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lvl1pPr>
    <a:lvl2pPr marL="0" marR="0" indent="22860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lvl2pPr>
    <a:lvl3pPr marL="0" marR="0" indent="45720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lvl3pPr>
    <a:lvl4pPr marL="0" marR="0" indent="68580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lvl4pPr>
    <a:lvl5pPr marL="0" marR="0" indent="91440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lvl5pPr>
    <a:lvl6pPr marL="0" marR="0" indent="114300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lvl6pPr>
    <a:lvl7pPr marL="0" marR="0" indent="137160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lvl7pPr>
    <a:lvl8pPr marL="0" marR="0" indent="160020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lvl8pPr>
    <a:lvl9pPr marL="0" marR="0" indent="182880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n">
        <a:font>
          <a:latin typeface="ScalaSansLight-Italic"/>
          <a:ea typeface="ScalaSansLight-Italic"/>
          <a:cs typeface="ScalaSansLight-Ital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n">
        <a:font>
          <a:latin typeface="ScalaSans-FiguresBoldItalic"/>
          <a:ea typeface="ScalaSans-FiguresBoldItalic"/>
          <a:cs typeface="ScalaSans-FiguresBoldItal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n">
        <a:font>
          <a:latin typeface="ScalaSansLight-Italic"/>
          <a:ea typeface="ScalaSansLight-Italic"/>
          <a:cs typeface="ScalaSansLight-Italic"/>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n">
        <a:font>
          <a:latin typeface="ScalaSans-FiguresBoldItalic"/>
          <a:ea typeface="ScalaSans-FiguresBoldItalic"/>
          <a:cs typeface="ScalaSans-FiguresBoldItal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n">
        <a:font>
          <a:latin typeface="ScalaSansLight-Italic"/>
          <a:ea typeface="ScalaSansLight-Italic"/>
          <a:cs typeface="ScalaSansLight-Italic"/>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n">
        <a:font>
          <a:latin typeface="ScalaSans-FiguresBoldItalic"/>
          <a:ea typeface="ScalaSans-FiguresBoldItalic"/>
          <a:cs typeface="ScalaSans-FiguresBoldItalic"/>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n">
        <a:font>
          <a:latin typeface="ScalaSansLight-Italic"/>
          <a:ea typeface="ScalaSansLight-Italic"/>
          <a:cs typeface="ScalaSansLight-Italic"/>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n">
        <a:font>
          <a:latin typeface="ScalaSans-FiguresBoldItalic"/>
          <a:ea typeface="ScalaSans-FiguresBoldItalic"/>
          <a:cs typeface="ScalaSans-FiguresBoldItalic"/>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n">
        <a:font>
          <a:latin typeface="ScalaSansLight-Italic"/>
          <a:ea typeface="ScalaSansLight-Italic"/>
          <a:cs typeface="ScalaSansLight-Italic"/>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n">
        <a:font>
          <a:latin typeface="ScalaSans-FiguresBoldItalic"/>
          <a:ea typeface="ScalaSans-FiguresBoldItalic"/>
          <a:cs typeface="ScalaSans-FiguresBoldItalic"/>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n">
        <a:font>
          <a:latin typeface="ScalaSans-FiguresBoldItalic"/>
          <a:ea typeface="ScalaSans-FiguresBoldItalic"/>
          <a:cs typeface="ScalaSans-FiguresBoldItalic"/>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n">
        <a:font>
          <a:latin typeface="ScalaSans-FiguresBoldItalic"/>
          <a:ea typeface="ScalaSans-FiguresBoldItalic"/>
          <a:cs typeface="ScalaSans-FiguresBoldItalic"/>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n">
        <a:font>
          <a:latin typeface="ScalaSansLight-Italic"/>
          <a:ea typeface="ScalaSansLight-Italic"/>
          <a:cs typeface="ScalaSansLight-Italic"/>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n">
        <a:font>
          <a:latin typeface="ScalaSans-FiguresBoldItalic"/>
          <a:ea typeface="ScalaSans-FiguresBoldItalic"/>
          <a:cs typeface="ScalaSans-FiguresBoldItalic"/>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n">
        <a:font>
          <a:latin typeface="ScalaSans-FiguresBoldItalic"/>
          <a:ea typeface="ScalaSans-FiguresBoldItalic"/>
          <a:cs typeface="ScalaSans-FiguresBoldItalic"/>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n">
        <a:font>
          <a:latin typeface="ScalaSans-FiguresBoldItalic"/>
          <a:ea typeface="ScalaSans-FiguresBoldItalic"/>
          <a:cs typeface="ScalaSans-FiguresBoldItalic"/>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n">
        <a:font>
          <a:latin typeface="ScalaSansLight-Italic"/>
          <a:ea typeface="ScalaSansLight-Italic"/>
          <a:cs typeface="ScalaSansLight-Italic"/>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n">
        <a:font>
          <a:latin typeface="ScalaSans-FiguresBoldItalic"/>
          <a:ea typeface="ScalaSans-FiguresBoldItalic"/>
          <a:cs typeface="ScalaSans-FiguresBoldItalic"/>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n">
        <a:font>
          <a:latin typeface="ScalaSans-FiguresBoldItalic"/>
          <a:ea typeface="ScalaSans-FiguresBoldItalic"/>
          <a:cs typeface="ScalaSans-FiguresBoldItalic"/>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n">
        <a:font>
          <a:latin typeface="ScalaSans-FiguresBoldItalic"/>
          <a:ea typeface="ScalaSans-FiguresBoldItalic"/>
          <a:cs typeface="ScalaSans-FiguresBoldItalic"/>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n">
        <a:font>
          <a:latin typeface="ScalaSansLight-Italic"/>
          <a:ea typeface="ScalaSansLight-Italic"/>
          <a:cs typeface="ScalaSansLight-Italic"/>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Scala Sans-Bold"/>
          <a:ea typeface="Scala Sans-Bold"/>
          <a:cs typeface="Scala Sans-Bold"/>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Scala Sans-Bold"/>
          <a:ea typeface="Scala Sans-Bold"/>
          <a:cs typeface="Scala Sans-Bold"/>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Scala Sans-Bold"/>
          <a:ea typeface="Scala Sans-Bold"/>
          <a:cs typeface="Scala Sans-Bold"/>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80" name="Shape 80"/>
          <p:cNvSpPr/>
          <p:nvPr>
            <p:ph type="sldImg"/>
          </p:nvPr>
        </p:nvSpPr>
        <p:spPr>
          <a:xfrm>
            <a:off x="1143000" y="685800"/>
            <a:ext cx="4572000" cy="3429000"/>
          </a:xfrm>
          <a:prstGeom prst="rect">
            <a:avLst/>
          </a:prstGeom>
        </p:spPr>
        <p:txBody>
          <a:bodyPr/>
          <a:lstStyle/>
          <a:p>
            <a:pPr/>
          </a:p>
        </p:txBody>
      </p:sp>
      <p:sp>
        <p:nvSpPr>
          <p:cNvPr id="81" name="Shape 8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a:latin typeface="Scala Sans-Regular"/>
        <a:ea typeface="Scala Sans-Regular"/>
        <a:cs typeface="Scala Sans-Regular"/>
        <a:sym typeface="Scala Sans-Regular"/>
      </a:defRPr>
    </a:lvl1pPr>
    <a:lvl2pPr indent="228600" defTabSz="457200" latinLnBrk="0">
      <a:lnSpc>
        <a:spcPct val="117999"/>
      </a:lnSpc>
      <a:defRPr>
        <a:latin typeface="Scala Sans-Regular"/>
        <a:ea typeface="Scala Sans-Regular"/>
        <a:cs typeface="Scala Sans-Regular"/>
        <a:sym typeface="Scala Sans-Regular"/>
      </a:defRPr>
    </a:lvl2pPr>
    <a:lvl3pPr indent="457200" defTabSz="457200" latinLnBrk="0">
      <a:lnSpc>
        <a:spcPct val="117999"/>
      </a:lnSpc>
      <a:defRPr>
        <a:latin typeface="Scala Sans-Regular"/>
        <a:ea typeface="Scala Sans-Regular"/>
        <a:cs typeface="Scala Sans-Regular"/>
        <a:sym typeface="Scala Sans-Regular"/>
      </a:defRPr>
    </a:lvl3pPr>
    <a:lvl4pPr indent="685800" defTabSz="457200" latinLnBrk="0">
      <a:lnSpc>
        <a:spcPct val="117999"/>
      </a:lnSpc>
      <a:defRPr>
        <a:latin typeface="Scala Sans-Regular"/>
        <a:ea typeface="Scala Sans-Regular"/>
        <a:cs typeface="Scala Sans-Regular"/>
        <a:sym typeface="Scala Sans-Regular"/>
      </a:defRPr>
    </a:lvl4pPr>
    <a:lvl5pPr indent="914400" defTabSz="457200" latinLnBrk="0">
      <a:lnSpc>
        <a:spcPct val="117999"/>
      </a:lnSpc>
      <a:defRPr>
        <a:latin typeface="Scala Sans-Regular"/>
        <a:ea typeface="Scala Sans-Regular"/>
        <a:cs typeface="Scala Sans-Regular"/>
        <a:sym typeface="Scala Sans-Regular"/>
      </a:defRPr>
    </a:lvl5pPr>
    <a:lvl6pPr indent="1143000" defTabSz="457200" latinLnBrk="0">
      <a:lnSpc>
        <a:spcPct val="117999"/>
      </a:lnSpc>
      <a:defRPr>
        <a:latin typeface="Scala Sans-Regular"/>
        <a:ea typeface="Scala Sans-Regular"/>
        <a:cs typeface="Scala Sans-Regular"/>
        <a:sym typeface="Scala Sans-Regular"/>
      </a:defRPr>
    </a:lvl6pPr>
    <a:lvl7pPr indent="1371600" defTabSz="457200" latinLnBrk="0">
      <a:lnSpc>
        <a:spcPct val="117999"/>
      </a:lnSpc>
      <a:defRPr>
        <a:latin typeface="Scala Sans-Regular"/>
        <a:ea typeface="Scala Sans-Regular"/>
        <a:cs typeface="Scala Sans-Regular"/>
        <a:sym typeface="Scala Sans-Regular"/>
      </a:defRPr>
    </a:lvl7pPr>
    <a:lvl8pPr indent="1600200" defTabSz="457200" latinLnBrk="0">
      <a:lnSpc>
        <a:spcPct val="117999"/>
      </a:lnSpc>
      <a:defRPr>
        <a:latin typeface="Scala Sans-Regular"/>
        <a:ea typeface="Scala Sans-Regular"/>
        <a:cs typeface="Scala Sans-Regular"/>
        <a:sym typeface="Scala Sans-Regular"/>
      </a:defRPr>
    </a:lvl8pPr>
    <a:lvl9pPr indent="1828800" defTabSz="457200" latinLnBrk="0">
      <a:lnSpc>
        <a:spcPct val="117999"/>
      </a:lnSpc>
      <a:defRPr>
        <a:latin typeface="Scala Sans-Regular"/>
        <a:ea typeface="Scala Sans-Regular"/>
        <a:cs typeface="Scala Sans-Regular"/>
        <a:sym typeface="Scala Sans-Regular"/>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 Id="rId3" Type="http://schemas.openxmlformats.org/officeDocument/2006/relationships/hyperlink" Target="https://creativecommons.org/licenses/by-sa/4.0/deed.de" TargetMode="External"/></Relationships>

</file>

<file path=ppt/notesSlides/_rels/notesSlide2.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3" name="Shape 93"/>
          <p:cNvSpPr/>
          <p:nvPr>
            <p:ph type="sldImg"/>
          </p:nvPr>
        </p:nvSpPr>
        <p:spPr>
          <a:prstGeom prst="rect">
            <a:avLst/>
          </a:prstGeom>
        </p:spPr>
        <p:txBody>
          <a:bodyPr/>
          <a:lstStyle/>
          <a:p>
            <a:pPr/>
          </a:p>
        </p:txBody>
      </p:sp>
      <p:sp>
        <p:nvSpPr>
          <p:cNvPr id="94" name="Shape 94"/>
          <p:cNvSpPr/>
          <p:nvPr>
            <p:ph type="body" sz="quarter" idx="1"/>
          </p:nvPr>
        </p:nvSpPr>
        <p:spPr>
          <a:prstGeom prst="rect">
            <a:avLst/>
          </a:prstGeom>
        </p:spPr>
        <p:txBody>
          <a:bodyPr/>
          <a:lstStyle/>
          <a:p>
            <a:pPr/>
            <a:r>
              <a:t>Bitte belassen Sie diese Folie bei einer Adaption im Material und passen Sie sie ggf. an.</a:t>
            </a:r>
          </a:p>
          <a:p>
            <a:pPr/>
            <a:r>
              <a:t>Beachten Sie bitte den Original-Wortlaut der CC-BY-SA 4.0 Lizenz, den Sie unter </a:t>
            </a:r>
            <a:r>
              <a:rPr u="sng">
                <a:hlinkClick r:id="rId3" invalidUrl="" action="" tgtFrame="" tooltip="" history="1" highlightClick="0" endSnd="0"/>
              </a:rPr>
              <a:t>https://creativecommons.org/licenses/by-sa/4.0/deed.de</a:t>
            </a:r>
            <a:r>
              <a:t> finden.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Shape 185"/>
          <p:cNvSpPr/>
          <p:nvPr>
            <p:ph type="sldImg"/>
          </p:nvPr>
        </p:nvSpPr>
        <p:spPr>
          <a:prstGeom prst="rect">
            <a:avLst/>
          </a:prstGeom>
        </p:spPr>
        <p:txBody>
          <a:bodyPr/>
          <a:lstStyle/>
          <a:p>
            <a:pPr/>
          </a:p>
        </p:txBody>
      </p:sp>
      <p:sp>
        <p:nvSpPr>
          <p:cNvPr id="186" name="Shape 186"/>
          <p:cNvSpPr/>
          <p:nvPr>
            <p:ph type="body" sz="quarter" idx="1"/>
          </p:nvPr>
        </p:nvSpPr>
        <p:spPr>
          <a:prstGeom prst="rect">
            <a:avLst/>
          </a:prstGeom>
        </p:spPr>
        <p:txBody>
          <a:bodyPr/>
          <a:lstStyle/>
          <a:p>
            <a:pPr/>
            <a:r>
              <a:t>Verwahren/Vervielfältigen (Retain) = Das Recht, Kopien des Inhalts anzulegen, zu besitzen und zu kontrollieren. (Download, Speicherung und Vervielfältigung)</a:t>
            </a:r>
          </a:p>
          <a:p>
            <a:pPr/>
            <a:r>
              <a:t>Verwenden (Reuse) = Das Recht, den Inhalt in unterschiedlichen Zusammenhängen einzusetzen. (Klassenraum, Lerngruppe, Website, Video)</a:t>
            </a:r>
          </a:p>
          <a:p>
            <a:pPr/>
            <a:r>
              <a:t>Verarbeiten (Revise) = Das Recht, den Inhalt zu bearbeiten, anzupassen, zu verändern oder umzugestalten. (Inhalt in andere Sprache übersetzen)</a:t>
            </a:r>
          </a:p>
          <a:p>
            <a:pPr/>
            <a:r>
              <a:t>(Konzepttreu) Vermischen (Remix) = Das Recht, einen Inhalt im Original oder in einer Bearbeitung mit anderen </a:t>
            </a:r>
            <a:r>
              <a:rPr u="sng">
                <a:latin typeface="Scala Sans-Bold"/>
                <a:ea typeface="Scala Sans-Bold"/>
                <a:cs typeface="Scala Sans-Bold"/>
                <a:sym typeface="Scala Sans-Bold"/>
              </a:rPr>
              <a:t>offenen Inhalten</a:t>
            </a:r>
            <a:r>
              <a:t> zu verbinden und aus ihnen etwas Neues zu schaffen. (Einbauen von Bildern oder Musik in ein Video)</a:t>
            </a:r>
          </a:p>
          <a:p>
            <a:pPr/>
            <a:r>
              <a:t>Verbreiten (Redistribute) = Das Recht, Kopien eines Inhalts mit anderen zu teilen, im Original oder in eigenen Überarbeitungen. (Freund Kopie geben oder online zu veröffentlichen)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Shape 213"/>
          <p:cNvSpPr/>
          <p:nvPr>
            <p:ph type="sldImg"/>
          </p:nvPr>
        </p:nvSpPr>
        <p:spPr>
          <a:prstGeom prst="rect">
            <a:avLst/>
          </a:prstGeom>
        </p:spPr>
        <p:txBody>
          <a:bodyPr/>
          <a:lstStyle/>
          <a:p>
            <a:pPr/>
          </a:p>
        </p:txBody>
      </p:sp>
      <p:sp>
        <p:nvSpPr>
          <p:cNvPr id="214" name="Shape 214"/>
          <p:cNvSpPr/>
          <p:nvPr>
            <p:ph type="body" sz="quarter" idx="1"/>
          </p:nvPr>
        </p:nvSpPr>
        <p:spPr>
          <a:prstGeom prst="rect">
            <a:avLst/>
          </a:prstGeom>
        </p:spPr>
        <p:txBody>
          <a:bodyPr/>
          <a:lstStyle/>
          <a:p>
            <a:pPr/>
            <a:r>
              <a:t>Ziele: Kennenlernen und Erfahrungsaustausch.</a:t>
            </a:r>
          </a:p>
          <a:p>
            <a:pPr/>
            <a:r>
              <a:t>Sie haben 15 Minuten Zeit.</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CC Titel">
    <p:spTree>
      <p:nvGrpSpPr>
        <p:cNvPr id="1" name=""/>
        <p:cNvGrpSpPr/>
        <p:nvPr/>
      </p:nvGrpSpPr>
      <p:grpSpPr>
        <a:xfrm>
          <a:off x="0" y="0"/>
          <a:ext cx="0" cy="0"/>
          <a:chOff x="0" y="0"/>
          <a:chExt cx="0" cy="0"/>
        </a:xfrm>
      </p:grpSpPr>
      <p:sp>
        <p:nvSpPr>
          <p:cNvPr id="13" name="Title Text"/>
          <p:cNvSpPr txBox="1"/>
          <p:nvPr>
            <p:ph type="title"/>
          </p:nvPr>
        </p:nvSpPr>
        <p:spPr>
          <a:xfrm>
            <a:off x="4833937" y="2143125"/>
            <a:ext cx="14716126" cy="4643438"/>
          </a:xfrm>
          <a:prstGeom prst="rect">
            <a:avLst/>
          </a:prstGeom>
        </p:spPr>
        <p:txBody>
          <a:bodyPr anchor="b"/>
          <a:lstStyle>
            <a:lvl1pPr>
              <a:defRPr sz="10000"/>
            </a:lvl1pPr>
          </a:lstStyle>
          <a:p>
            <a:pPr/>
            <a:r>
              <a:t>Title Text</a:t>
            </a:r>
          </a:p>
        </p:txBody>
      </p:sp>
      <p:sp>
        <p:nvSpPr>
          <p:cNvPr id="14" name="Body Level One…"/>
          <p:cNvSpPr txBox="1"/>
          <p:nvPr>
            <p:ph type="body" sz="quarter" idx="1"/>
          </p:nvPr>
        </p:nvSpPr>
        <p:spPr>
          <a:xfrm>
            <a:off x="4833937" y="7786687"/>
            <a:ext cx="14716126" cy="3174812"/>
          </a:xfrm>
          <a:prstGeom prst="rect">
            <a:avLst/>
          </a:prstGeom>
        </p:spPr>
        <p:txBody>
          <a:bodyPr/>
          <a:lstStyle>
            <a:lvl1pPr algn="ctr">
              <a:lnSpc>
                <a:spcPct val="100000"/>
              </a:lnSpc>
              <a:spcBef>
                <a:spcPts val="0"/>
              </a:spcBef>
            </a:lvl1pPr>
            <a:lvl2pPr algn="ctr">
              <a:lnSpc>
                <a:spcPct val="100000"/>
              </a:lnSpc>
              <a:spcBef>
                <a:spcPts val="0"/>
              </a:spcBef>
            </a:lvl2pPr>
            <a:lvl3pPr algn="ctr">
              <a:lnSpc>
                <a:spcPct val="100000"/>
              </a:lnSpc>
              <a:spcBef>
                <a:spcPts val="0"/>
              </a:spcBef>
            </a:lvl3pPr>
            <a:lvl4pPr algn="ctr">
              <a:lnSpc>
                <a:spcPct val="100000"/>
              </a:lnSpc>
              <a:spcBef>
                <a:spcPts val="0"/>
              </a:spcBef>
            </a:lvl4pPr>
            <a:lvl5pPr algn="ctr">
              <a:lnSpc>
                <a:spcPct val="100000"/>
              </a:lnSpc>
              <a:spcBef>
                <a:spcPts val="0"/>
              </a:spcBef>
            </a:lvl5pPr>
          </a:lstStyle>
          <a:p>
            <a:pPr/>
            <a:r>
              <a:t>Body Level One</a:t>
            </a:r>
          </a:p>
          <a:p>
            <a:pPr lvl="1"/>
            <a:r>
              <a:t>Body Level Two</a:t>
            </a:r>
          </a:p>
          <a:p>
            <a:pPr lvl="2"/>
            <a:r>
              <a:t>Body Level Three</a:t>
            </a:r>
          </a:p>
          <a:p>
            <a:pPr lvl="3"/>
            <a:r>
              <a:t>Body Level Four</a:t>
            </a:r>
          </a:p>
          <a:p>
            <a:pPr lvl="4"/>
            <a:r>
              <a:t>Body Level Five</a:t>
            </a:r>
          </a:p>
        </p:txBody>
      </p:sp>
      <p:sp>
        <p:nvSpPr>
          <p:cNvPr id="15" name="Rectangle"/>
          <p:cNvSpPr/>
          <p:nvPr/>
        </p:nvSpPr>
        <p:spPr>
          <a:xfrm>
            <a:off x="-1" y="0"/>
            <a:ext cx="6286460" cy="428579"/>
          </a:xfrm>
          <a:prstGeom prst="rect">
            <a:avLst/>
          </a:prstGeom>
          <a:solidFill>
            <a:srgbClr val="457C85"/>
          </a:solidFill>
          <a:ln w="12700">
            <a:miter lim="400000"/>
          </a:ln>
        </p:spPr>
        <p:txBody>
          <a:bodyPr lIns="64293" tIns="64293" rIns="64293" bIns="64293" anchor="ctr"/>
          <a:lstStyle/>
          <a:p>
            <a:pPr algn="ctr" defTabSz="1285875">
              <a:lnSpc>
                <a:spcPct val="100000"/>
              </a:lnSpc>
              <a:spcBef>
                <a:spcPts val="0"/>
              </a:spcBef>
              <a:defRPr sz="2400">
                <a:solidFill>
                  <a:srgbClr val="FFFFFF"/>
                </a:solidFill>
              </a:defRPr>
            </a:pPr>
          </a:p>
        </p:txBody>
      </p:sp>
      <p:sp>
        <p:nvSpPr>
          <p:cNvPr id="16" name="Rectangle"/>
          <p:cNvSpPr/>
          <p:nvPr/>
        </p:nvSpPr>
        <p:spPr>
          <a:xfrm>
            <a:off x="0" y="12688645"/>
            <a:ext cx="24384000" cy="1027355"/>
          </a:xfrm>
          <a:prstGeom prst="rect">
            <a:avLst/>
          </a:prstGeom>
          <a:solidFill>
            <a:srgbClr val="457C85"/>
          </a:solidFill>
          <a:ln w="12700">
            <a:miter lim="400000"/>
          </a:ln>
        </p:spPr>
        <p:txBody>
          <a:bodyPr lIns="64293" tIns="64293" rIns="64293" bIns="64293" anchor="ctr"/>
          <a:lstStyle/>
          <a:p>
            <a:pPr algn="ctr" defTabSz="1285875">
              <a:lnSpc>
                <a:spcPct val="100000"/>
              </a:lnSpc>
              <a:spcBef>
                <a:spcPts val="0"/>
              </a:spcBef>
              <a:defRPr sz="2400">
                <a:solidFill>
                  <a:srgbClr val="FFFFFF"/>
                </a:solidFill>
              </a:defRPr>
            </a:pPr>
          </a:p>
        </p:txBody>
      </p:sp>
      <p:pic>
        <p:nvPicPr>
          <p:cNvPr id="17" name="unilogo_math.pdf" descr="unilogo_math.pdf"/>
          <p:cNvPicPr>
            <a:picLocks noChangeAspect="1"/>
          </p:cNvPicPr>
          <p:nvPr/>
        </p:nvPicPr>
        <p:blipFill>
          <a:blip r:embed="rId2">
            <a:extLst/>
          </a:blip>
          <a:stretch>
            <a:fillRect/>
          </a:stretch>
        </p:blipFill>
        <p:spPr>
          <a:xfrm>
            <a:off x="688781" y="977964"/>
            <a:ext cx="2554187" cy="2756583"/>
          </a:xfrm>
          <a:prstGeom prst="rect">
            <a:avLst/>
          </a:prstGeom>
          <a:ln w="12700">
            <a:miter lim="400000"/>
          </a:ln>
        </p:spPr>
      </p:pic>
      <p:sp>
        <p:nvSpPr>
          <p:cNvPr id="18" name="Slide Number"/>
          <p:cNvSpPr txBox="1"/>
          <p:nvPr>
            <p:ph type="sldNum" sz="quarter" idx="2"/>
          </p:nvPr>
        </p:nvSpPr>
        <p:spPr>
          <a:xfrm>
            <a:off x="23618551" y="12959435"/>
            <a:ext cx="510820" cy="536576"/>
          </a:xfrm>
          <a:prstGeom prst="rect">
            <a:avLst/>
          </a:prstGeom>
        </p:spPr>
        <p:txBody>
          <a:bodyPr/>
          <a:lstStyle/>
          <a:p>
            <a:pPr/>
            <a:fld id="{86CB4B4D-7CA3-9044-876B-883B54F8677D}" type="slidenum"/>
          </a:p>
        </p:txBody>
      </p:sp>
      <p:sp>
        <p:nvSpPr>
          <p:cNvPr id="19" name="cba"/>
          <p:cNvSpPr txBox="1"/>
          <p:nvPr/>
        </p:nvSpPr>
        <p:spPr>
          <a:xfrm>
            <a:off x="368052" y="12954037"/>
            <a:ext cx="1222694" cy="496571"/>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500">
                <a:solidFill>
                  <a:srgbClr val="FFFFFF"/>
                </a:solidFill>
                <a:latin typeface="CC Icons"/>
                <a:ea typeface="CC Icons"/>
                <a:cs typeface="CC Icons"/>
                <a:sym typeface="CC Icons"/>
              </a:defRPr>
            </a:lvl1pPr>
          </a:lstStyle>
          <a:p>
            <a:pPr/>
            <a:r>
              <a:t>cba</a:t>
            </a:r>
          </a:p>
        </p:txBody>
      </p:sp>
      <p:sp>
        <p:nvSpPr>
          <p:cNvPr id="20" name="Lena Florian | Peter Mahns"/>
          <p:cNvSpPr txBox="1"/>
          <p:nvPr/>
        </p:nvSpPr>
        <p:spPr>
          <a:xfrm>
            <a:off x="1772682" y="12934035"/>
            <a:ext cx="11862076" cy="5365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spcBef>
                <a:spcPts val="0"/>
              </a:spcBef>
              <a:defRPr sz="2800">
                <a:solidFill>
                  <a:srgbClr val="FFFFFF"/>
                </a:solidFill>
              </a:defRPr>
            </a:lvl1pPr>
          </a:lstStyle>
          <a:p>
            <a:pPr/>
            <a:r>
              <a:t>Lena Florian | Peter Mahns</a:t>
            </a:r>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Überschrift &amp; Text">
    <p:spTree>
      <p:nvGrpSpPr>
        <p:cNvPr id="1" name=""/>
        <p:cNvGrpSpPr/>
        <p:nvPr/>
      </p:nvGrpSpPr>
      <p:grpSpPr>
        <a:xfrm>
          <a:off x="0" y="0"/>
          <a:ext cx="0" cy="0"/>
          <a:chOff x="0" y="0"/>
          <a:chExt cx="0" cy="0"/>
        </a:xfrm>
      </p:grpSpPr>
      <p:sp>
        <p:nvSpPr>
          <p:cNvPr id="27" name="Title Text"/>
          <p:cNvSpPr txBox="1"/>
          <p:nvPr>
            <p:ph type="title"/>
          </p:nvPr>
        </p:nvSpPr>
        <p:spPr>
          <a:prstGeom prst="rect">
            <a:avLst/>
          </a:prstGeom>
        </p:spPr>
        <p:txBody>
          <a:bodyPr/>
          <a:lstStyle/>
          <a:p>
            <a:pPr/>
            <a:r>
              <a:t>Title Text</a:t>
            </a:r>
          </a:p>
        </p:txBody>
      </p:sp>
      <p:sp>
        <p:nvSpPr>
          <p:cNvPr id="2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C Überschrift &amp; Text">
    <p:spTree>
      <p:nvGrpSpPr>
        <p:cNvPr id="1" name=""/>
        <p:cNvGrpSpPr/>
        <p:nvPr/>
      </p:nvGrpSpPr>
      <p:grpSpPr>
        <a:xfrm>
          <a:off x="0" y="0"/>
          <a:ext cx="0" cy="0"/>
          <a:chOff x="0" y="0"/>
          <a:chExt cx="0" cy="0"/>
        </a:xfrm>
      </p:grpSpPr>
      <p:sp>
        <p:nvSpPr>
          <p:cNvPr id="36" name="Title Text"/>
          <p:cNvSpPr txBox="1"/>
          <p:nvPr>
            <p:ph type="title"/>
          </p:nvPr>
        </p:nvSpPr>
        <p:spPr>
          <a:prstGeom prst="rect">
            <a:avLst/>
          </a:prstGeom>
        </p:spPr>
        <p:txBody>
          <a:bodyPr/>
          <a:lstStyle/>
          <a:p>
            <a:pPr/>
            <a:r>
              <a:t>Title Text</a:t>
            </a:r>
          </a:p>
        </p:txBody>
      </p:sp>
      <p:sp>
        <p:nvSpPr>
          <p:cNvPr id="3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8" name="Slide Number"/>
          <p:cNvSpPr txBox="1"/>
          <p:nvPr>
            <p:ph type="sldNum" sz="quarter" idx="2"/>
          </p:nvPr>
        </p:nvSpPr>
        <p:spPr>
          <a:xfrm>
            <a:off x="23622000" y="12959435"/>
            <a:ext cx="510820" cy="536576"/>
          </a:xfrm>
          <a:prstGeom prst="rect">
            <a:avLst/>
          </a:prstGeom>
        </p:spPr>
        <p:txBody>
          <a:bodyPr/>
          <a:lstStyle/>
          <a:p>
            <a:pPr/>
            <a:fld id="{86CB4B4D-7CA3-9044-876B-883B54F8677D}" type="slidenum"/>
          </a:p>
        </p:txBody>
      </p:sp>
      <p:sp>
        <p:nvSpPr>
          <p:cNvPr id="39" name="cba"/>
          <p:cNvSpPr txBox="1"/>
          <p:nvPr/>
        </p:nvSpPr>
        <p:spPr>
          <a:xfrm>
            <a:off x="368052" y="12954037"/>
            <a:ext cx="1222694" cy="496571"/>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500">
                <a:solidFill>
                  <a:srgbClr val="FFFFFF"/>
                </a:solidFill>
                <a:latin typeface="CC Icons"/>
                <a:ea typeface="CC Icons"/>
                <a:cs typeface="CC Icons"/>
                <a:sym typeface="CC Icons"/>
              </a:defRPr>
            </a:lvl1pPr>
          </a:lstStyle>
          <a:p>
            <a:pPr/>
            <a:r>
              <a:t>cba</a:t>
            </a:r>
          </a:p>
        </p:txBody>
      </p:sp>
      <p:sp>
        <p:nvSpPr>
          <p:cNvPr id="40" name="Lena Florian | Peter Mahns"/>
          <p:cNvSpPr txBox="1"/>
          <p:nvPr/>
        </p:nvSpPr>
        <p:spPr>
          <a:xfrm>
            <a:off x="1772682" y="12934035"/>
            <a:ext cx="11862076" cy="5365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spcBef>
                <a:spcPts val="0"/>
              </a:spcBef>
              <a:defRPr sz="2800">
                <a:solidFill>
                  <a:srgbClr val="FFFFFF"/>
                </a:solidFill>
              </a:defRPr>
            </a:lvl1pPr>
          </a:lstStyle>
          <a:p>
            <a:pPr/>
            <a:r>
              <a:t>Lena Florian | Peter Mahns</a:t>
            </a:r>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leer">
    <p:spTree>
      <p:nvGrpSpPr>
        <p:cNvPr id="1" name=""/>
        <p:cNvGrpSpPr/>
        <p:nvPr/>
      </p:nvGrpSpPr>
      <p:grpSpPr>
        <a:xfrm>
          <a:off x="0" y="0"/>
          <a:ext cx="0" cy="0"/>
          <a:chOff x="0" y="0"/>
          <a:chExt cx="0" cy="0"/>
        </a:xfrm>
      </p:grpSpPr>
      <p:sp>
        <p:nvSpPr>
          <p:cNvPr id="47" name="Rectangle"/>
          <p:cNvSpPr/>
          <p:nvPr/>
        </p:nvSpPr>
        <p:spPr>
          <a:xfrm>
            <a:off x="0" y="0"/>
            <a:ext cx="6286459" cy="428579"/>
          </a:xfrm>
          <a:prstGeom prst="rect">
            <a:avLst/>
          </a:prstGeom>
          <a:solidFill>
            <a:srgbClr val="457C85"/>
          </a:solidFill>
          <a:ln w="12700">
            <a:miter lim="400000"/>
          </a:ln>
        </p:spPr>
        <p:txBody>
          <a:bodyPr lIns="64293" tIns="64293" rIns="64293" bIns="64293" anchor="ctr"/>
          <a:lstStyle/>
          <a:p>
            <a:pPr algn="ctr" defTabSz="1285875">
              <a:lnSpc>
                <a:spcPct val="100000"/>
              </a:lnSpc>
              <a:spcBef>
                <a:spcPts val="0"/>
              </a:spcBef>
              <a:defRPr sz="2400">
                <a:solidFill>
                  <a:srgbClr val="FFFFFF"/>
                </a:solidFill>
              </a:defRPr>
            </a:pPr>
          </a:p>
        </p:txBody>
      </p:sp>
      <p:sp>
        <p:nvSpPr>
          <p:cNvPr id="48" name="Slide Number"/>
          <p:cNvSpPr txBox="1"/>
          <p:nvPr>
            <p:ph type="sldNum" sz="quarter" idx="2"/>
          </p:nvPr>
        </p:nvSpPr>
        <p:spPr>
          <a:xfrm>
            <a:off x="23410978" y="12773046"/>
            <a:ext cx="561570" cy="600076"/>
          </a:xfrm>
          <a:prstGeom prst="rect">
            <a:avLst/>
          </a:prstGeom>
        </p:spPr>
        <p:txBody>
          <a:bodyPr/>
          <a:lstStyle>
            <a:lvl1pPr>
              <a:defRPr sz="3200"/>
            </a:lvl1pPr>
          </a:lstStyle>
          <a:p>
            <a:pPr/>
            <a:fld id="{86CB4B4D-7CA3-9044-876B-883B54F8677D}" type="slidenum"/>
          </a:p>
        </p:txBody>
      </p:sp>
      <p:sp>
        <p:nvSpPr>
          <p:cNvPr id="49" name="Rectangle"/>
          <p:cNvSpPr/>
          <p:nvPr/>
        </p:nvSpPr>
        <p:spPr>
          <a:xfrm>
            <a:off x="0" y="12688645"/>
            <a:ext cx="24384000" cy="1027355"/>
          </a:xfrm>
          <a:prstGeom prst="rect">
            <a:avLst/>
          </a:prstGeom>
          <a:solidFill>
            <a:srgbClr val="457C85"/>
          </a:solidFill>
          <a:ln w="12700">
            <a:miter lim="400000"/>
          </a:ln>
        </p:spPr>
        <p:txBody>
          <a:bodyPr lIns="64293" tIns="64293" rIns="64293" bIns="64293" anchor="ctr"/>
          <a:lstStyle/>
          <a:p>
            <a:pPr algn="ctr" defTabSz="1285875">
              <a:lnSpc>
                <a:spcPct val="100000"/>
              </a:lnSpc>
              <a:spcBef>
                <a:spcPts val="0"/>
              </a:spcBef>
              <a:defRPr sz="2400">
                <a:solidFill>
                  <a:srgbClr val="FFFFFF"/>
                </a:solidFill>
              </a:defRPr>
            </a:pPr>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C leer">
    <p:spTree>
      <p:nvGrpSpPr>
        <p:cNvPr id="1" name=""/>
        <p:cNvGrpSpPr/>
        <p:nvPr/>
      </p:nvGrpSpPr>
      <p:grpSpPr>
        <a:xfrm>
          <a:off x="0" y="0"/>
          <a:ext cx="0" cy="0"/>
          <a:chOff x="0" y="0"/>
          <a:chExt cx="0" cy="0"/>
        </a:xfrm>
      </p:grpSpPr>
      <p:sp>
        <p:nvSpPr>
          <p:cNvPr id="56" name="Slide Number"/>
          <p:cNvSpPr txBox="1"/>
          <p:nvPr>
            <p:ph type="sldNum" sz="quarter" idx="2"/>
          </p:nvPr>
        </p:nvSpPr>
        <p:spPr>
          <a:xfrm>
            <a:off x="23622000" y="12959435"/>
            <a:ext cx="510820" cy="536576"/>
          </a:xfrm>
          <a:prstGeom prst="rect">
            <a:avLst/>
          </a:prstGeom>
        </p:spPr>
        <p:txBody>
          <a:bodyPr/>
          <a:lstStyle/>
          <a:p>
            <a:pPr/>
            <a:fld id="{86CB4B4D-7CA3-9044-876B-883B54F8677D}" type="slidenum"/>
          </a:p>
        </p:txBody>
      </p:sp>
      <p:sp>
        <p:nvSpPr>
          <p:cNvPr id="57" name="cba"/>
          <p:cNvSpPr txBox="1"/>
          <p:nvPr/>
        </p:nvSpPr>
        <p:spPr>
          <a:xfrm>
            <a:off x="368052" y="12954037"/>
            <a:ext cx="1222694" cy="496571"/>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500">
                <a:solidFill>
                  <a:srgbClr val="FFFFFF"/>
                </a:solidFill>
                <a:latin typeface="CC Icons"/>
                <a:ea typeface="CC Icons"/>
                <a:cs typeface="CC Icons"/>
                <a:sym typeface="CC Icons"/>
              </a:defRPr>
            </a:lvl1pPr>
          </a:lstStyle>
          <a:p>
            <a:pPr/>
            <a:r>
              <a:t>cba</a:t>
            </a:r>
          </a:p>
        </p:txBody>
      </p:sp>
      <p:sp>
        <p:nvSpPr>
          <p:cNvPr id="58" name="Lena Florian | Peter Mahns"/>
          <p:cNvSpPr txBox="1"/>
          <p:nvPr/>
        </p:nvSpPr>
        <p:spPr>
          <a:xfrm>
            <a:off x="1772682" y="12934035"/>
            <a:ext cx="11862076" cy="5365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spcBef>
                <a:spcPts val="0"/>
              </a:spcBef>
              <a:defRPr sz="2800">
                <a:solidFill>
                  <a:srgbClr val="FFFFFF"/>
                </a:solidFill>
              </a:defRPr>
            </a:lvl1pPr>
          </a:lstStyle>
          <a:p>
            <a:pPr/>
            <a:r>
              <a:t>Lena Florian | Peter Mahns</a:t>
            </a:r>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omplett leer">
    <p:spTree>
      <p:nvGrpSpPr>
        <p:cNvPr id="1" name=""/>
        <p:cNvGrpSpPr/>
        <p:nvPr/>
      </p:nvGrpSpPr>
      <p:grpSpPr>
        <a:xfrm>
          <a:off x="0" y="0"/>
          <a:ext cx="0" cy="0"/>
          <a:chOff x="0" y="0"/>
          <a:chExt cx="0" cy="0"/>
        </a:xfrm>
      </p:grpSpPr>
      <p:sp>
        <p:nvSpPr>
          <p:cNvPr id="65" name="Slide Number"/>
          <p:cNvSpPr txBox="1"/>
          <p:nvPr>
            <p:ph type="sldNum" sz="quarter" idx="2"/>
          </p:nvPr>
        </p:nvSpPr>
        <p:spPr>
          <a:xfrm>
            <a:off x="23622000" y="12952874"/>
            <a:ext cx="510820" cy="536576"/>
          </a:xfrm>
          <a:prstGeom prst="rect">
            <a:avLst/>
          </a:prstGeom>
        </p:spPr>
        <p:txBody>
          <a:bodyPr/>
          <a:lstStyle>
            <a:lvl1pPr>
              <a:defRPr>
                <a:solidFill>
                  <a:srgbClr val="0080B5"/>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C komplett leer">
    <p:spTree>
      <p:nvGrpSpPr>
        <p:cNvPr id="1" name=""/>
        <p:cNvGrpSpPr/>
        <p:nvPr/>
      </p:nvGrpSpPr>
      <p:grpSpPr>
        <a:xfrm>
          <a:off x="0" y="0"/>
          <a:ext cx="0" cy="0"/>
          <a:chOff x="0" y="0"/>
          <a:chExt cx="0" cy="0"/>
        </a:xfrm>
      </p:grpSpPr>
      <p:sp>
        <p:nvSpPr>
          <p:cNvPr id="72" name="Slide Number"/>
          <p:cNvSpPr txBox="1"/>
          <p:nvPr>
            <p:ph type="sldNum" sz="quarter" idx="2"/>
          </p:nvPr>
        </p:nvSpPr>
        <p:spPr>
          <a:xfrm>
            <a:off x="23622000" y="12959435"/>
            <a:ext cx="510820" cy="536576"/>
          </a:xfrm>
          <a:prstGeom prst="rect">
            <a:avLst/>
          </a:prstGeom>
        </p:spPr>
        <p:txBody>
          <a:bodyPr/>
          <a:lstStyle>
            <a:lvl1pPr>
              <a:defRPr>
                <a:solidFill>
                  <a:srgbClr val="0080B5"/>
                </a:solidFill>
              </a:defRPr>
            </a:lvl1pPr>
          </a:lstStyle>
          <a:p>
            <a:pPr/>
            <a:fld id="{86CB4B4D-7CA3-9044-876B-883B54F8677D}" type="slidenum"/>
          </a:p>
        </p:txBody>
      </p:sp>
      <p:sp>
        <p:nvSpPr>
          <p:cNvPr id="73" name="Lena Florian | Peter Mahns"/>
          <p:cNvSpPr txBox="1"/>
          <p:nvPr/>
        </p:nvSpPr>
        <p:spPr>
          <a:xfrm>
            <a:off x="1772682" y="12934035"/>
            <a:ext cx="11862076" cy="5365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spcBef>
                <a:spcPts val="0"/>
              </a:spcBef>
              <a:defRPr sz="2800">
                <a:solidFill>
                  <a:srgbClr val="0080B5"/>
                </a:solidFill>
              </a:defRPr>
            </a:lvl1pPr>
          </a:lstStyle>
          <a:p>
            <a:pPr/>
            <a:r>
              <a:t>Lena Florian | Peter Mahns</a:t>
            </a:r>
          </a:p>
        </p:txBody>
      </p:sp>
      <p:sp>
        <p:nvSpPr>
          <p:cNvPr id="74" name="cba"/>
          <p:cNvSpPr txBox="1"/>
          <p:nvPr/>
        </p:nvSpPr>
        <p:spPr>
          <a:xfrm>
            <a:off x="368052" y="12954037"/>
            <a:ext cx="1222694" cy="496571"/>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500">
                <a:solidFill>
                  <a:srgbClr val="0080B5"/>
                </a:solidFill>
                <a:latin typeface="CC Icons"/>
                <a:ea typeface="CC Icons"/>
                <a:cs typeface="CC Icons"/>
                <a:sym typeface="CC Icons"/>
              </a:defRPr>
            </a:lvl1pPr>
          </a:lstStyle>
          <a:p>
            <a:pPr/>
            <a:r>
              <a:t>cba</a:t>
            </a: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12688645"/>
            <a:ext cx="24384000" cy="1027355"/>
          </a:xfrm>
          <a:prstGeom prst="rect">
            <a:avLst/>
          </a:prstGeom>
          <a:solidFill>
            <a:srgbClr val="457C85"/>
          </a:solidFill>
          <a:ln w="12700">
            <a:miter lim="400000"/>
          </a:ln>
        </p:spPr>
        <p:txBody>
          <a:bodyPr lIns="64293" tIns="64293" rIns="64293" bIns="64293" anchor="ctr"/>
          <a:lstStyle/>
          <a:p>
            <a:pPr algn="ctr" defTabSz="1285875">
              <a:lnSpc>
                <a:spcPct val="100000"/>
              </a:lnSpc>
              <a:spcBef>
                <a:spcPts val="0"/>
              </a:spcBef>
              <a:defRPr sz="2400">
                <a:solidFill>
                  <a:srgbClr val="FFFFFF"/>
                </a:solidFill>
              </a:defRPr>
            </a:pPr>
          </a:p>
        </p:txBody>
      </p:sp>
      <p:sp>
        <p:nvSpPr>
          <p:cNvPr id="3" name="Title Text"/>
          <p:cNvSpPr txBox="1"/>
          <p:nvPr>
            <p:ph type="title"/>
          </p:nvPr>
        </p:nvSpPr>
        <p:spPr>
          <a:xfrm>
            <a:off x="656928" y="761576"/>
            <a:ext cx="23070144" cy="267959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fontScale="100000" lnSpcReduction="0"/>
          </a:bodyPr>
          <a:lstStyle/>
          <a:p>
            <a:pPr/>
            <a:r>
              <a:t>Title Text</a:t>
            </a:r>
          </a:p>
        </p:txBody>
      </p:sp>
      <p:sp>
        <p:nvSpPr>
          <p:cNvPr id="4" name="Body Level One…"/>
          <p:cNvSpPr txBox="1"/>
          <p:nvPr>
            <p:ph type="body" idx="1"/>
          </p:nvPr>
        </p:nvSpPr>
        <p:spPr>
          <a:xfrm>
            <a:off x="743187" y="2626311"/>
            <a:ext cx="22897626" cy="922304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23618999" y="12959435"/>
            <a:ext cx="510820" cy="536576"/>
          </a:xfrm>
          <a:prstGeom prst="rect">
            <a:avLst/>
          </a:prstGeom>
          <a:ln w="12700">
            <a:miter lim="400000"/>
          </a:ln>
        </p:spPr>
        <p:txBody>
          <a:bodyPr wrap="none" lIns="71437" tIns="71437" rIns="71437" bIns="71437">
            <a:spAutoFit/>
          </a:bodyPr>
          <a:lstStyle>
            <a:lvl1pPr algn="r">
              <a:lnSpc>
                <a:spcPct val="100000"/>
              </a:lnSpc>
              <a:spcBef>
                <a:spcPts val="0"/>
              </a:spcBef>
              <a:defRPr sz="2800">
                <a:solidFill>
                  <a:srgbClr val="FFFFFF"/>
                </a:solidFill>
              </a:defRPr>
            </a:lvl1pPr>
          </a:lstStyle>
          <a:p>
            <a:pPr/>
            <a:fld id="{86CB4B4D-7CA3-9044-876B-883B54F8677D}" type="slidenum"/>
          </a:p>
        </p:txBody>
      </p:sp>
      <p:sp>
        <p:nvSpPr>
          <p:cNvPr id="6" name="Rectangle"/>
          <p:cNvSpPr/>
          <p:nvPr/>
        </p:nvSpPr>
        <p:spPr>
          <a:xfrm>
            <a:off x="-1" y="0"/>
            <a:ext cx="6286460" cy="428579"/>
          </a:xfrm>
          <a:prstGeom prst="rect">
            <a:avLst/>
          </a:prstGeom>
          <a:solidFill>
            <a:srgbClr val="457C85"/>
          </a:solidFill>
          <a:ln w="12700">
            <a:miter lim="400000"/>
          </a:ln>
        </p:spPr>
        <p:txBody>
          <a:bodyPr lIns="64293" tIns="64293" rIns="64293" bIns="64293" anchor="ctr"/>
          <a:lstStyle/>
          <a:p>
            <a:pPr algn="ctr" defTabSz="1285875">
              <a:lnSpc>
                <a:spcPct val="100000"/>
              </a:lnSpc>
              <a:spcBef>
                <a:spcPts val="0"/>
              </a:spcBef>
              <a:defRPr sz="2400">
                <a:solidFill>
                  <a:srgbClr val="FFFFFF"/>
                </a:solidFill>
              </a:defRPr>
            </a:pP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Lst>
  <p:transition xmlns:p14="http://schemas.microsoft.com/office/powerpoint/2010/main" spd="med" advClick="1"/>
  <p:txStyles>
    <p:titleStyle>
      <a:lvl1pPr marL="0" marR="0" indent="0" algn="ctr" defTabSz="821531" latinLnBrk="0">
        <a:lnSpc>
          <a:spcPct val="100000"/>
        </a:lnSpc>
        <a:spcBef>
          <a:spcPts val="0"/>
        </a:spcBef>
        <a:spcAft>
          <a:spcPts val="0"/>
        </a:spcAft>
        <a:buClrTx/>
        <a:buSzTx/>
        <a:buFontTx/>
        <a:buNone/>
        <a:tabLst/>
        <a:defRPr b="0" baseline="0" cap="none" i="0" spc="0" strike="noStrike" sz="9000" u="none">
          <a:ln>
            <a:noFill/>
          </a:ln>
          <a:solidFill>
            <a:srgbClr val="000000"/>
          </a:solidFill>
          <a:uFillTx/>
          <a:latin typeface="+mn-lt"/>
          <a:ea typeface="+mn-ea"/>
          <a:cs typeface="+mn-cs"/>
          <a:sym typeface="ScalaSans-Caps"/>
        </a:defRPr>
      </a:lvl1pPr>
      <a:lvl2pPr marL="0" marR="0" indent="228600" algn="ctr" defTabSz="821531" latinLnBrk="0">
        <a:lnSpc>
          <a:spcPct val="100000"/>
        </a:lnSpc>
        <a:spcBef>
          <a:spcPts val="0"/>
        </a:spcBef>
        <a:spcAft>
          <a:spcPts val="0"/>
        </a:spcAft>
        <a:buClrTx/>
        <a:buSzTx/>
        <a:buFontTx/>
        <a:buNone/>
        <a:tabLst/>
        <a:defRPr b="0" baseline="0" cap="none" i="0" spc="0" strike="noStrike" sz="9000" u="none">
          <a:ln>
            <a:noFill/>
          </a:ln>
          <a:solidFill>
            <a:srgbClr val="000000"/>
          </a:solidFill>
          <a:uFillTx/>
          <a:latin typeface="+mn-lt"/>
          <a:ea typeface="+mn-ea"/>
          <a:cs typeface="+mn-cs"/>
          <a:sym typeface="ScalaSans-Caps"/>
        </a:defRPr>
      </a:lvl2pPr>
      <a:lvl3pPr marL="0" marR="0" indent="457200" algn="ctr" defTabSz="821531" latinLnBrk="0">
        <a:lnSpc>
          <a:spcPct val="100000"/>
        </a:lnSpc>
        <a:spcBef>
          <a:spcPts val="0"/>
        </a:spcBef>
        <a:spcAft>
          <a:spcPts val="0"/>
        </a:spcAft>
        <a:buClrTx/>
        <a:buSzTx/>
        <a:buFontTx/>
        <a:buNone/>
        <a:tabLst/>
        <a:defRPr b="0" baseline="0" cap="none" i="0" spc="0" strike="noStrike" sz="9000" u="none">
          <a:ln>
            <a:noFill/>
          </a:ln>
          <a:solidFill>
            <a:srgbClr val="000000"/>
          </a:solidFill>
          <a:uFillTx/>
          <a:latin typeface="+mn-lt"/>
          <a:ea typeface="+mn-ea"/>
          <a:cs typeface="+mn-cs"/>
          <a:sym typeface="ScalaSans-Caps"/>
        </a:defRPr>
      </a:lvl3pPr>
      <a:lvl4pPr marL="0" marR="0" indent="685800" algn="ctr" defTabSz="821531" latinLnBrk="0">
        <a:lnSpc>
          <a:spcPct val="100000"/>
        </a:lnSpc>
        <a:spcBef>
          <a:spcPts val="0"/>
        </a:spcBef>
        <a:spcAft>
          <a:spcPts val="0"/>
        </a:spcAft>
        <a:buClrTx/>
        <a:buSzTx/>
        <a:buFontTx/>
        <a:buNone/>
        <a:tabLst/>
        <a:defRPr b="0" baseline="0" cap="none" i="0" spc="0" strike="noStrike" sz="9000" u="none">
          <a:ln>
            <a:noFill/>
          </a:ln>
          <a:solidFill>
            <a:srgbClr val="000000"/>
          </a:solidFill>
          <a:uFillTx/>
          <a:latin typeface="+mn-lt"/>
          <a:ea typeface="+mn-ea"/>
          <a:cs typeface="+mn-cs"/>
          <a:sym typeface="ScalaSans-Caps"/>
        </a:defRPr>
      </a:lvl4pPr>
      <a:lvl5pPr marL="0" marR="0" indent="914400" algn="ctr" defTabSz="821531" latinLnBrk="0">
        <a:lnSpc>
          <a:spcPct val="100000"/>
        </a:lnSpc>
        <a:spcBef>
          <a:spcPts val="0"/>
        </a:spcBef>
        <a:spcAft>
          <a:spcPts val="0"/>
        </a:spcAft>
        <a:buClrTx/>
        <a:buSzTx/>
        <a:buFontTx/>
        <a:buNone/>
        <a:tabLst/>
        <a:defRPr b="0" baseline="0" cap="none" i="0" spc="0" strike="noStrike" sz="9000" u="none">
          <a:ln>
            <a:noFill/>
          </a:ln>
          <a:solidFill>
            <a:srgbClr val="000000"/>
          </a:solidFill>
          <a:uFillTx/>
          <a:latin typeface="+mn-lt"/>
          <a:ea typeface="+mn-ea"/>
          <a:cs typeface="+mn-cs"/>
          <a:sym typeface="ScalaSans-Caps"/>
        </a:defRPr>
      </a:lvl5pPr>
      <a:lvl6pPr marL="0" marR="0" indent="1143000" algn="ctr" defTabSz="821531" latinLnBrk="0">
        <a:lnSpc>
          <a:spcPct val="100000"/>
        </a:lnSpc>
        <a:spcBef>
          <a:spcPts val="0"/>
        </a:spcBef>
        <a:spcAft>
          <a:spcPts val="0"/>
        </a:spcAft>
        <a:buClrTx/>
        <a:buSzTx/>
        <a:buFontTx/>
        <a:buNone/>
        <a:tabLst/>
        <a:defRPr b="0" baseline="0" cap="none" i="0" spc="0" strike="noStrike" sz="9000" u="none">
          <a:ln>
            <a:noFill/>
          </a:ln>
          <a:solidFill>
            <a:srgbClr val="000000"/>
          </a:solidFill>
          <a:uFillTx/>
          <a:latin typeface="+mn-lt"/>
          <a:ea typeface="+mn-ea"/>
          <a:cs typeface="+mn-cs"/>
          <a:sym typeface="ScalaSans-Caps"/>
        </a:defRPr>
      </a:lvl6pPr>
      <a:lvl7pPr marL="0" marR="0" indent="1371600" algn="ctr" defTabSz="821531" latinLnBrk="0">
        <a:lnSpc>
          <a:spcPct val="100000"/>
        </a:lnSpc>
        <a:spcBef>
          <a:spcPts val="0"/>
        </a:spcBef>
        <a:spcAft>
          <a:spcPts val="0"/>
        </a:spcAft>
        <a:buClrTx/>
        <a:buSzTx/>
        <a:buFontTx/>
        <a:buNone/>
        <a:tabLst/>
        <a:defRPr b="0" baseline="0" cap="none" i="0" spc="0" strike="noStrike" sz="9000" u="none">
          <a:ln>
            <a:noFill/>
          </a:ln>
          <a:solidFill>
            <a:srgbClr val="000000"/>
          </a:solidFill>
          <a:uFillTx/>
          <a:latin typeface="+mn-lt"/>
          <a:ea typeface="+mn-ea"/>
          <a:cs typeface="+mn-cs"/>
          <a:sym typeface="ScalaSans-Caps"/>
        </a:defRPr>
      </a:lvl7pPr>
      <a:lvl8pPr marL="0" marR="0" indent="1600200" algn="ctr" defTabSz="821531" latinLnBrk="0">
        <a:lnSpc>
          <a:spcPct val="100000"/>
        </a:lnSpc>
        <a:spcBef>
          <a:spcPts val="0"/>
        </a:spcBef>
        <a:spcAft>
          <a:spcPts val="0"/>
        </a:spcAft>
        <a:buClrTx/>
        <a:buSzTx/>
        <a:buFontTx/>
        <a:buNone/>
        <a:tabLst/>
        <a:defRPr b="0" baseline="0" cap="none" i="0" spc="0" strike="noStrike" sz="9000" u="none">
          <a:ln>
            <a:noFill/>
          </a:ln>
          <a:solidFill>
            <a:srgbClr val="000000"/>
          </a:solidFill>
          <a:uFillTx/>
          <a:latin typeface="+mn-lt"/>
          <a:ea typeface="+mn-ea"/>
          <a:cs typeface="+mn-cs"/>
          <a:sym typeface="ScalaSans-Caps"/>
        </a:defRPr>
      </a:lvl8pPr>
      <a:lvl9pPr marL="0" marR="0" indent="1828800" algn="ctr" defTabSz="821531" latinLnBrk="0">
        <a:lnSpc>
          <a:spcPct val="100000"/>
        </a:lnSpc>
        <a:spcBef>
          <a:spcPts val="0"/>
        </a:spcBef>
        <a:spcAft>
          <a:spcPts val="0"/>
        </a:spcAft>
        <a:buClrTx/>
        <a:buSzTx/>
        <a:buFontTx/>
        <a:buNone/>
        <a:tabLst/>
        <a:defRPr b="0" baseline="0" cap="none" i="0" spc="0" strike="noStrike" sz="9000" u="none">
          <a:ln>
            <a:noFill/>
          </a:ln>
          <a:solidFill>
            <a:srgbClr val="000000"/>
          </a:solidFill>
          <a:uFillTx/>
          <a:latin typeface="+mn-lt"/>
          <a:ea typeface="+mn-ea"/>
          <a:cs typeface="+mn-cs"/>
          <a:sym typeface="ScalaSans-Caps"/>
        </a:defRPr>
      </a:lvl9pPr>
    </p:titleStyle>
    <p:bodyStyle>
      <a:lvl1pPr marL="0" marR="0" indent="0" algn="l" defTabSz="821531" rtl="0" latinLnBrk="0">
        <a:lnSpc>
          <a:spcPct val="120000"/>
        </a:lnSpc>
        <a:spcBef>
          <a:spcPts val="3000"/>
        </a:spcBef>
        <a:spcAft>
          <a:spcPts val="0"/>
        </a:spcAft>
        <a:buClrTx/>
        <a:buSzTx/>
        <a:buFontTx/>
        <a:buNone/>
        <a:tabLst/>
        <a:defRPr b="0" baseline="0" cap="none" i="0" spc="0" strike="noStrike" sz="5000" u="none">
          <a:ln>
            <a:noFill/>
          </a:ln>
          <a:solidFill>
            <a:srgbClr val="000000"/>
          </a:solidFill>
          <a:uFillTx/>
          <a:latin typeface="+mn-lt"/>
          <a:ea typeface="+mn-ea"/>
          <a:cs typeface="+mn-cs"/>
          <a:sym typeface="ScalaSans-Caps"/>
        </a:defRPr>
      </a:lvl1pPr>
      <a:lvl2pPr marL="0" marR="0" indent="228600" algn="l" defTabSz="821531" rtl="0" latinLnBrk="0">
        <a:lnSpc>
          <a:spcPct val="120000"/>
        </a:lnSpc>
        <a:spcBef>
          <a:spcPts val="3000"/>
        </a:spcBef>
        <a:spcAft>
          <a:spcPts val="0"/>
        </a:spcAft>
        <a:buClrTx/>
        <a:buSzTx/>
        <a:buFontTx/>
        <a:buNone/>
        <a:tabLst/>
        <a:defRPr b="0" baseline="0" cap="none" i="0" spc="0" strike="noStrike" sz="5000" u="none">
          <a:ln>
            <a:noFill/>
          </a:ln>
          <a:solidFill>
            <a:srgbClr val="000000"/>
          </a:solidFill>
          <a:uFillTx/>
          <a:latin typeface="+mn-lt"/>
          <a:ea typeface="+mn-ea"/>
          <a:cs typeface="+mn-cs"/>
          <a:sym typeface="ScalaSans-Caps"/>
        </a:defRPr>
      </a:lvl2pPr>
      <a:lvl3pPr marL="0" marR="0" indent="457200" algn="l" defTabSz="821531" rtl="0" latinLnBrk="0">
        <a:lnSpc>
          <a:spcPct val="120000"/>
        </a:lnSpc>
        <a:spcBef>
          <a:spcPts val="3000"/>
        </a:spcBef>
        <a:spcAft>
          <a:spcPts val="0"/>
        </a:spcAft>
        <a:buClrTx/>
        <a:buSzTx/>
        <a:buFontTx/>
        <a:buNone/>
        <a:tabLst/>
        <a:defRPr b="0" baseline="0" cap="none" i="0" spc="0" strike="noStrike" sz="5000" u="none">
          <a:ln>
            <a:noFill/>
          </a:ln>
          <a:solidFill>
            <a:srgbClr val="000000"/>
          </a:solidFill>
          <a:uFillTx/>
          <a:latin typeface="+mn-lt"/>
          <a:ea typeface="+mn-ea"/>
          <a:cs typeface="+mn-cs"/>
          <a:sym typeface="ScalaSans-Caps"/>
        </a:defRPr>
      </a:lvl3pPr>
      <a:lvl4pPr marL="0" marR="0" indent="685800" algn="l" defTabSz="821531" rtl="0" latinLnBrk="0">
        <a:lnSpc>
          <a:spcPct val="120000"/>
        </a:lnSpc>
        <a:spcBef>
          <a:spcPts val="3000"/>
        </a:spcBef>
        <a:spcAft>
          <a:spcPts val="0"/>
        </a:spcAft>
        <a:buClrTx/>
        <a:buSzTx/>
        <a:buFontTx/>
        <a:buNone/>
        <a:tabLst/>
        <a:defRPr b="0" baseline="0" cap="none" i="0" spc="0" strike="noStrike" sz="5000" u="none">
          <a:ln>
            <a:noFill/>
          </a:ln>
          <a:solidFill>
            <a:srgbClr val="000000"/>
          </a:solidFill>
          <a:uFillTx/>
          <a:latin typeface="+mn-lt"/>
          <a:ea typeface="+mn-ea"/>
          <a:cs typeface="+mn-cs"/>
          <a:sym typeface="ScalaSans-Caps"/>
        </a:defRPr>
      </a:lvl4pPr>
      <a:lvl5pPr marL="0" marR="0" indent="914400" algn="l" defTabSz="821531" rtl="0" latinLnBrk="0">
        <a:lnSpc>
          <a:spcPct val="120000"/>
        </a:lnSpc>
        <a:spcBef>
          <a:spcPts val="3000"/>
        </a:spcBef>
        <a:spcAft>
          <a:spcPts val="0"/>
        </a:spcAft>
        <a:buClrTx/>
        <a:buSzTx/>
        <a:buFontTx/>
        <a:buNone/>
        <a:tabLst/>
        <a:defRPr b="0" baseline="0" cap="none" i="0" spc="0" strike="noStrike" sz="5000" u="none">
          <a:ln>
            <a:noFill/>
          </a:ln>
          <a:solidFill>
            <a:srgbClr val="000000"/>
          </a:solidFill>
          <a:uFillTx/>
          <a:latin typeface="+mn-lt"/>
          <a:ea typeface="+mn-ea"/>
          <a:cs typeface="+mn-cs"/>
          <a:sym typeface="ScalaSans-Caps"/>
        </a:defRPr>
      </a:lvl5pPr>
      <a:lvl6pPr marL="0" marR="0" indent="1143000" algn="l" defTabSz="821531" rtl="0" latinLnBrk="0">
        <a:lnSpc>
          <a:spcPct val="120000"/>
        </a:lnSpc>
        <a:spcBef>
          <a:spcPts val="3000"/>
        </a:spcBef>
        <a:spcAft>
          <a:spcPts val="0"/>
        </a:spcAft>
        <a:buClrTx/>
        <a:buSzTx/>
        <a:buFontTx/>
        <a:buNone/>
        <a:tabLst/>
        <a:defRPr b="0" baseline="0" cap="none" i="0" spc="0" strike="noStrike" sz="5000" u="none">
          <a:ln>
            <a:noFill/>
          </a:ln>
          <a:solidFill>
            <a:srgbClr val="000000"/>
          </a:solidFill>
          <a:uFillTx/>
          <a:latin typeface="+mn-lt"/>
          <a:ea typeface="+mn-ea"/>
          <a:cs typeface="+mn-cs"/>
          <a:sym typeface="ScalaSans-Caps"/>
        </a:defRPr>
      </a:lvl6pPr>
      <a:lvl7pPr marL="0" marR="0" indent="1371600" algn="l" defTabSz="821531" rtl="0" latinLnBrk="0">
        <a:lnSpc>
          <a:spcPct val="120000"/>
        </a:lnSpc>
        <a:spcBef>
          <a:spcPts val="3000"/>
        </a:spcBef>
        <a:spcAft>
          <a:spcPts val="0"/>
        </a:spcAft>
        <a:buClrTx/>
        <a:buSzTx/>
        <a:buFontTx/>
        <a:buNone/>
        <a:tabLst/>
        <a:defRPr b="0" baseline="0" cap="none" i="0" spc="0" strike="noStrike" sz="5000" u="none">
          <a:ln>
            <a:noFill/>
          </a:ln>
          <a:solidFill>
            <a:srgbClr val="000000"/>
          </a:solidFill>
          <a:uFillTx/>
          <a:latin typeface="+mn-lt"/>
          <a:ea typeface="+mn-ea"/>
          <a:cs typeface="+mn-cs"/>
          <a:sym typeface="ScalaSans-Caps"/>
        </a:defRPr>
      </a:lvl7pPr>
      <a:lvl8pPr marL="0" marR="0" indent="1600200" algn="l" defTabSz="821531" rtl="0" latinLnBrk="0">
        <a:lnSpc>
          <a:spcPct val="120000"/>
        </a:lnSpc>
        <a:spcBef>
          <a:spcPts val="3000"/>
        </a:spcBef>
        <a:spcAft>
          <a:spcPts val="0"/>
        </a:spcAft>
        <a:buClrTx/>
        <a:buSzTx/>
        <a:buFontTx/>
        <a:buNone/>
        <a:tabLst/>
        <a:defRPr b="0" baseline="0" cap="none" i="0" spc="0" strike="noStrike" sz="5000" u="none">
          <a:ln>
            <a:noFill/>
          </a:ln>
          <a:solidFill>
            <a:srgbClr val="000000"/>
          </a:solidFill>
          <a:uFillTx/>
          <a:latin typeface="+mn-lt"/>
          <a:ea typeface="+mn-ea"/>
          <a:cs typeface="+mn-cs"/>
          <a:sym typeface="ScalaSans-Caps"/>
        </a:defRPr>
      </a:lvl8pPr>
      <a:lvl9pPr marL="0" marR="0" indent="1828800" algn="l" defTabSz="821531" rtl="0" latinLnBrk="0">
        <a:lnSpc>
          <a:spcPct val="120000"/>
        </a:lnSpc>
        <a:spcBef>
          <a:spcPts val="3000"/>
        </a:spcBef>
        <a:spcAft>
          <a:spcPts val="0"/>
        </a:spcAft>
        <a:buClrTx/>
        <a:buSzTx/>
        <a:buFontTx/>
        <a:buNone/>
        <a:tabLst/>
        <a:defRPr b="0" baseline="0" cap="none" i="0" spc="0" strike="noStrike" sz="5000" u="none">
          <a:ln>
            <a:noFill/>
          </a:ln>
          <a:solidFill>
            <a:srgbClr val="000000"/>
          </a:solidFill>
          <a:uFillTx/>
          <a:latin typeface="+mn-lt"/>
          <a:ea typeface="+mn-ea"/>
          <a:cs typeface="+mn-cs"/>
          <a:sym typeface="ScalaSans-Caps"/>
        </a:defRPr>
      </a:lvl9pPr>
    </p:bodyStyle>
    <p:otherStyle>
      <a:lvl1pPr marL="0" marR="0" indent="0" algn="r" defTabSz="821531"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ScalaSans-Caps"/>
        </a:defRPr>
      </a:lvl1pPr>
      <a:lvl2pPr marL="0" marR="0" indent="228600" algn="r" defTabSz="821531"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ScalaSans-Caps"/>
        </a:defRPr>
      </a:lvl2pPr>
      <a:lvl3pPr marL="0" marR="0" indent="457200" algn="r" defTabSz="821531"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ScalaSans-Caps"/>
        </a:defRPr>
      </a:lvl3pPr>
      <a:lvl4pPr marL="0" marR="0" indent="685800" algn="r" defTabSz="821531"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ScalaSans-Caps"/>
        </a:defRPr>
      </a:lvl4pPr>
      <a:lvl5pPr marL="0" marR="0" indent="914400" algn="r" defTabSz="821531"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ScalaSans-Caps"/>
        </a:defRPr>
      </a:lvl5pPr>
      <a:lvl6pPr marL="0" marR="0" indent="1143000" algn="r" defTabSz="821531"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ScalaSans-Caps"/>
        </a:defRPr>
      </a:lvl6pPr>
      <a:lvl7pPr marL="0" marR="0" indent="1371600" algn="r" defTabSz="821531"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ScalaSans-Caps"/>
        </a:defRPr>
      </a:lvl7pPr>
      <a:lvl8pPr marL="0" marR="0" indent="1600200" algn="r" defTabSz="821531"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ScalaSans-Caps"/>
        </a:defRPr>
      </a:lvl8pPr>
      <a:lvl9pPr marL="0" marR="0" indent="1828800" algn="r" defTabSz="821531"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ScalaSans-Cap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reativecommons.org/licenses/by-sa/2.0/de/" TargetMode="External"/><Relationship Id="rId3" Type="http://schemas.openxmlformats.org/officeDocument/2006/relationships/hyperlink" Target="https://www.spielereader.org"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b-web.de/material/medien/die-cc-lizenzen-im-uberblick-welche-lizenz-fur-welche-zwecke-1.html" TargetMode="External"/><Relationship Id="rId3" Type="http://schemas.openxmlformats.org/officeDocument/2006/relationships/hyperlink" Target="https://commons.wikimedia.org/wiki/File:Creative_Commons_Lizenzspektrum_DE.svg" TargetMode="External"/><Relationship Id="rId4" Type="http://schemas.openxmlformats.org/officeDocument/2006/relationships/hyperlink" Target="https://creativecommons.org/licenses/by/4.0/legalcode"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s://creativecommons.org/licenses/by-sa/4.0/deed.de" TargetMode="External"/><Relationship Id="rId4" Type="http://schemas.openxmlformats.org/officeDocument/2006/relationships/hyperlink" Target="https://dzlm.de/open-educational-ressources"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mentimeter.com/s/fc7a24b7a9a666d5b359d86da2e79783/e7576719ca3c"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slide11.xml"/><Relationship Id="rId4" Type="http://schemas.openxmlformats.org/officeDocument/2006/relationships/hyperlink" Target="http://opencontent.org/definition/"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padlet.com/lena_florian/vicrtfsl30gv" TargetMode="External"/><Relationship Id="rId3" Type="http://schemas.openxmlformats.org/officeDocument/2006/relationships/image" Target="../media/image5.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3" name="Slide Number"/>
          <p:cNvSpPr txBox="1"/>
          <p:nvPr>
            <p:ph type="sldNum" sz="quarter" idx="2"/>
          </p:nvPr>
        </p:nvSpPr>
        <p:spPr>
          <a:xfrm>
            <a:off x="23796351" y="12959435"/>
            <a:ext cx="333020"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4" name="Mit Open Educational Resources einfach remixen – oder doch nicht?"/>
          <p:cNvSpPr txBox="1"/>
          <p:nvPr>
            <p:ph type="ctrTitle"/>
          </p:nvPr>
        </p:nvSpPr>
        <p:spPr>
          <a:xfrm>
            <a:off x="2758525" y="4466704"/>
            <a:ext cx="18866950" cy="2999685"/>
          </a:xfrm>
          <a:prstGeom prst="rect">
            <a:avLst/>
          </a:prstGeom>
        </p:spPr>
        <p:txBody>
          <a:bodyPr/>
          <a:lstStyle>
            <a:lvl1pPr>
              <a:defRPr>
                <a:latin typeface="Scala Sans-Bold"/>
                <a:ea typeface="Scala Sans-Bold"/>
                <a:cs typeface="Scala Sans-Bold"/>
                <a:sym typeface="Scala Sans-Bold"/>
              </a:defRPr>
            </a:lvl1pPr>
          </a:lstStyle>
          <a:p>
            <a:pPr/>
            <a:r>
              <a:t>Mit Open Educational Resources einfach remixen – oder doch nicht?</a:t>
            </a:r>
          </a:p>
        </p:txBody>
      </p:sp>
      <p:sp>
        <p:nvSpPr>
          <p:cNvPr id="85" name="Peter Mahns – Didaktik der Mathematik…"/>
          <p:cNvSpPr txBox="1"/>
          <p:nvPr>
            <p:ph type="subTitle" sz="quarter" idx="1"/>
          </p:nvPr>
        </p:nvSpPr>
        <p:spPr>
          <a:xfrm>
            <a:off x="2576350" y="8480459"/>
            <a:ext cx="19231300" cy="2869759"/>
          </a:xfrm>
          <a:prstGeom prst="rect">
            <a:avLst/>
          </a:prstGeom>
        </p:spPr>
        <p:txBody>
          <a:bodyPr/>
          <a:lstStyle/>
          <a:p>
            <a:pPr defTabSz="796885">
              <a:defRPr sz="4850">
                <a:latin typeface="Scala Sans-Regular"/>
                <a:ea typeface="Scala Sans-Regular"/>
                <a:cs typeface="Scala Sans-Regular"/>
                <a:sym typeface="Scala Sans-Regular"/>
              </a:defRPr>
            </a:pPr>
            <a:r>
              <a:rPr>
                <a:latin typeface="Scala Sans-Bold"/>
                <a:ea typeface="Scala Sans-Bold"/>
                <a:cs typeface="Scala Sans-Bold"/>
                <a:sym typeface="Scala Sans-Bold"/>
              </a:rPr>
              <a:t>Peter Mahns</a:t>
            </a:r>
            <a:r>
              <a:t> – Didaktik der Mathematik</a:t>
            </a:r>
          </a:p>
          <a:p>
            <a:pPr defTabSz="796885">
              <a:defRPr sz="4850">
                <a:latin typeface="Scala Sans-Regular"/>
                <a:ea typeface="Scala Sans-Regular"/>
                <a:cs typeface="Scala Sans-Regular"/>
                <a:sym typeface="Scala Sans-Regular"/>
              </a:defRPr>
            </a:pPr>
            <a:r>
              <a:rPr>
                <a:latin typeface="Scala Sans-Bold"/>
                <a:ea typeface="Scala Sans-Bold"/>
                <a:cs typeface="Scala Sans-Bold"/>
                <a:sym typeface="Scala Sans-Bold"/>
              </a:rPr>
              <a:t>Dr. Lena Florian </a:t>
            </a:r>
            <a:r>
              <a:t>– Zentrum für Lehrerbildung und Bildungsforschung</a:t>
            </a:r>
          </a:p>
          <a:p>
            <a:pPr defTabSz="796885">
              <a:defRPr sz="4850">
                <a:latin typeface="Scala Sans-Regular"/>
                <a:ea typeface="Scala Sans-Regular"/>
                <a:cs typeface="Scala Sans-Regular"/>
                <a:sym typeface="Scala Sans-Regular"/>
              </a:defRPr>
            </a:pPr>
          </a:p>
          <a:p>
            <a:pPr defTabSz="796885">
              <a:defRPr sz="4850">
                <a:latin typeface="Scala Sans-Regular"/>
                <a:ea typeface="Scala Sans-Regular"/>
                <a:cs typeface="Scala Sans-Regular"/>
                <a:sym typeface="Scala Sans-Regular"/>
              </a:defRPr>
            </a:pPr>
            <a:r>
              <a:t>26. Februar 2019, 11:00 Uhr - 12:30 Uhr</a:t>
            </a:r>
          </a:p>
        </p:txBody>
      </p:sp>
      <p:pic>
        <p:nvPicPr>
          <p:cNvPr id="86" name="BMBF-Förderung.pdf" descr="BMBF-Förderung.pdf"/>
          <p:cNvPicPr>
            <a:picLocks noChangeAspect="1"/>
          </p:cNvPicPr>
          <p:nvPr/>
        </p:nvPicPr>
        <p:blipFill>
          <a:blip r:embed="rId2">
            <a:extLst/>
          </a:blip>
          <a:stretch>
            <a:fillRect/>
          </a:stretch>
        </p:blipFill>
        <p:spPr>
          <a:xfrm>
            <a:off x="19532600" y="724899"/>
            <a:ext cx="4747665" cy="3262713"/>
          </a:xfrm>
          <a:prstGeom prst="rect">
            <a:avLst/>
          </a:prstGeom>
          <a:ln w="12700">
            <a:miter lim="400000"/>
          </a:ln>
        </p:spPr>
      </p:pic>
      <p:pic>
        <p:nvPicPr>
          <p:cNvPr id="87" name="Logo_DZLM_RGB_10cm.pdf" descr="Logo_DZLM_RGB_10cm.pdf"/>
          <p:cNvPicPr>
            <a:picLocks noChangeAspect="1"/>
          </p:cNvPicPr>
          <p:nvPr/>
        </p:nvPicPr>
        <p:blipFill>
          <a:blip r:embed="rId3">
            <a:extLst/>
          </a:blip>
          <a:stretch>
            <a:fillRect/>
          </a:stretch>
        </p:blipFill>
        <p:spPr>
          <a:xfrm>
            <a:off x="7400411" y="1259878"/>
            <a:ext cx="9583177" cy="2192756"/>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8" name="Rectangle"/>
          <p:cNvSpPr/>
          <p:nvPr/>
        </p:nvSpPr>
        <p:spPr>
          <a:xfrm>
            <a:off x="-52907" y="371606"/>
            <a:ext cx="24489814" cy="1993960"/>
          </a:xfrm>
          <a:prstGeom prst="rect">
            <a:avLst/>
          </a:prstGeom>
          <a:solidFill>
            <a:srgbClr val="D7ECFF"/>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59" name="Circle"/>
          <p:cNvSpPr/>
          <p:nvPr/>
        </p:nvSpPr>
        <p:spPr>
          <a:xfrm>
            <a:off x="8822644" y="5072979"/>
            <a:ext cx="6738713" cy="6738713"/>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60" name="Ihr Feedback"/>
          <p:cNvSpPr txBox="1"/>
          <p:nvPr>
            <p:ph type="title"/>
          </p:nvPr>
        </p:nvSpPr>
        <p:spPr>
          <a:xfrm>
            <a:off x="656928" y="606162"/>
            <a:ext cx="23070144" cy="1524848"/>
          </a:xfrm>
          <a:prstGeom prst="rect">
            <a:avLst/>
          </a:prstGeom>
        </p:spPr>
        <p:txBody>
          <a:bodyPr/>
          <a:lstStyle/>
          <a:p>
            <a:pPr/>
            <a:r>
              <a:t>Ihr Feedback</a:t>
            </a:r>
          </a:p>
        </p:txBody>
      </p:sp>
      <p:sp>
        <p:nvSpPr>
          <p:cNvPr id="261" name="Slide Number"/>
          <p:cNvSpPr txBox="1"/>
          <p:nvPr>
            <p:ph type="sldNum" sz="quarter" idx="2"/>
          </p:nvPr>
        </p:nvSpPr>
        <p:spPr>
          <a:xfrm>
            <a:off x="23796443" y="12959435"/>
            <a:ext cx="333376"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2" name="Hand"/>
          <p:cNvSpPr/>
          <p:nvPr/>
        </p:nvSpPr>
        <p:spPr>
          <a:xfrm flipH="1">
            <a:off x="10387771" y="5846878"/>
            <a:ext cx="3608458" cy="5190915"/>
          </a:xfrm>
          <a:custGeom>
            <a:avLst/>
            <a:gdLst/>
            <a:ahLst/>
            <a:cxnLst>
              <a:cxn ang="0">
                <a:pos x="wd2" y="hd2"/>
              </a:cxn>
              <a:cxn ang="5400000">
                <a:pos x="wd2" y="hd2"/>
              </a:cxn>
              <a:cxn ang="10800000">
                <a:pos x="wd2" y="hd2"/>
              </a:cxn>
              <a:cxn ang="16200000">
                <a:pos x="wd2" y="hd2"/>
              </a:cxn>
            </a:cxnLst>
            <a:rect l="0" t="0" r="r" b="b"/>
            <a:pathLst>
              <a:path w="21054" h="21598" fill="norm" stroke="1" extrusionOk="0">
                <a:moveTo>
                  <a:pt x="9241" y="0"/>
                </a:moveTo>
                <a:cubicBezTo>
                  <a:pt x="8623" y="3"/>
                  <a:pt x="8010" y="322"/>
                  <a:pt x="8004" y="946"/>
                </a:cubicBezTo>
                <a:cubicBezTo>
                  <a:pt x="7999" y="1470"/>
                  <a:pt x="7929" y="8910"/>
                  <a:pt x="7929" y="8910"/>
                </a:cubicBezTo>
                <a:cubicBezTo>
                  <a:pt x="7929" y="8910"/>
                  <a:pt x="7499" y="8974"/>
                  <a:pt x="7399" y="8974"/>
                </a:cubicBezTo>
                <a:cubicBezTo>
                  <a:pt x="7399" y="8974"/>
                  <a:pt x="5801" y="2575"/>
                  <a:pt x="5675" y="1884"/>
                </a:cubicBezTo>
                <a:cubicBezTo>
                  <a:pt x="5460" y="700"/>
                  <a:pt x="3262" y="854"/>
                  <a:pt x="3420" y="2122"/>
                </a:cubicBezTo>
                <a:cubicBezTo>
                  <a:pt x="3487" y="2667"/>
                  <a:pt x="4637" y="9621"/>
                  <a:pt x="4637" y="9621"/>
                </a:cubicBezTo>
                <a:lnTo>
                  <a:pt x="4100" y="9812"/>
                </a:lnTo>
                <a:cubicBezTo>
                  <a:pt x="4100" y="9812"/>
                  <a:pt x="2546" y="6213"/>
                  <a:pt x="2124" y="5128"/>
                </a:cubicBezTo>
                <a:cubicBezTo>
                  <a:pt x="1683" y="3995"/>
                  <a:pt x="-325" y="4416"/>
                  <a:pt x="45" y="5576"/>
                </a:cubicBezTo>
                <a:cubicBezTo>
                  <a:pt x="204" y="6073"/>
                  <a:pt x="930" y="9056"/>
                  <a:pt x="1691" y="11289"/>
                </a:cubicBezTo>
                <a:cubicBezTo>
                  <a:pt x="1612" y="16115"/>
                  <a:pt x="3291" y="17160"/>
                  <a:pt x="3675" y="19027"/>
                </a:cubicBezTo>
                <a:cubicBezTo>
                  <a:pt x="3899" y="20117"/>
                  <a:pt x="3791" y="21598"/>
                  <a:pt x="3791" y="21598"/>
                </a:cubicBezTo>
                <a:lnTo>
                  <a:pt x="13296" y="21598"/>
                </a:lnTo>
                <a:cubicBezTo>
                  <a:pt x="13296" y="18355"/>
                  <a:pt x="17266" y="16479"/>
                  <a:pt x="18181" y="15015"/>
                </a:cubicBezTo>
                <a:cubicBezTo>
                  <a:pt x="18213" y="14964"/>
                  <a:pt x="19620" y="12585"/>
                  <a:pt x="20198" y="11608"/>
                </a:cubicBezTo>
                <a:cubicBezTo>
                  <a:pt x="20356" y="11341"/>
                  <a:pt x="20444" y="11057"/>
                  <a:pt x="20458" y="10768"/>
                </a:cubicBezTo>
                <a:cubicBezTo>
                  <a:pt x="20485" y="10213"/>
                  <a:pt x="20558" y="9282"/>
                  <a:pt x="20735" y="9028"/>
                </a:cubicBezTo>
                <a:cubicBezTo>
                  <a:pt x="21275" y="8248"/>
                  <a:pt x="21229" y="7659"/>
                  <a:pt x="19813" y="7927"/>
                </a:cubicBezTo>
                <a:cubicBezTo>
                  <a:pt x="18121" y="8247"/>
                  <a:pt x="17427" y="10409"/>
                  <a:pt x="17427" y="10409"/>
                </a:cubicBezTo>
                <a:lnTo>
                  <a:pt x="16041" y="12125"/>
                </a:lnTo>
                <a:lnTo>
                  <a:pt x="15280" y="12313"/>
                </a:lnTo>
                <a:lnTo>
                  <a:pt x="14521" y="9417"/>
                </a:lnTo>
                <a:cubicBezTo>
                  <a:pt x="14521" y="9417"/>
                  <a:pt x="14899" y="2984"/>
                  <a:pt x="15008" y="1961"/>
                </a:cubicBezTo>
                <a:cubicBezTo>
                  <a:pt x="15120" y="912"/>
                  <a:pt x="13017" y="708"/>
                  <a:pt x="12778" y="1791"/>
                </a:cubicBezTo>
                <a:cubicBezTo>
                  <a:pt x="12639" y="2422"/>
                  <a:pt x="11563" y="7848"/>
                  <a:pt x="11333" y="8824"/>
                </a:cubicBezTo>
                <a:lnTo>
                  <a:pt x="10797" y="8800"/>
                </a:lnTo>
                <a:cubicBezTo>
                  <a:pt x="10797" y="8800"/>
                  <a:pt x="10538" y="1503"/>
                  <a:pt x="10513" y="956"/>
                </a:cubicBezTo>
                <a:cubicBezTo>
                  <a:pt x="10483" y="313"/>
                  <a:pt x="9859" y="-2"/>
                  <a:pt x="9241" y="0"/>
                </a:cubicBez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63" name="Daumen hoch für …"/>
          <p:cNvSpPr txBox="1"/>
          <p:nvPr/>
        </p:nvSpPr>
        <p:spPr>
          <a:xfrm>
            <a:off x="1680456" y="7989897"/>
            <a:ext cx="5951729" cy="904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5500">
                <a:latin typeface="Scala Sans-Regular"/>
                <a:ea typeface="Scala Sans-Regular"/>
                <a:cs typeface="Scala Sans-Regular"/>
                <a:sym typeface="Scala Sans-Regular"/>
              </a:defRPr>
            </a:lvl1pPr>
          </a:lstStyle>
          <a:p>
            <a:pPr/>
            <a:r>
              <a:t>Daumen hoch für …</a:t>
            </a:r>
          </a:p>
        </p:txBody>
      </p:sp>
      <p:sp>
        <p:nvSpPr>
          <p:cNvPr id="264" name="Darauf möchte ich noch hinweisen …"/>
          <p:cNvSpPr txBox="1"/>
          <p:nvPr/>
        </p:nvSpPr>
        <p:spPr>
          <a:xfrm>
            <a:off x="2074934" y="5072979"/>
            <a:ext cx="6286459" cy="1666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5500">
                <a:latin typeface="Scala Sans-Regular"/>
                <a:ea typeface="Scala Sans-Regular"/>
                <a:cs typeface="Scala Sans-Regular"/>
                <a:sym typeface="Scala Sans-Regular"/>
              </a:defRPr>
            </a:lvl1pPr>
          </a:lstStyle>
          <a:p>
            <a:pPr/>
            <a:r>
              <a:t>Darauf möchte ich noch hinweisen … </a:t>
            </a:r>
          </a:p>
        </p:txBody>
      </p:sp>
      <p:sp>
        <p:nvSpPr>
          <p:cNvPr id="265" name="Im Mittelpunkt stand für mich …"/>
          <p:cNvSpPr txBox="1"/>
          <p:nvPr/>
        </p:nvSpPr>
        <p:spPr>
          <a:xfrm>
            <a:off x="7385367" y="3242519"/>
            <a:ext cx="9613266" cy="904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nSpc>
                <a:spcPct val="100000"/>
              </a:lnSpc>
              <a:defRPr sz="5500">
                <a:latin typeface="Scala Sans-Regular"/>
                <a:ea typeface="Scala Sans-Regular"/>
                <a:cs typeface="Scala Sans-Regular"/>
                <a:sym typeface="Scala Sans-Regular"/>
              </a:defRPr>
            </a:lvl1pPr>
          </a:lstStyle>
          <a:p>
            <a:pPr/>
            <a:r>
              <a:t>Im Mittelpunkt stand für mich …</a:t>
            </a:r>
          </a:p>
        </p:txBody>
      </p:sp>
      <p:sp>
        <p:nvSpPr>
          <p:cNvPr id="266" name="Mein Schmuckstück war …"/>
          <p:cNvSpPr txBox="1"/>
          <p:nvPr/>
        </p:nvSpPr>
        <p:spPr>
          <a:xfrm>
            <a:off x="16022608" y="5453979"/>
            <a:ext cx="7919403" cy="904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nSpc>
                <a:spcPct val="100000"/>
              </a:lnSpc>
              <a:defRPr sz="5500">
                <a:latin typeface="Scala Sans-Regular"/>
                <a:ea typeface="Scala Sans-Regular"/>
                <a:cs typeface="Scala Sans-Regular"/>
                <a:sym typeface="Scala Sans-Regular"/>
              </a:defRPr>
            </a:lvl1pPr>
          </a:lstStyle>
          <a:p>
            <a:pPr/>
            <a:r>
              <a:t>Mein Schmuckstück war …</a:t>
            </a:r>
          </a:p>
        </p:txBody>
      </p:sp>
      <p:sp>
        <p:nvSpPr>
          <p:cNvPr id="267" name="Zu kurz kam mir …"/>
          <p:cNvSpPr txBox="1"/>
          <p:nvPr/>
        </p:nvSpPr>
        <p:spPr>
          <a:xfrm>
            <a:off x="16751816" y="7989897"/>
            <a:ext cx="5663947" cy="904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nSpc>
                <a:spcPct val="100000"/>
              </a:lnSpc>
              <a:defRPr sz="5500">
                <a:latin typeface="Scala Sans-Regular"/>
                <a:ea typeface="Scala Sans-Regular"/>
                <a:cs typeface="Scala Sans-Regular"/>
                <a:sym typeface="Scala Sans-Regular"/>
              </a:defRPr>
            </a:lvl1pPr>
          </a:lstStyle>
          <a:p>
            <a:pPr/>
            <a:r>
              <a:t>Zu kurz kam mir …</a:t>
            </a:r>
          </a:p>
        </p:txBody>
      </p:sp>
      <p:sp>
        <p:nvSpPr>
          <p:cNvPr id="268" name="cba"/>
          <p:cNvSpPr txBox="1"/>
          <p:nvPr/>
        </p:nvSpPr>
        <p:spPr>
          <a:xfrm>
            <a:off x="368300" y="12975436"/>
            <a:ext cx="1222375" cy="504573"/>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2800">
                <a:solidFill>
                  <a:srgbClr val="FFFFFF"/>
                </a:solidFill>
                <a:latin typeface="Creative Commons"/>
                <a:ea typeface="Creative Commons"/>
                <a:cs typeface="Creative Commons"/>
                <a:sym typeface="Creative Commons"/>
              </a:defRPr>
            </a:lvl1pPr>
          </a:lstStyle>
          <a:p>
            <a:pPr/>
            <a:r>
              <a:t>cba</a:t>
            </a:r>
          </a:p>
        </p:txBody>
      </p:sp>
      <p:sp>
        <p:nvSpPr>
          <p:cNvPr id="269" name="Feedbackmethode von Oliver Klee unter der Lizenz CC BY-SA 2.0 über https://www.spielereader.org"/>
          <p:cNvSpPr txBox="1"/>
          <p:nvPr/>
        </p:nvSpPr>
        <p:spPr>
          <a:xfrm>
            <a:off x="1673611" y="13016585"/>
            <a:ext cx="10689526" cy="422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2000">
                <a:solidFill>
                  <a:srgbClr val="FFFFFF"/>
                </a:solidFill>
                <a:latin typeface="Scala Sans-Regular"/>
                <a:ea typeface="Scala Sans-Regular"/>
                <a:cs typeface="Scala Sans-Regular"/>
                <a:sym typeface="Scala Sans-Regular"/>
              </a:defRPr>
            </a:pPr>
            <a:r>
              <a:t>Feedbackmethode von Oliver Klee unter der Lizenz </a:t>
            </a:r>
            <a:r>
              <a:rPr u="sng">
                <a:hlinkClick r:id="rId2" invalidUrl="" action="" tgtFrame="" tooltip="" history="1" highlightClick="0" endSnd="0"/>
              </a:rPr>
              <a:t>CC BY-SA 2.0</a:t>
            </a:r>
            <a:r>
              <a:t> über </a:t>
            </a:r>
            <a:r>
              <a:rPr u="sng">
                <a:hlinkClick r:id="rId3" invalidUrl="" action="" tgtFrame="" tooltip="" history="1" highlightClick="0" endSnd="0"/>
              </a:rPr>
              <a:t>https://www.spielereader.org</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Rectangle"/>
          <p:cNvSpPr/>
          <p:nvPr/>
        </p:nvSpPr>
        <p:spPr>
          <a:xfrm>
            <a:off x="-52907" y="371606"/>
            <a:ext cx="24489814" cy="1993960"/>
          </a:xfrm>
          <a:prstGeom prst="rect">
            <a:avLst/>
          </a:prstGeom>
          <a:solidFill>
            <a:srgbClr val="D7ECFF"/>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72" name="Die Lizenzmodule">
            <a:hlinkClick r:id="rId2" invalidUrl="" action="" tgtFrame="" tooltip="" history="1" highlightClick="0" endSnd="0"/>
          </p:cNvPr>
          <p:cNvSpPr txBox="1"/>
          <p:nvPr>
            <p:ph type="title"/>
          </p:nvPr>
        </p:nvSpPr>
        <p:spPr>
          <a:xfrm>
            <a:off x="656928" y="665899"/>
            <a:ext cx="23070144" cy="1524849"/>
          </a:xfrm>
          <a:prstGeom prst="rect">
            <a:avLst/>
          </a:prstGeom>
        </p:spPr>
        <p:txBody>
          <a:bodyPr/>
          <a:lstStyle/>
          <a:p>
            <a:pPr/>
            <a:r>
              <a:t>Die Lizenzmodule</a:t>
            </a:r>
          </a:p>
        </p:txBody>
      </p:sp>
      <p:sp>
        <p:nvSpPr>
          <p:cNvPr id="273" name="Slide Number"/>
          <p:cNvSpPr txBox="1"/>
          <p:nvPr>
            <p:ph type="sldNum" sz="quarter" idx="2"/>
          </p:nvPr>
        </p:nvSpPr>
        <p:spPr>
          <a:xfrm>
            <a:off x="23796443" y="12959435"/>
            <a:ext cx="333376"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74" name="0^+"/>
          <p:cNvSpPr txBox="1"/>
          <p:nvPr/>
        </p:nvSpPr>
        <p:spPr>
          <a:xfrm>
            <a:off x="1617377" y="3529964"/>
            <a:ext cx="3051705"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0^+</a:t>
            </a:r>
          </a:p>
        </p:txBody>
      </p:sp>
      <p:sp>
        <p:nvSpPr>
          <p:cNvPr id="275" name="7"/>
          <p:cNvSpPr txBox="1"/>
          <p:nvPr/>
        </p:nvSpPr>
        <p:spPr>
          <a:xfrm>
            <a:off x="1654418" y="10911995"/>
            <a:ext cx="2977622"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7</a:t>
            </a:r>
          </a:p>
        </p:txBody>
      </p:sp>
      <p:sp>
        <p:nvSpPr>
          <p:cNvPr id="276" name="Namensnennung - nicht kommerziell - keine Bearbeitung"/>
          <p:cNvSpPr txBox="1"/>
          <p:nvPr/>
        </p:nvSpPr>
        <p:spPr>
          <a:xfrm>
            <a:off x="7596314" y="11000168"/>
            <a:ext cx="9191372" cy="5746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000">
                <a:latin typeface="Scala Sans-Regular"/>
                <a:ea typeface="Scala Sans-Regular"/>
                <a:cs typeface="Scala Sans-Regular"/>
                <a:sym typeface="Scala Sans-Regular"/>
              </a:defRPr>
            </a:lvl1pPr>
          </a:lstStyle>
          <a:p>
            <a:pPr/>
            <a:r>
              <a:t>Namensnennung - nicht kommerziell - keine Bearbeitung</a:t>
            </a:r>
          </a:p>
        </p:txBody>
      </p:sp>
      <p:sp>
        <p:nvSpPr>
          <p:cNvPr id="277" name="4"/>
          <p:cNvSpPr txBox="1"/>
          <p:nvPr/>
        </p:nvSpPr>
        <p:spPr>
          <a:xfrm>
            <a:off x="1654418" y="9685075"/>
            <a:ext cx="2977622"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4</a:t>
            </a:r>
          </a:p>
        </p:txBody>
      </p:sp>
      <p:sp>
        <p:nvSpPr>
          <p:cNvPr id="278" name="Namensnennung - keine Bearbeitung"/>
          <p:cNvSpPr txBox="1"/>
          <p:nvPr/>
        </p:nvSpPr>
        <p:spPr>
          <a:xfrm>
            <a:off x="9167559" y="9773247"/>
            <a:ext cx="6048884" cy="5746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000">
                <a:latin typeface="Scala Sans-Regular"/>
                <a:ea typeface="Scala Sans-Regular"/>
                <a:cs typeface="Scala Sans-Regular"/>
                <a:sym typeface="Scala Sans-Regular"/>
              </a:defRPr>
            </a:lvl1pPr>
          </a:lstStyle>
          <a:p>
            <a:pPr/>
            <a:r>
              <a:t>Namensnennung - keine Bearbeitung</a:t>
            </a:r>
          </a:p>
        </p:txBody>
      </p:sp>
      <p:sp>
        <p:nvSpPr>
          <p:cNvPr id="279" name="Namensnennung - nicht kommerziell -  Weitergabe unter gleichen Bedingungen"/>
          <p:cNvSpPr txBox="1"/>
          <p:nvPr/>
        </p:nvSpPr>
        <p:spPr>
          <a:xfrm>
            <a:off x="8954579" y="8287246"/>
            <a:ext cx="6474842" cy="109283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defRPr sz="3000">
                <a:latin typeface="Scala Sans-Regular"/>
                <a:ea typeface="Scala Sans-Regular"/>
                <a:cs typeface="Scala Sans-Regular"/>
                <a:sym typeface="Scala Sans-Regular"/>
              </a:defRPr>
            </a:pPr>
            <a:r>
              <a:t>Namensnennung - nicht kommerziell - </a:t>
            </a:r>
            <a:br/>
            <a:r>
              <a:t>Weitergabe unter gleichen Bedingungen</a:t>
            </a:r>
          </a:p>
        </p:txBody>
      </p:sp>
      <p:sp>
        <p:nvSpPr>
          <p:cNvPr id="280" name="6"/>
          <p:cNvSpPr txBox="1"/>
          <p:nvPr/>
        </p:nvSpPr>
        <p:spPr>
          <a:xfrm>
            <a:off x="1654418" y="8450936"/>
            <a:ext cx="2977622"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6</a:t>
            </a:r>
          </a:p>
        </p:txBody>
      </p:sp>
      <p:sp>
        <p:nvSpPr>
          <p:cNvPr id="281" name="Namensnennung - Weitergabe unter gleichen Bedingungen"/>
          <p:cNvSpPr txBox="1"/>
          <p:nvPr/>
        </p:nvSpPr>
        <p:spPr>
          <a:xfrm>
            <a:off x="7427531" y="7319405"/>
            <a:ext cx="9528938" cy="5746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000">
                <a:latin typeface="Scala Sans-Regular"/>
                <a:ea typeface="Scala Sans-Regular"/>
                <a:cs typeface="Scala Sans-Regular"/>
                <a:sym typeface="Scala Sans-Regular"/>
              </a:defRPr>
            </a:lvl1pPr>
          </a:lstStyle>
          <a:p>
            <a:pPr/>
            <a:r>
              <a:t>Namensnennung - Weitergabe unter gleichen Bedingungen</a:t>
            </a:r>
          </a:p>
        </p:txBody>
      </p:sp>
      <p:sp>
        <p:nvSpPr>
          <p:cNvPr id="282" name="3"/>
          <p:cNvSpPr txBox="1"/>
          <p:nvPr/>
        </p:nvSpPr>
        <p:spPr>
          <a:xfrm>
            <a:off x="1654418" y="7172279"/>
            <a:ext cx="2977622"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3</a:t>
            </a:r>
          </a:p>
        </p:txBody>
      </p:sp>
      <p:sp>
        <p:nvSpPr>
          <p:cNvPr id="283" name="5"/>
          <p:cNvSpPr txBox="1"/>
          <p:nvPr/>
        </p:nvSpPr>
        <p:spPr>
          <a:xfrm>
            <a:off x="1654418" y="5893621"/>
            <a:ext cx="2977622"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5</a:t>
            </a:r>
          </a:p>
        </p:txBody>
      </p:sp>
      <p:sp>
        <p:nvSpPr>
          <p:cNvPr id="284" name="Namensnennung - nicht kommerziell"/>
          <p:cNvSpPr txBox="1"/>
          <p:nvPr/>
        </p:nvSpPr>
        <p:spPr>
          <a:xfrm>
            <a:off x="9163748" y="6092484"/>
            <a:ext cx="6056504" cy="5746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000">
                <a:latin typeface="Scala Sans-Regular"/>
                <a:ea typeface="Scala Sans-Regular"/>
                <a:cs typeface="Scala Sans-Regular"/>
                <a:sym typeface="Scala Sans-Regular"/>
              </a:defRPr>
            </a:lvl1pPr>
          </a:lstStyle>
          <a:p>
            <a:pPr/>
            <a:r>
              <a:t>Namensnennung - nicht kommerziell</a:t>
            </a:r>
          </a:p>
        </p:txBody>
      </p:sp>
      <p:sp>
        <p:nvSpPr>
          <p:cNvPr id="285" name="2"/>
          <p:cNvSpPr txBox="1"/>
          <p:nvPr/>
        </p:nvSpPr>
        <p:spPr>
          <a:xfrm>
            <a:off x="1654418" y="4659483"/>
            <a:ext cx="2977622"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2</a:t>
            </a:r>
          </a:p>
        </p:txBody>
      </p:sp>
      <p:sp>
        <p:nvSpPr>
          <p:cNvPr id="286" name="Namensnennung"/>
          <p:cNvSpPr txBox="1"/>
          <p:nvPr/>
        </p:nvSpPr>
        <p:spPr>
          <a:xfrm>
            <a:off x="10734992" y="4865563"/>
            <a:ext cx="2914016" cy="5746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000">
                <a:latin typeface="Scala Sans-Regular"/>
                <a:ea typeface="Scala Sans-Regular"/>
                <a:cs typeface="Scala Sans-Regular"/>
                <a:sym typeface="Scala Sans-Regular"/>
              </a:defRPr>
            </a:lvl1pPr>
          </a:lstStyle>
          <a:p>
            <a:pPr/>
            <a:r>
              <a:t>Namensnennung</a:t>
            </a:r>
          </a:p>
        </p:txBody>
      </p:sp>
      <p:sp>
        <p:nvSpPr>
          <p:cNvPr id="287" name="volle Offenheit"/>
          <p:cNvSpPr txBox="1"/>
          <p:nvPr/>
        </p:nvSpPr>
        <p:spPr>
          <a:xfrm>
            <a:off x="10956163" y="3639666"/>
            <a:ext cx="2471675" cy="5746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000">
                <a:latin typeface="Scala Sans-Regular"/>
                <a:ea typeface="Scala Sans-Regular"/>
                <a:cs typeface="Scala Sans-Regular"/>
                <a:sym typeface="Scala Sans-Regular"/>
              </a:defRPr>
            </a:lvl1pPr>
          </a:lstStyle>
          <a:p>
            <a:pPr/>
            <a:r>
              <a:t>volle Offenheit</a:t>
            </a:r>
          </a:p>
        </p:txBody>
      </p:sp>
      <p:sp>
        <p:nvSpPr>
          <p:cNvPr id="288" name="cbed"/>
          <p:cNvSpPr txBox="1"/>
          <p:nvPr/>
        </p:nvSpPr>
        <p:spPr>
          <a:xfrm>
            <a:off x="20410791" y="10770765"/>
            <a:ext cx="2695576"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cbed</a:t>
            </a:r>
          </a:p>
        </p:txBody>
      </p:sp>
      <p:sp>
        <p:nvSpPr>
          <p:cNvPr id="289" name="Triangle"/>
          <p:cNvSpPr/>
          <p:nvPr/>
        </p:nvSpPr>
        <p:spPr>
          <a:xfrm rot="10800000">
            <a:off x="18271611" y="2691522"/>
            <a:ext cx="1915902" cy="97330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gradFill>
            <a:gsLst>
              <a:gs pos="0">
                <a:srgbClr val="B54154"/>
              </a:gs>
              <a:gs pos="22276">
                <a:srgbClr val="D6A03A"/>
              </a:gs>
              <a:gs pos="38843">
                <a:srgbClr val="F6FF20"/>
              </a:gs>
              <a:gs pos="79558">
                <a:srgbClr val="7BC325"/>
              </a:gs>
              <a:gs pos="100000">
                <a:schemeClr val="accent2"/>
              </a:gs>
            </a:gsLst>
            <a:lin ang="5400000"/>
          </a:gra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90" name="cbd"/>
          <p:cNvSpPr txBox="1"/>
          <p:nvPr/>
        </p:nvSpPr>
        <p:spPr>
          <a:xfrm>
            <a:off x="20410791" y="9565373"/>
            <a:ext cx="2060576" cy="771529"/>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cbd</a:t>
            </a:r>
          </a:p>
        </p:txBody>
      </p:sp>
      <p:sp>
        <p:nvSpPr>
          <p:cNvPr id="291" name="cbe"/>
          <p:cNvSpPr txBox="1"/>
          <p:nvPr/>
        </p:nvSpPr>
        <p:spPr>
          <a:xfrm>
            <a:off x="20410791" y="7052577"/>
            <a:ext cx="2060576" cy="771529"/>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cbe</a:t>
            </a:r>
          </a:p>
        </p:txBody>
      </p:sp>
      <p:sp>
        <p:nvSpPr>
          <p:cNvPr id="292" name="cbea"/>
          <p:cNvSpPr txBox="1"/>
          <p:nvPr/>
        </p:nvSpPr>
        <p:spPr>
          <a:xfrm>
            <a:off x="20410791" y="8316923"/>
            <a:ext cx="2695576" cy="771529"/>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cbea</a:t>
            </a:r>
          </a:p>
        </p:txBody>
      </p:sp>
      <p:sp>
        <p:nvSpPr>
          <p:cNvPr id="293" name="cba"/>
          <p:cNvSpPr txBox="1"/>
          <p:nvPr/>
        </p:nvSpPr>
        <p:spPr>
          <a:xfrm>
            <a:off x="20410791" y="5773920"/>
            <a:ext cx="2060576"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cba</a:t>
            </a:r>
          </a:p>
        </p:txBody>
      </p:sp>
      <p:sp>
        <p:nvSpPr>
          <p:cNvPr id="294" name="cb"/>
          <p:cNvSpPr txBox="1"/>
          <p:nvPr/>
        </p:nvSpPr>
        <p:spPr>
          <a:xfrm>
            <a:off x="20410791" y="4539782"/>
            <a:ext cx="1425576"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cb</a:t>
            </a:r>
          </a:p>
        </p:txBody>
      </p:sp>
      <p:sp>
        <p:nvSpPr>
          <p:cNvPr id="295" name="co"/>
          <p:cNvSpPr txBox="1"/>
          <p:nvPr/>
        </p:nvSpPr>
        <p:spPr>
          <a:xfrm>
            <a:off x="20410791" y="3410263"/>
            <a:ext cx="1425576" cy="77152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Creative Commons"/>
                <a:ea typeface="Creative Commons"/>
                <a:cs typeface="Creative Commons"/>
                <a:sym typeface="Creative Commons"/>
              </a:defRPr>
            </a:lvl1pPr>
          </a:lstStyle>
          <a:p>
            <a:pPr/>
            <a:r>
              <a:t>co</a:t>
            </a:r>
          </a:p>
        </p:txBody>
      </p:sp>
      <p:sp>
        <p:nvSpPr>
          <p:cNvPr id="296" name="Graphik „Creative Commons Lizenzspektrum” von Jöran Muuß-Merholz unter der Lizenz CC BY-SA 4.0, Bearbeitung: Text wurde geändert, kompakte Lizenzmodule und Beschreibung wurden hinzugefügt, Figuren wurden als ein zusammenhängendes Dreieck dargestellt von Peter Mahns"/>
          <p:cNvSpPr txBox="1"/>
          <p:nvPr/>
        </p:nvSpPr>
        <p:spPr>
          <a:xfrm>
            <a:off x="1673611" y="12848945"/>
            <a:ext cx="15878119" cy="75755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2000">
                <a:solidFill>
                  <a:srgbClr val="FFFFFF"/>
                </a:solidFill>
                <a:latin typeface="Scala Sans-Regular"/>
                <a:ea typeface="Scala Sans-Regular"/>
                <a:cs typeface="Scala Sans-Regular"/>
                <a:sym typeface="Scala Sans-Regular"/>
              </a:defRPr>
            </a:pPr>
            <a:r>
              <a:rPr u="sng">
                <a:hlinkClick r:id="rId3" invalidUrl="" action="" tgtFrame="" tooltip="" history="1" highlightClick="0" endSnd="0"/>
              </a:rPr>
              <a:t>Graphik „Creative Commons Lizenzspektrum”</a:t>
            </a:r>
            <a:r>
              <a:t> von Jöran Muuß-Merholz unter der Lizenz </a:t>
            </a:r>
            <a:r>
              <a:rPr u="sng">
                <a:hlinkClick r:id="rId4" invalidUrl="" action="" tgtFrame="" tooltip="" history="1" highlightClick="0" endSnd="0"/>
              </a:rPr>
              <a:t>CC BY-SA 4.0</a:t>
            </a:r>
            <a:r>
              <a:t>, Bearbeitung: Text wurde geändert, kompakte Lizenzmodule und Beschreibung wurden hinzugefügt, Figuren wurden als ein zusammenhängendes Dreieck dargestellt von Peter Mahns</a:t>
            </a:r>
          </a:p>
        </p:txBody>
      </p:sp>
      <p:sp>
        <p:nvSpPr>
          <p:cNvPr id="297" name="cba"/>
          <p:cNvSpPr txBox="1"/>
          <p:nvPr/>
        </p:nvSpPr>
        <p:spPr>
          <a:xfrm>
            <a:off x="368300" y="12950036"/>
            <a:ext cx="1222375" cy="504573"/>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2800">
                <a:solidFill>
                  <a:srgbClr val="FFFFFF"/>
                </a:solidFill>
                <a:latin typeface="Creative Commons"/>
                <a:ea typeface="Creative Commons"/>
                <a:cs typeface="Creative Commons"/>
                <a:sym typeface="Creative Commons"/>
              </a:defRPr>
            </a:lvl1pPr>
          </a:lstStyle>
          <a:p>
            <a:pPr/>
            <a:r>
              <a:t>cba</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89" name="Rectangle"/>
          <p:cNvSpPr/>
          <p:nvPr/>
        </p:nvSpPr>
        <p:spPr>
          <a:xfrm>
            <a:off x="-52907" y="371606"/>
            <a:ext cx="24489814" cy="1993960"/>
          </a:xfrm>
          <a:prstGeom prst="rect">
            <a:avLst/>
          </a:prstGeom>
          <a:solidFill>
            <a:srgbClr val="D7ECFF"/>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90" name="Rechtliche Hinweise"/>
          <p:cNvSpPr txBox="1"/>
          <p:nvPr>
            <p:ph type="title"/>
          </p:nvPr>
        </p:nvSpPr>
        <p:spPr>
          <a:xfrm>
            <a:off x="774700" y="647700"/>
            <a:ext cx="23070143" cy="1524848"/>
          </a:xfrm>
          <a:prstGeom prst="rect">
            <a:avLst/>
          </a:prstGeom>
        </p:spPr>
        <p:txBody>
          <a:bodyPr/>
          <a:lstStyle/>
          <a:p>
            <a:pPr/>
            <a:r>
              <a:t>Rechtliche Hinweise</a:t>
            </a:r>
          </a:p>
        </p:txBody>
      </p:sp>
      <p:sp>
        <p:nvSpPr>
          <p:cNvPr id="91" name="Dieses Material wird als offene Bildungsressource (OER) unter der CC-BY-SA 4.0 Lizenz zur Verfügung gestellt. Sie erhalten im Rahmen dieser Lizenz das Recht Kopien herzustellen, den Inhalt zu nutzen, zu adaptieren, mit anderen Inhalten zu kombinieren und weiterzuverbreiten, sofern Sie auf die ursprünglichen Urheber hinweisen und das Material unter der gleichen Lizenz zur Verfügung stellen.…"/>
          <p:cNvSpPr txBox="1"/>
          <p:nvPr>
            <p:ph type="body" idx="1"/>
          </p:nvPr>
        </p:nvSpPr>
        <p:spPr>
          <a:xfrm>
            <a:off x="743187" y="4084896"/>
            <a:ext cx="22897626" cy="6486311"/>
          </a:xfrm>
          <a:prstGeom prst="rect">
            <a:avLst/>
          </a:prstGeom>
        </p:spPr>
        <p:txBody>
          <a:bodyPr/>
          <a:lstStyle/>
          <a:p>
            <a:pPr defTabSz="755808">
              <a:spcBef>
                <a:spcPts val="2700"/>
              </a:spcBef>
              <a:defRPr sz="4600">
                <a:latin typeface="Scala Sans-Regular"/>
                <a:ea typeface="Scala Sans-Regular"/>
                <a:cs typeface="Scala Sans-Regular"/>
                <a:sym typeface="Scala Sans-Regular"/>
              </a:defRPr>
            </a:pPr>
            <a:r>
              <a:t>Dieses Material wird als offene Bildungsressource (OER) unter der </a:t>
            </a:r>
            <a:r>
              <a:rPr u="sng">
                <a:hlinkClick r:id="rId3" invalidUrl="" action="" tgtFrame="" tooltip="" history="1" highlightClick="0" endSnd="0"/>
              </a:rPr>
              <a:t>CC-BY-SA 4.0 Lizenz</a:t>
            </a:r>
            <a:r>
              <a:t> zur Verfügung gestellt. Sie erhalten im Rahmen dieser Lizenz das Recht Kopien herzustellen, den Inhalt zu nutzen, zu adaptieren, mit anderen Inhalten zu kombinieren und weiterzuverbreiten, sofern Sie auf die ursprünglichen Urheber hinweisen und das Material unter der gleichen Lizenz zur Verfügung stellen.</a:t>
            </a:r>
          </a:p>
          <a:p>
            <a:pPr defTabSz="755808">
              <a:spcBef>
                <a:spcPts val="2700"/>
              </a:spcBef>
              <a:defRPr sz="4600">
                <a:latin typeface="Scala Sans-Regular"/>
                <a:ea typeface="Scala Sans-Regular"/>
                <a:cs typeface="Scala Sans-Regular"/>
                <a:sym typeface="Scala Sans-Regular"/>
              </a:defRPr>
            </a:pPr>
            <a:r>
              <a:t>Dieser Foliensatz wurde durch Lena Florian und Peter Mahns an der Universität Potsdam erstellt und ist unter </a:t>
            </a:r>
            <a:r>
              <a:rPr u="sng">
                <a:hlinkClick r:id="rId4" invalidUrl="" action="" tgtFrame="" tooltip="" history="1" highlightClick="0" endSnd="0"/>
              </a:rPr>
              <a:t>https://dzlm.de/open-educational-ressources</a:t>
            </a:r>
            <a:r>
              <a:t> zum Download verfügbar.</a:t>
            </a:r>
          </a:p>
        </p:txBody>
      </p:sp>
      <p:sp>
        <p:nvSpPr>
          <p:cNvPr id="92" name="Slide Number"/>
          <p:cNvSpPr txBox="1"/>
          <p:nvPr>
            <p:ph type="sldNum" sz="quarter" idx="2"/>
          </p:nvPr>
        </p:nvSpPr>
        <p:spPr>
          <a:xfrm>
            <a:off x="23773841" y="12959435"/>
            <a:ext cx="358979"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96" name="Rectangle"/>
          <p:cNvSpPr/>
          <p:nvPr/>
        </p:nvSpPr>
        <p:spPr>
          <a:xfrm>
            <a:off x="-52907" y="371606"/>
            <a:ext cx="24489814" cy="1993960"/>
          </a:xfrm>
          <a:prstGeom prst="rect">
            <a:avLst/>
          </a:prstGeom>
          <a:solidFill>
            <a:srgbClr val="D7ECFF"/>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97" name="Wer sind wir?"/>
          <p:cNvSpPr txBox="1"/>
          <p:nvPr>
            <p:ph type="title"/>
          </p:nvPr>
        </p:nvSpPr>
        <p:spPr>
          <a:xfrm>
            <a:off x="774700" y="647700"/>
            <a:ext cx="23070143" cy="1524848"/>
          </a:xfrm>
          <a:prstGeom prst="rect">
            <a:avLst/>
          </a:prstGeom>
        </p:spPr>
        <p:txBody>
          <a:bodyPr/>
          <a:lstStyle/>
          <a:p>
            <a:pPr/>
            <a:r>
              <a:t>Wer sind wir?</a:t>
            </a:r>
          </a:p>
        </p:txBody>
      </p:sp>
      <p:sp>
        <p:nvSpPr>
          <p:cNvPr id="98" name="Slide Number"/>
          <p:cNvSpPr txBox="1"/>
          <p:nvPr>
            <p:ph type="sldNum" sz="quarter" idx="2"/>
          </p:nvPr>
        </p:nvSpPr>
        <p:spPr>
          <a:xfrm>
            <a:off x="23773841" y="12959435"/>
            <a:ext cx="358979"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9" name="3"/>
          <p:cNvSpPr txBox="1"/>
          <p:nvPr/>
        </p:nvSpPr>
        <p:spPr>
          <a:xfrm>
            <a:off x="16930921" y="4332755"/>
            <a:ext cx="190501" cy="25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b="1" sz="1200">
                <a:solidFill>
                  <a:srgbClr val="FFFFFF"/>
                </a:solidFill>
                <a:latin typeface="ScalaSans-FiguresBold"/>
                <a:ea typeface="ScalaSans-FiguresBold"/>
                <a:cs typeface="ScalaSans-FiguresBold"/>
                <a:sym typeface="ScalaSans-FiguresBold"/>
              </a:defRPr>
            </a:lvl1pPr>
          </a:lstStyle>
          <a:p>
            <a:pPr/>
            <a:r>
              <a:t>3</a:t>
            </a:r>
          </a:p>
        </p:txBody>
      </p:sp>
      <p:sp>
        <p:nvSpPr>
          <p:cNvPr id="100" name="Februar"/>
          <p:cNvSpPr txBox="1"/>
          <p:nvPr/>
        </p:nvSpPr>
        <p:spPr>
          <a:xfrm>
            <a:off x="16212229" y="3961128"/>
            <a:ext cx="720329" cy="292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b="1" sz="1200">
                <a:solidFill>
                  <a:srgbClr val="FFFFFF"/>
                </a:solidFill>
                <a:latin typeface="ScalaSans-FiguresBold"/>
                <a:ea typeface="ScalaSans-FiguresBold"/>
                <a:cs typeface="ScalaSans-FiguresBold"/>
                <a:sym typeface="ScalaSans-FiguresBold"/>
              </a:defRPr>
            </a:lvl1pPr>
          </a:lstStyle>
          <a:p>
            <a:pPr/>
            <a:r>
              <a:t>Februar</a:t>
            </a:r>
          </a:p>
        </p:txBody>
      </p:sp>
      <p:sp>
        <p:nvSpPr>
          <p:cNvPr id="101" name="1990"/>
          <p:cNvSpPr txBox="1"/>
          <p:nvPr/>
        </p:nvSpPr>
        <p:spPr>
          <a:xfrm>
            <a:off x="16778521" y="4069585"/>
            <a:ext cx="419101" cy="25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b="1" sz="1200">
                <a:solidFill>
                  <a:srgbClr val="FFFFFF"/>
                </a:solidFill>
                <a:latin typeface="ScalaSans-FiguresBold"/>
                <a:ea typeface="ScalaSans-FiguresBold"/>
                <a:cs typeface="ScalaSans-FiguresBold"/>
                <a:sym typeface="ScalaSans-FiguresBold"/>
              </a:defRPr>
            </a:lvl1pPr>
          </a:lstStyle>
          <a:p>
            <a:pPr/>
            <a:r>
              <a:t>1990</a:t>
            </a:r>
          </a:p>
        </p:txBody>
      </p:sp>
      <p:sp>
        <p:nvSpPr>
          <p:cNvPr id="102" name="Circle"/>
          <p:cNvSpPr/>
          <p:nvPr/>
        </p:nvSpPr>
        <p:spPr>
          <a:xfrm>
            <a:off x="16165669" y="3759200"/>
            <a:ext cx="3098606" cy="3098606"/>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03" name="Circle"/>
          <p:cNvSpPr/>
          <p:nvPr/>
        </p:nvSpPr>
        <p:spPr>
          <a:xfrm>
            <a:off x="8784561" y="3746500"/>
            <a:ext cx="3098606" cy="3098606"/>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04" name="Circle"/>
          <p:cNvSpPr/>
          <p:nvPr/>
        </p:nvSpPr>
        <p:spPr>
          <a:xfrm>
            <a:off x="1420597" y="3746500"/>
            <a:ext cx="3098607" cy="3098606"/>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05" name="3"/>
          <p:cNvSpPr txBox="1"/>
          <p:nvPr/>
        </p:nvSpPr>
        <p:spPr>
          <a:xfrm>
            <a:off x="19025579" y="10463538"/>
            <a:ext cx="190501" cy="25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b="1" sz="1200">
                <a:solidFill>
                  <a:srgbClr val="FFFFFF"/>
                </a:solidFill>
                <a:latin typeface="ScalaSans-FiguresBold"/>
                <a:ea typeface="ScalaSans-FiguresBold"/>
                <a:cs typeface="ScalaSans-FiguresBold"/>
                <a:sym typeface="ScalaSans-FiguresBold"/>
              </a:defRPr>
            </a:lvl1pPr>
          </a:lstStyle>
          <a:p>
            <a:pPr/>
            <a:r>
              <a:t>3</a:t>
            </a:r>
          </a:p>
        </p:txBody>
      </p:sp>
      <p:sp>
        <p:nvSpPr>
          <p:cNvPr id="106" name="Februar"/>
          <p:cNvSpPr txBox="1"/>
          <p:nvPr/>
        </p:nvSpPr>
        <p:spPr>
          <a:xfrm>
            <a:off x="18306888" y="10091911"/>
            <a:ext cx="720329" cy="292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b="1" sz="1200">
                <a:solidFill>
                  <a:srgbClr val="FFFFFF"/>
                </a:solidFill>
                <a:latin typeface="ScalaSans-FiguresBold"/>
                <a:ea typeface="ScalaSans-FiguresBold"/>
                <a:cs typeface="ScalaSans-FiguresBold"/>
                <a:sym typeface="ScalaSans-FiguresBold"/>
              </a:defRPr>
            </a:lvl1pPr>
          </a:lstStyle>
          <a:p>
            <a:pPr/>
            <a:r>
              <a:t>Februar</a:t>
            </a:r>
          </a:p>
        </p:txBody>
      </p:sp>
      <p:sp>
        <p:nvSpPr>
          <p:cNvPr id="107" name="1990"/>
          <p:cNvSpPr txBox="1"/>
          <p:nvPr/>
        </p:nvSpPr>
        <p:spPr>
          <a:xfrm>
            <a:off x="18873179" y="10200368"/>
            <a:ext cx="419101" cy="25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b="1" sz="1200">
                <a:solidFill>
                  <a:srgbClr val="FFFFFF"/>
                </a:solidFill>
                <a:latin typeface="ScalaSans-FiguresBold"/>
                <a:ea typeface="ScalaSans-FiguresBold"/>
                <a:cs typeface="ScalaSans-FiguresBold"/>
                <a:sym typeface="ScalaSans-FiguresBold"/>
              </a:defRPr>
            </a:lvl1pPr>
          </a:lstStyle>
          <a:p>
            <a:pPr/>
            <a:r>
              <a:t>1990</a:t>
            </a:r>
          </a:p>
        </p:txBody>
      </p:sp>
      <p:sp>
        <p:nvSpPr>
          <p:cNvPr id="108" name="Circle"/>
          <p:cNvSpPr/>
          <p:nvPr/>
        </p:nvSpPr>
        <p:spPr>
          <a:xfrm>
            <a:off x="12466542" y="7554541"/>
            <a:ext cx="3098607" cy="3098607"/>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09" name="Circle"/>
          <p:cNvSpPr/>
          <p:nvPr/>
        </p:nvSpPr>
        <p:spPr>
          <a:xfrm>
            <a:off x="5102579" y="7554541"/>
            <a:ext cx="3098606" cy="3098607"/>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10" name="2009 &amp; 2017"/>
          <p:cNvSpPr txBox="1"/>
          <p:nvPr/>
        </p:nvSpPr>
        <p:spPr>
          <a:xfrm>
            <a:off x="13059503" y="9629861"/>
            <a:ext cx="1912684" cy="520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b="1" sz="2700">
                <a:solidFill>
                  <a:srgbClr val="EFB661"/>
                </a:solidFill>
                <a:latin typeface="ScalaSans-FiguresBold"/>
                <a:ea typeface="ScalaSans-FiguresBold"/>
                <a:cs typeface="ScalaSans-FiguresBold"/>
                <a:sym typeface="ScalaSans-FiguresBold"/>
              </a:defRPr>
            </a:lvl1pPr>
          </a:lstStyle>
          <a:p>
            <a:pPr/>
            <a:r>
              <a:t>2009 &amp; 2017</a:t>
            </a:r>
          </a:p>
        </p:txBody>
      </p:sp>
      <p:sp>
        <p:nvSpPr>
          <p:cNvPr id="111" name="School"/>
          <p:cNvSpPr/>
          <p:nvPr/>
        </p:nvSpPr>
        <p:spPr>
          <a:xfrm>
            <a:off x="6059789" y="8112493"/>
            <a:ext cx="1775588" cy="1662309"/>
          </a:xfrm>
          <a:custGeom>
            <a:avLst/>
            <a:gdLst/>
            <a:ahLst/>
            <a:cxnLst>
              <a:cxn ang="0">
                <a:pos x="wd2" y="hd2"/>
              </a:cxn>
              <a:cxn ang="5400000">
                <a:pos x="wd2" y="hd2"/>
              </a:cxn>
              <a:cxn ang="10800000">
                <a:pos x="wd2" y="hd2"/>
              </a:cxn>
              <a:cxn ang="16200000">
                <a:pos x="wd2" y="hd2"/>
              </a:cxn>
            </a:cxnLst>
            <a:rect l="0" t="0" r="r" b="b"/>
            <a:pathLst>
              <a:path w="21600" h="21594" fill="norm" stroke="1" extrusionOk="0">
                <a:moveTo>
                  <a:pt x="11838" y="1"/>
                </a:moveTo>
                <a:cubicBezTo>
                  <a:pt x="11451" y="20"/>
                  <a:pt x="11064" y="444"/>
                  <a:pt x="10677" y="58"/>
                </a:cubicBezTo>
                <a:cubicBezTo>
                  <a:pt x="10677" y="193"/>
                  <a:pt x="10677" y="375"/>
                  <a:pt x="10677" y="559"/>
                </a:cubicBezTo>
                <a:lnTo>
                  <a:pt x="10677" y="1177"/>
                </a:lnTo>
                <a:lnTo>
                  <a:pt x="10677" y="2404"/>
                </a:lnTo>
                <a:lnTo>
                  <a:pt x="7941" y="3999"/>
                </a:lnTo>
                <a:lnTo>
                  <a:pt x="5624" y="3999"/>
                </a:lnTo>
                <a:lnTo>
                  <a:pt x="5624" y="5805"/>
                </a:lnTo>
                <a:lnTo>
                  <a:pt x="0" y="5805"/>
                </a:lnTo>
                <a:lnTo>
                  <a:pt x="0" y="7219"/>
                </a:lnTo>
                <a:lnTo>
                  <a:pt x="21600" y="7219"/>
                </a:lnTo>
                <a:lnTo>
                  <a:pt x="21600" y="5805"/>
                </a:lnTo>
                <a:lnTo>
                  <a:pt x="15976" y="5805"/>
                </a:lnTo>
                <a:lnTo>
                  <a:pt x="15976" y="3999"/>
                </a:lnTo>
                <a:lnTo>
                  <a:pt x="13660" y="3999"/>
                </a:lnTo>
                <a:lnTo>
                  <a:pt x="10925" y="2404"/>
                </a:lnTo>
                <a:lnTo>
                  <a:pt x="10925" y="1325"/>
                </a:lnTo>
                <a:cubicBezTo>
                  <a:pt x="11358" y="1431"/>
                  <a:pt x="11792" y="847"/>
                  <a:pt x="12226" y="1278"/>
                </a:cubicBezTo>
                <a:cubicBezTo>
                  <a:pt x="12226" y="979"/>
                  <a:pt x="12226" y="460"/>
                  <a:pt x="12226" y="161"/>
                </a:cubicBezTo>
                <a:cubicBezTo>
                  <a:pt x="12097" y="32"/>
                  <a:pt x="11967" y="-6"/>
                  <a:pt x="11838" y="1"/>
                </a:cubicBezTo>
                <a:close/>
                <a:moveTo>
                  <a:pt x="10800" y="3999"/>
                </a:moveTo>
                <a:cubicBezTo>
                  <a:pt x="11375" y="3999"/>
                  <a:pt x="11841" y="4497"/>
                  <a:pt x="11841" y="5111"/>
                </a:cubicBezTo>
                <a:cubicBezTo>
                  <a:pt x="11841" y="5725"/>
                  <a:pt x="11375" y="6223"/>
                  <a:pt x="10800" y="6223"/>
                </a:cubicBezTo>
                <a:cubicBezTo>
                  <a:pt x="10225" y="6223"/>
                  <a:pt x="9760" y="5725"/>
                  <a:pt x="9760" y="5111"/>
                </a:cubicBezTo>
                <a:cubicBezTo>
                  <a:pt x="9760" y="4497"/>
                  <a:pt x="10225" y="3999"/>
                  <a:pt x="10800" y="3999"/>
                </a:cubicBezTo>
                <a:close/>
                <a:moveTo>
                  <a:pt x="494" y="7753"/>
                </a:moveTo>
                <a:lnTo>
                  <a:pt x="494" y="21594"/>
                </a:lnTo>
                <a:lnTo>
                  <a:pt x="7305" y="21594"/>
                </a:lnTo>
                <a:lnTo>
                  <a:pt x="7305" y="20913"/>
                </a:lnTo>
                <a:lnTo>
                  <a:pt x="8005" y="20913"/>
                </a:lnTo>
                <a:lnTo>
                  <a:pt x="8005" y="20205"/>
                </a:lnTo>
                <a:lnTo>
                  <a:pt x="8704" y="20205"/>
                </a:lnTo>
                <a:lnTo>
                  <a:pt x="8704" y="19498"/>
                </a:lnTo>
                <a:lnTo>
                  <a:pt x="9200" y="19498"/>
                </a:lnTo>
                <a:lnTo>
                  <a:pt x="9200" y="16916"/>
                </a:lnTo>
                <a:lnTo>
                  <a:pt x="8461" y="16916"/>
                </a:lnTo>
                <a:lnTo>
                  <a:pt x="10786" y="15561"/>
                </a:lnTo>
                <a:lnTo>
                  <a:pt x="13110" y="16916"/>
                </a:lnTo>
                <a:lnTo>
                  <a:pt x="12401" y="16916"/>
                </a:lnTo>
                <a:lnTo>
                  <a:pt x="12401" y="19498"/>
                </a:lnTo>
                <a:lnTo>
                  <a:pt x="12898" y="19498"/>
                </a:lnTo>
                <a:lnTo>
                  <a:pt x="12898" y="20205"/>
                </a:lnTo>
                <a:lnTo>
                  <a:pt x="13596" y="20205"/>
                </a:lnTo>
                <a:lnTo>
                  <a:pt x="13596" y="20913"/>
                </a:lnTo>
                <a:lnTo>
                  <a:pt x="14295" y="20913"/>
                </a:lnTo>
                <a:lnTo>
                  <a:pt x="14295" y="21594"/>
                </a:lnTo>
                <a:lnTo>
                  <a:pt x="21107" y="21594"/>
                </a:lnTo>
                <a:lnTo>
                  <a:pt x="21107" y="7753"/>
                </a:lnTo>
                <a:lnTo>
                  <a:pt x="494" y="7753"/>
                </a:lnTo>
                <a:close/>
                <a:moveTo>
                  <a:pt x="1801" y="9133"/>
                </a:moveTo>
                <a:lnTo>
                  <a:pt x="4293" y="9133"/>
                </a:lnTo>
                <a:lnTo>
                  <a:pt x="4293" y="11148"/>
                </a:lnTo>
                <a:lnTo>
                  <a:pt x="1801" y="11148"/>
                </a:lnTo>
                <a:lnTo>
                  <a:pt x="1801" y="9133"/>
                </a:lnTo>
                <a:close/>
                <a:moveTo>
                  <a:pt x="5670" y="9133"/>
                </a:moveTo>
                <a:lnTo>
                  <a:pt x="8162" y="9133"/>
                </a:lnTo>
                <a:lnTo>
                  <a:pt x="8162" y="11148"/>
                </a:lnTo>
                <a:lnTo>
                  <a:pt x="5670" y="11148"/>
                </a:lnTo>
                <a:lnTo>
                  <a:pt x="5670" y="9133"/>
                </a:lnTo>
                <a:close/>
                <a:moveTo>
                  <a:pt x="9539" y="9133"/>
                </a:moveTo>
                <a:lnTo>
                  <a:pt x="12032" y="9133"/>
                </a:lnTo>
                <a:lnTo>
                  <a:pt x="12032" y="11148"/>
                </a:lnTo>
                <a:lnTo>
                  <a:pt x="9539" y="11148"/>
                </a:lnTo>
                <a:lnTo>
                  <a:pt x="9539" y="9133"/>
                </a:lnTo>
                <a:close/>
                <a:moveTo>
                  <a:pt x="13411" y="9133"/>
                </a:moveTo>
                <a:lnTo>
                  <a:pt x="15901" y="9133"/>
                </a:lnTo>
                <a:lnTo>
                  <a:pt x="15901" y="11148"/>
                </a:lnTo>
                <a:lnTo>
                  <a:pt x="13411" y="11148"/>
                </a:lnTo>
                <a:lnTo>
                  <a:pt x="13411" y="9133"/>
                </a:lnTo>
                <a:close/>
                <a:moveTo>
                  <a:pt x="17280" y="9133"/>
                </a:moveTo>
                <a:lnTo>
                  <a:pt x="19771" y="9133"/>
                </a:lnTo>
                <a:lnTo>
                  <a:pt x="19771" y="11148"/>
                </a:lnTo>
                <a:lnTo>
                  <a:pt x="17280" y="11148"/>
                </a:lnTo>
                <a:lnTo>
                  <a:pt x="17280" y="9133"/>
                </a:lnTo>
                <a:close/>
                <a:moveTo>
                  <a:pt x="1801" y="13025"/>
                </a:moveTo>
                <a:lnTo>
                  <a:pt x="4293" y="13025"/>
                </a:lnTo>
                <a:lnTo>
                  <a:pt x="4293" y="15040"/>
                </a:lnTo>
                <a:lnTo>
                  <a:pt x="1801" y="15040"/>
                </a:lnTo>
                <a:lnTo>
                  <a:pt x="1801" y="13025"/>
                </a:lnTo>
                <a:close/>
                <a:moveTo>
                  <a:pt x="5670" y="13025"/>
                </a:moveTo>
                <a:lnTo>
                  <a:pt x="8162" y="13025"/>
                </a:lnTo>
                <a:lnTo>
                  <a:pt x="8162" y="15040"/>
                </a:lnTo>
                <a:lnTo>
                  <a:pt x="5670" y="15040"/>
                </a:lnTo>
                <a:lnTo>
                  <a:pt x="5670" y="13025"/>
                </a:lnTo>
                <a:close/>
                <a:moveTo>
                  <a:pt x="9539" y="13025"/>
                </a:moveTo>
                <a:lnTo>
                  <a:pt x="12032" y="13025"/>
                </a:lnTo>
                <a:lnTo>
                  <a:pt x="12032" y="15040"/>
                </a:lnTo>
                <a:lnTo>
                  <a:pt x="9539" y="15040"/>
                </a:lnTo>
                <a:lnTo>
                  <a:pt x="9539" y="13025"/>
                </a:lnTo>
                <a:close/>
                <a:moveTo>
                  <a:pt x="13411" y="13025"/>
                </a:moveTo>
                <a:lnTo>
                  <a:pt x="15901" y="13025"/>
                </a:lnTo>
                <a:lnTo>
                  <a:pt x="15901" y="15040"/>
                </a:lnTo>
                <a:lnTo>
                  <a:pt x="13411" y="15040"/>
                </a:lnTo>
                <a:lnTo>
                  <a:pt x="13411" y="13025"/>
                </a:lnTo>
                <a:close/>
                <a:moveTo>
                  <a:pt x="17280" y="13025"/>
                </a:moveTo>
                <a:lnTo>
                  <a:pt x="19771" y="13025"/>
                </a:lnTo>
                <a:lnTo>
                  <a:pt x="19771" y="15040"/>
                </a:lnTo>
                <a:lnTo>
                  <a:pt x="17280" y="15040"/>
                </a:lnTo>
                <a:lnTo>
                  <a:pt x="17280" y="13025"/>
                </a:lnTo>
                <a:close/>
                <a:moveTo>
                  <a:pt x="1801" y="16916"/>
                </a:moveTo>
                <a:lnTo>
                  <a:pt x="4293" y="16916"/>
                </a:lnTo>
                <a:lnTo>
                  <a:pt x="4293" y="18931"/>
                </a:lnTo>
                <a:lnTo>
                  <a:pt x="1801" y="18931"/>
                </a:lnTo>
                <a:lnTo>
                  <a:pt x="1801" y="16916"/>
                </a:lnTo>
                <a:close/>
                <a:moveTo>
                  <a:pt x="5670" y="16916"/>
                </a:moveTo>
                <a:lnTo>
                  <a:pt x="8162" y="16916"/>
                </a:lnTo>
                <a:lnTo>
                  <a:pt x="8162" y="18931"/>
                </a:lnTo>
                <a:lnTo>
                  <a:pt x="5670" y="18931"/>
                </a:lnTo>
                <a:lnTo>
                  <a:pt x="5670" y="16916"/>
                </a:lnTo>
                <a:close/>
                <a:moveTo>
                  <a:pt x="9733" y="16916"/>
                </a:moveTo>
                <a:lnTo>
                  <a:pt x="9733" y="19498"/>
                </a:lnTo>
                <a:lnTo>
                  <a:pt x="11868" y="19498"/>
                </a:lnTo>
                <a:lnTo>
                  <a:pt x="11868" y="16916"/>
                </a:lnTo>
                <a:lnTo>
                  <a:pt x="9733" y="16916"/>
                </a:lnTo>
                <a:close/>
                <a:moveTo>
                  <a:pt x="13411" y="16916"/>
                </a:moveTo>
                <a:lnTo>
                  <a:pt x="15901" y="16916"/>
                </a:lnTo>
                <a:lnTo>
                  <a:pt x="15901" y="18931"/>
                </a:lnTo>
                <a:lnTo>
                  <a:pt x="13411" y="18931"/>
                </a:lnTo>
                <a:lnTo>
                  <a:pt x="13411" y="16916"/>
                </a:lnTo>
                <a:close/>
                <a:moveTo>
                  <a:pt x="17280" y="16916"/>
                </a:moveTo>
                <a:lnTo>
                  <a:pt x="19771" y="16916"/>
                </a:lnTo>
                <a:lnTo>
                  <a:pt x="19771" y="18931"/>
                </a:lnTo>
                <a:lnTo>
                  <a:pt x="17280" y="18931"/>
                </a:lnTo>
                <a:lnTo>
                  <a:pt x="17280" y="16916"/>
                </a:lnTo>
                <a:close/>
              </a:path>
            </a:pathLst>
          </a:custGeom>
          <a:solidFill>
            <a:srgbClr val="EFB661"/>
          </a:solidFill>
          <a:ln w="12700">
            <a:miter lim="400000"/>
          </a:ln>
        </p:spPr>
        <p:txBody>
          <a:bodyPr lIns="0" tIns="0" rIns="0" bIns="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112" name="Woman"/>
          <p:cNvSpPr/>
          <p:nvPr/>
        </p:nvSpPr>
        <p:spPr>
          <a:xfrm>
            <a:off x="5468388" y="9196432"/>
            <a:ext cx="235747" cy="590169"/>
          </a:xfrm>
          <a:custGeom>
            <a:avLst/>
            <a:gdLst/>
            <a:ahLst/>
            <a:cxnLst>
              <a:cxn ang="0">
                <a:pos x="wd2" y="hd2"/>
              </a:cxn>
              <a:cxn ang="5400000">
                <a:pos x="wd2" y="hd2"/>
              </a:cxn>
              <a:cxn ang="10800000">
                <a:pos x="wd2" y="hd2"/>
              </a:cxn>
              <a:cxn ang="16200000">
                <a:pos x="wd2" y="hd2"/>
              </a:cxn>
            </a:cxnLst>
            <a:rect l="0" t="0" r="r" b="b"/>
            <a:pathLst>
              <a:path w="21387" h="21451" fill="norm" stroke="1" extrusionOk="0">
                <a:moveTo>
                  <a:pt x="10767" y="3"/>
                </a:moveTo>
                <a:cubicBezTo>
                  <a:pt x="10163" y="-15"/>
                  <a:pt x="9173" y="50"/>
                  <a:pt x="8379" y="485"/>
                </a:cubicBezTo>
                <a:cubicBezTo>
                  <a:pt x="7869" y="770"/>
                  <a:pt x="7992" y="989"/>
                  <a:pt x="7147" y="1709"/>
                </a:cubicBezTo>
                <a:cubicBezTo>
                  <a:pt x="6047" y="2649"/>
                  <a:pt x="7909" y="2821"/>
                  <a:pt x="6636" y="3320"/>
                </a:cubicBezTo>
                <a:cubicBezTo>
                  <a:pt x="6113" y="3525"/>
                  <a:pt x="6502" y="3869"/>
                  <a:pt x="6502" y="3869"/>
                </a:cubicBezTo>
                <a:cubicBezTo>
                  <a:pt x="6394" y="3885"/>
                  <a:pt x="6207" y="3880"/>
                  <a:pt x="6099" y="3896"/>
                </a:cubicBezTo>
                <a:cubicBezTo>
                  <a:pt x="5550" y="3950"/>
                  <a:pt x="4864" y="4024"/>
                  <a:pt x="4314" y="4395"/>
                </a:cubicBezTo>
                <a:cubicBezTo>
                  <a:pt x="3537" y="4916"/>
                  <a:pt x="1662" y="6006"/>
                  <a:pt x="254" y="6893"/>
                </a:cubicBezTo>
                <a:cubicBezTo>
                  <a:pt x="241" y="6904"/>
                  <a:pt x="226" y="6914"/>
                  <a:pt x="212" y="6920"/>
                </a:cubicBezTo>
                <a:cubicBezTo>
                  <a:pt x="186" y="6941"/>
                  <a:pt x="160" y="6962"/>
                  <a:pt x="133" y="6978"/>
                </a:cubicBezTo>
                <a:cubicBezTo>
                  <a:pt x="-28" y="7113"/>
                  <a:pt x="-54" y="7253"/>
                  <a:pt x="120" y="7398"/>
                </a:cubicBezTo>
                <a:cubicBezTo>
                  <a:pt x="402" y="7629"/>
                  <a:pt x="494" y="7843"/>
                  <a:pt x="883" y="8241"/>
                </a:cubicBezTo>
                <a:cubicBezTo>
                  <a:pt x="1258" y="8633"/>
                  <a:pt x="2132" y="9064"/>
                  <a:pt x="2789" y="9483"/>
                </a:cubicBezTo>
                <a:cubicBezTo>
                  <a:pt x="2950" y="9591"/>
                  <a:pt x="2935" y="9681"/>
                  <a:pt x="3351" y="9923"/>
                </a:cubicBezTo>
                <a:cubicBezTo>
                  <a:pt x="3579" y="10057"/>
                  <a:pt x="3967" y="10040"/>
                  <a:pt x="3820" y="10040"/>
                </a:cubicBezTo>
                <a:cubicBezTo>
                  <a:pt x="4182" y="10051"/>
                  <a:pt x="4546" y="10004"/>
                  <a:pt x="4532" y="10025"/>
                </a:cubicBezTo>
                <a:cubicBezTo>
                  <a:pt x="4331" y="10627"/>
                  <a:pt x="4437" y="11347"/>
                  <a:pt x="4692" y="12094"/>
                </a:cubicBezTo>
                <a:cubicBezTo>
                  <a:pt x="4839" y="12561"/>
                  <a:pt x="6473" y="15069"/>
                  <a:pt x="6527" y="15493"/>
                </a:cubicBezTo>
                <a:cubicBezTo>
                  <a:pt x="6688" y="17357"/>
                  <a:pt x="7279" y="18781"/>
                  <a:pt x="7641" y="19603"/>
                </a:cubicBezTo>
                <a:cubicBezTo>
                  <a:pt x="7668" y="19651"/>
                  <a:pt x="7723" y="19673"/>
                  <a:pt x="7763" y="19673"/>
                </a:cubicBezTo>
                <a:cubicBezTo>
                  <a:pt x="7790" y="19673"/>
                  <a:pt x="7857" y="19684"/>
                  <a:pt x="7951" y="19700"/>
                </a:cubicBezTo>
                <a:cubicBezTo>
                  <a:pt x="7965" y="20098"/>
                  <a:pt x="8258" y="20001"/>
                  <a:pt x="7775" y="20313"/>
                </a:cubicBezTo>
                <a:cubicBezTo>
                  <a:pt x="7494" y="20495"/>
                  <a:pt x="6838" y="20688"/>
                  <a:pt x="6891" y="21026"/>
                </a:cubicBezTo>
                <a:cubicBezTo>
                  <a:pt x="6905" y="21150"/>
                  <a:pt x="6973" y="21215"/>
                  <a:pt x="7214" y="21307"/>
                </a:cubicBezTo>
                <a:cubicBezTo>
                  <a:pt x="7536" y="21419"/>
                  <a:pt x="8649" y="21585"/>
                  <a:pt x="9694" y="21268"/>
                </a:cubicBezTo>
                <a:cubicBezTo>
                  <a:pt x="10231" y="21107"/>
                  <a:pt x="9893" y="20801"/>
                  <a:pt x="10000" y="20672"/>
                </a:cubicBezTo>
                <a:cubicBezTo>
                  <a:pt x="10148" y="20511"/>
                  <a:pt x="10348" y="20420"/>
                  <a:pt x="10214" y="20027"/>
                </a:cubicBezTo>
                <a:cubicBezTo>
                  <a:pt x="10187" y="19947"/>
                  <a:pt x="10096" y="19803"/>
                  <a:pt x="10042" y="19690"/>
                </a:cubicBezTo>
                <a:cubicBezTo>
                  <a:pt x="10176" y="19669"/>
                  <a:pt x="10281" y="19642"/>
                  <a:pt x="10281" y="19609"/>
                </a:cubicBezTo>
                <a:cubicBezTo>
                  <a:pt x="10294" y="19174"/>
                  <a:pt x="10309" y="18942"/>
                  <a:pt x="10268" y="18287"/>
                </a:cubicBezTo>
                <a:cubicBezTo>
                  <a:pt x="10228" y="17798"/>
                  <a:pt x="10243" y="17454"/>
                  <a:pt x="10176" y="16944"/>
                </a:cubicBezTo>
                <a:cubicBezTo>
                  <a:pt x="10109" y="16390"/>
                  <a:pt x="10015" y="16449"/>
                  <a:pt x="9908" y="15896"/>
                </a:cubicBezTo>
                <a:cubicBezTo>
                  <a:pt x="9868" y="15660"/>
                  <a:pt x="9825" y="15434"/>
                  <a:pt x="9879" y="15193"/>
                </a:cubicBezTo>
                <a:cubicBezTo>
                  <a:pt x="9892" y="15101"/>
                  <a:pt x="9987" y="14456"/>
                  <a:pt x="10000" y="14365"/>
                </a:cubicBezTo>
                <a:cubicBezTo>
                  <a:pt x="10027" y="13312"/>
                  <a:pt x="10097" y="12899"/>
                  <a:pt x="10231" y="11852"/>
                </a:cubicBezTo>
                <a:cubicBezTo>
                  <a:pt x="10257" y="11766"/>
                  <a:pt x="10376" y="11717"/>
                  <a:pt x="10469" y="11803"/>
                </a:cubicBezTo>
                <a:cubicBezTo>
                  <a:pt x="11207" y="12464"/>
                  <a:pt x="11555" y="12812"/>
                  <a:pt x="12145" y="13452"/>
                </a:cubicBezTo>
                <a:cubicBezTo>
                  <a:pt x="12615" y="13962"/>
                  <a:pt x="13770" y="15290"/>
                  <a:pt x="13851" y="15532"/>
                </a:cubicBezTo>
                <a:cubicBezTo>
                  <a:pt x="13985" y="15978"/>
                  <a:pt x="14184" y="16417"/>
                  <a:pt x="14345" y="16965"/>
                </a:cubicBezTo>
                <a:cubicBezTo>
                  <a:pt x="14640" y="17948"/>
                  <a:pt x="15661" y="19270"/>
                  <a:pt x="15795" y="19517"/>
                </a:cubicBezTo>
                <a:cubicBezTo>
                  <a:pt x="15822" y="19565"/>
                  <a:pt x="15834" y="19592"/>
                  <a:pt x="15874" y="19630"/>
                </a:cubicBezTo>
                <a:cubicBezTo>
                  <a:pt x="15888" y="19640"/>
                  <a:pt x="16007" y="19658"/>
                  <a:pt x="16168" y="19663"/>
                </a:cubicBezTo>
                <a:cubicBezTo>
                  <a:pt x="16221" y="19851"/>
                  <a:pt x="16234" y="20173"/>
                  <a:pt x="15912" y="20420"/>
                </a:cubicBezTo>
                <a:cubicBezTo>
                  <a:pt x="15631" y="20641"/>
                  <a:pt x="16113" y="20946"/>
                  <a:pt x="16113" y="20946"/>
                </a:cubicBezTo>
                <a:cubicBezTo>
                  <a:pt x="16408" y="21042"/>
                  <a:pt x="16743" y="21091"/>
                  <a:pt x="17186" y="21080"/>
                </a:cubicBezTo>
                <a:cubicBezTo>
                  <a:pt x="17615" y="21075"/>
                  <a:pt x="17884" y="21161"/>
                  <a:pt x="17978" y="21187"/>
                </a:cubicBezTo>
                <a:cubicBezTo>
                  <a:pt x="18031" y="21204"/>
                  <a:pt x="18057" y="21209"/>
                  <a:pt x="18057" y="21209"/>
                </a:cubicBezTo>
                <a:cubicBezTo>
                  <a:pt x="18057" y="21209"/>
                  <a:pt x="19373" y="21440"/>
                  <a:pt x="20848" y="21344"/>
                </a:cubicBezTo>
                <a:cubicBezTo>
                  <a:pt x="21478" y="21317"/>
                  <a:pt x="21546" y="21161"/>
                  <a:pt x="21104" y="20946"/>
                </a:cubicBezTo>
                <a:cubicBezTo>
                  <a:pt x="20447" y="20618"/>
                  <a:pt x="19682" y="20571"/>
                  <a:pt x="19361" y="20367"/>
                </a:cubicBezTo>
                <a:cubicBezTo>
                  <a:pt x="18771" y="19991"/>
                  <a:pt x="18409" y="19910"/>
                  <a:pt x="18288" y="19620"/>
                </a:cubicBezTo>
                <a:cubicBezTo>
                  <a:pt x="18449" y="19598"/>
                  <a:pt x="18543" y="19583"/>
                  <a:pt x="18543" y="19583"/>
                </a:cubicBezTo>
                <a:cubicBezTo>
                  <a:pt x="18543" y="19583"/>
                  <a:pt x="18461" y="19087"/>
                  <a:pt x="18368" y="18765"/>
                </a:cubicBezTo>
                <a:cubicBezTo>
                  <a:pt x="18126" y="17922"/>
                  <a:pt x="18046" y="17332"/>
                  <a:pt x="17965" y="16870"/>
                </a:cubicBezTo>
                <a:cubicBezTo>
                  <a:pt x="17831" y="16053"/>
                  <a:pt x="17360" y="15671"/>
                  <a:pt x="17253" y="15402"/>
                </a:cubicBezTo>
                <a:cubicBezTo>
                  <a:pt x="16851" y="14452"/>
                  <a:pt x="16690" y="14372"/>
                  <a:pt x="16449" y="13378"/>
                </a:cubicBezTo>
                <a:cubicBezTo>
                  <a:pt x="16408" y="13195"/>
                  <a:pt x="16221" y="11911"/>
                  <a:pt x="15912" y="11159"/>
                </a:cubicBezTo>
                <a:cubicBezTo>
                  <a:pt x="15738" y="10734"/>
                  <a:pt x="15405" y="10370"/>
                  <a:pt x="15137" y="9967"/>
                </a:cubicBezTo>
                <a:cubicBezTo>
                  <a:pt x="15218" y="10096"/>
                  <a:pt x="15269" y="9913"/>
                  <a:pt x="15564" y="9886"/>
                </a:cubicBezTo>
                <a:cubicBezTo>
                  <a:pt x="16208" y="9832"/>
                  <a:pt x="16476" y="9686"/>
                  <a:pt x="16838" y="9498"/>
                </a:cubicBezTo>
                <a:cubicBezTo>
                  <a:pt x="17723" y="9020"/>
                  <a:pt x="20312" y="7812"/>
                  <a:pt x="20714" y="7469"/>
                </a:cubicBezTo>
                <a:cubicBezTo>
                  <a:pt x="20888" y="7318"/>
                  <a:pt x="21195" y="7000"/>
                  <a:pt x="21208" y="6839"/>
                </a:cubicBezTo>
                <a:cubicBezTo>
                  <a:pt x="21222" y="6646"/>
                  <a:pt x="20727" y="6421"/>
                  <a:pt x="20580" y="6292"/>
                </a:cubicBezTo>
                <a:cubicBezTo>
                  <a:pt x="20379" y="6120"/>
                  <a:pt x="19881" y="5825"/>
                  <a:pt x="19599" y="5669"/>
                </a:cubicBezTo>
                <a:cubicBezTo>
                  <a:pt x="18889" y="5277"/>
                  <a:pt x="18528" y="5179"/>
                  <a:pt x="17496" y="4690"/>
                </a:cubicBezTo>
                <a:cubicBezTo>
                  <a:pt x="17335" y="4615"/>
                  <a:pt x="16586" y="4008"/>
                  <a:pt x="15862" y="3884"/>
                </a:cubicBezTo>
                <a:cubicBezTo>
                  <a:pt x="15192" y="3766"/>
                  <a:pt x="13968" y="3767"/>
                  <a:pt x="13968" y="3767"/>
                </a:cubicBezTo>
                <a:cubicBezTo>
                  <a:pt x="14116" y="3536"/>
                  <a:pt x="13620" y="3418"/>
                  <a:pt x="13620" y="3149"/>
                </a:cubicBezTo>
                <a:cubicBezTo>
                  <a:pt x="13620" y="2607"/>
                  <a:pt x="15057" y="2853"/>
                  <a:pt x="13729" y="1365"/>
                </a:cubicBezTo>
                <a:cubicBezTo>
                  <a:pt x="13595" y="1220"/>
                  <a:pt x="13324" y="554"/>
                  <a:pt x="12426" y="334"/>
                </a:cubicBezTo>
                <a:cubicBezTo>
                  <a:pt x="12305" y="302"/>
                  <a:pt x="12051" y="279"/>
                  <a:pt x="11957" y="236"/>
                </a:cubicBezTo>
                <a:cubicBezTo>
                  <a:pt x="11796" y="172"/>
                  <a:pt x="11555" y="87"/>
                  <a:pt x="11219" y="38"/>
                </a:cubicBezTo>
                <a:cubicBezTo>
                  <a:pt x="11126" y="25"/>
                  <a:pt x="10968" y="9"/>
                  <a:pt x="10767" y="3"/>
                </a:cubicBezTo>
                <a:close/>
                <a:moveTo>
                  <a:pt x="15514" y="5645"/>
                </a:moveTo>
                <a:cubicBezTo>
                  <a:pt x="15647" y="5640"/>
                  <a:pt x="15796" y="5665"/>
                  <a:pt x="15967" y="5723"/>
                </a:cubicBezTo>
                <a:cubicBezTo>
                  <a:pt x="16731" y="5981"/>
                  <a:pt x="18812" y="6904"/>
                  <a:pt x="18812" y="7022"/>
                </a:cubicBezTo>
                <a:cubicBezTo>
                  <a:pt x="18812" y="7113"/>
                  <a:pt x="18490" y="7365"/>
                  <a:pt x="17806" y="7838"/>
                </a:cubicBezTo>
                <a:cubicBezTo>
                  <a:pt x="17350" y="8155"/>
                  <a:pt x="16894" y="8365"/>
                  <a:pt x="16264" y="8763"/>
                </a:cubicBezTo>
                <a:cubicBezTo>
                  <a:pt x="16224" y="8790"/>
                  <a:pt x="15967" y="8972"/>
                  <a:pt x="15686" y="8961"/>
                </a:cubicBezTo>
                <a:cubicBezTo>
                  <a:pt x="15686" y="8961"/>
                  <a:pt x="15299" y="8919"/>
                  <a:pt x="14923" y="8817"/>
                </a:cubicBezTo>
                <a:cubicBezTo>
                  <a:pt x="14575" y="8720"/>
                  <a:pt x="14186" y="8736"/>
                  <a:pt x="14186" y="8758"/>
                </a:cubicBezTo>
                <a:cubicBezTo>
                  <a:pt x="14186" y="8763"/>
                  <a:pt x="13824" y="8521"/>
                  <a:pt x="13851" y="8021"/>
                </a:cubicBezTo>
                <a:cubicBezTo>
                  <a:pt x="13891" y="7054"/>
                  <a:pt x="14277" y="6722"/>
                  <a:pt x="14559" y="6340"/>
                </a:cubicBezTo>
                <a:cubicBezTo>
                  <a:pt x="14861" y="5938"/>
                  <a:pt x="15116" y="5661"/>
                  <a:pt x="15514" y="5645"/>
                </a:cubicBezTo>
                <a:close/>
                <a:moveTo>
                  <a:pt x="5395" y="5887"/>
                </a:moveTo>
                <a:cubicBezTo>
                  <a:pt x="5545" y="5876"/>
                  <a:pt x="5689" y="5902"/>
                  <a:pt x="5722" y="6028"/>
                </a:cubicBezTo>
                <a:cubicBezTo>
                  <a:pt x="5749" y="6120"/>
                  <a:pt x="5832" y="6280"/>
                  <a:pt x="5886" y="6414"/>
                </a:cubicBezTo>
                <a:cubicBezTo>
                  <a:pt x="6060" y="6844"/>
                  <a:pt x="6366" y="6931"/>
                  <a:pt x="6393" y="7210"/>
                </a:cubicBezTo>
                <a:cubicBezTo>
                  <a:pt x="6527" y="8430"/>
                  <a:pt x="5806" y="8382"/>
                  <a:pt x="5404" y="8919"/>
                </a:cubicBezTo>
                <a:cubicBezTo>
                  <a:pt x="5337" y="8903"/>
                  <a:pt x="4707" y="8988"/>
                  <a:pt x="4130" y="9095"/>
                </a:cubicBezTo>
                <a:cubicBezTo>
                  <a:pt x="3419" y="8778"/>
                  <a:pt x="3068" y="7651"/>
                  <a:pt x="2559" y="7281"/>
                </a:cubicBezTo>
                <a:cubicBezTo>
                  <a:pt x="2291" y="7082"/>
                  <a:pt x="3164" y="6834"/>
                  <a:pt x="3807" y="6544"/>
                </a:cubicBezTo>
                <a:cubicBezTo>
                  <a:pt x="4304" y="6323"/>
                  <a:pt x="4516" y="6228"/>
                  <a:pt x="5052" y="5964"/>
                </a:cubicBezTo>
                <a:cubicBezTo>
                  <a:pt x="5092" y="5946"/>
                  <a:pt x="5246" y="5898"/>
                  <a:pt x="5395" y="5887"/>
                </a:cubicBezTo>
                <a:close/>
              </a:path>
            </a:pathLst>
          </a:custGeom>
          <a:solidFill>
            <a:srgbClr val="EFB661"/>
          </a:solidFill>
          <a:ln w="12700">
            <a:miter lim="400000"/>
          </a:ln>
        </p:spPr>
        <p:txBody>
          <a:bodyPr lIns="0" tIns="0" rIns="0" bIns="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113" name="Man"/>
          <p:cNvSpPr/>
          <p:nvPr/>
        </p:nvSpPr>
        <p:spPr>
          <a:xfrm>
            <a:off x="5767661" y="9195871"/>
            <a:ext cx="228601" cy="590169"/>
          </a:xfrm>
          <a:custGeom>
            <a:avLst/>
            <a:gdLst/>
            <a:ahLst/>
            <a:cxnLst>
              <a:cxn ang="0">
                <a:pos x="wd2" y="hd2"/>
              </a:cxn>
              <a:cxn ang="5400000">
                <a:pos x="wd2" y="hd2"/>
              </a:cxn>
              <a:cxn ang="10800000">
                <a:pos x="wd2" y="hd2"/>
              </a:cxn>
              <a:cxn ang="16200000">
                <a:pos x="wd2" y="hd2"/>
              </a:cxn>
            </a:cxnLst>
            <a:rect l="0" t="0" r="r" b="b"/>
            <a:pathLst>
              <a:path w="21470" h="21502" fill="norm" stroke="1" extrusionOk="0">
                <a:moveTo>
                  <a:pt x="10246" y="10"/>
                </a:moveTo>
                <a:cubicBezTo>
                  <a:pt x="9651" y="39"/>
                  <a:pt x="9052" y="142"/>
                  <a:pt x="8490" y="331"/>
                </a:cubicBezTo>
                <a:cubicBezTo>
                  <a:pt x="7409" y="697"/>
                  <a:pt x="7827" y="1471"/>
                  <a:pt x="7827" y="1471"/>
                </a:cubicBezTo>
                <a:cubicBezTo>
                  <a:pt x="7827" y="1471"/>
                  <a:pt x="7467" y="1472"/>
                  <a:pt x="7689" y="1837"/>
                </a:cubicBezTo>
                <a:cubicBezTo>
                  <a:pt x="7827" y="2069"/>
                  <a:pt x="7730" y="2122"/>
                  <a:pt x="8174" y="2197"/>
                </a:cubicBezTo>
                <a:cubicBezTo>
                  <a:pt x="8285" y="2477"/>
                  <a:pt x="8629" y="2493"/>
                  <a:pt x="8629" y="2983"/>
                </a:cubicBezTo>
                <a:cubicBezTo>
                  <a:pt x="8629" y="2988"/>
                  <a:pt x="8355" y="2978"/>
                  <a:pt x="8161" y="3134"/>
                </a:cubicBezTo>
                <a:cubicBezTo>
                  <a:pt x="8106" y="3177"/>
                  <a:pt x="8049" y="3322"/>
                  <a:pt x="7827" y="3359"/>
                </a:cubicBezTo>
                <a:cubicBezTo>
                  <a:pt x="6842" y="3542"/>
                  <a:pt x="4636" y="3731"/>
                  <a:pt x="4095" y="3941"/>
                </a:cubicBezTo>
                <a:cubicBezTo>
                  <a:pt x="3332" y="4237"/>
                  <a:pt x="185" y="6557"/>
                  <a:pt x="185" y="6783"/>
                </a:cubicBezTo>
                <a:cubicBezTo>
                  <a:pt x="185" y="7133"/>
                  <a:pt x="112" y="7369"/>
                  <a:pt x="306" y="7546"/>
                </a:cubicBezTo>
                <a:cubicBezTo>
                  <a:pt x="1138" y="8300"/>
                  <a:pt x="2140" y="9548"/>
                  <a:pt x="3388" y="10139"/>
                </a:cubicBezTo>
                <a:cubicBezTo>
                  <a:pt x="3555" y="10220"/>
                  <a:pt x="3874" y="10313"/>
                  <a:pt x="4290" y="10366"/>
                </a:cubicBezTo>
                <a:cubicBezTo>
                  <a:pt x="4706" y="10420"/>
                  <a:pt x="5414" y="10539"/>
                  <a:pt x="5400" y="10636"/>
                </a:cubicBezTo>
                <a:cubicBezTo>
                  <a:pt x="5261" y="11507"/>
                  <a:pt x="4984" y="13595"/>
                  <a:pt x="4775" y="14591"/>
                </a:cubicBezTo>
                <a:cubicBezTo>
                  <a:pt x="4637" y="15242"/>
                  <a:pt x="4526" y="15984"/>
                  <a:pt x="4429" y="16447"/>
                </a:cubicBezTo>
                <a:cubicBezTo>
                  <a:pt x="4262" y="17244"/>
                  <a:pt x="4221" y="18180"/>
                  <a:pt x="3666" y="19165"/>
                </a:cubicBezTo>
                <a:cubicBezTo>
                  <a:pt x="3416" y="19617"/>
                  <a:pt x="2972" y="20214"/>
                  <a:pt x="3250" y="20214"/>
                </a:cubicBezTo>
                <a:cubicBezTo>
                  <a:pt x="2833" y="20612"/>
                  <a:pt x="1236" y="20827"/>
                  <a:pt x="432" y="20913"/>
                </a:cubicBezTo>
                <a:cubicBezTo>
                  <a:pt x="154" y="20940"/>
                  <a:pt x="-25" y="21043"/>
                  <a:pt x="3" y="21156"/>
                </a:cubicBezTo>
                <a:lnTo>
                  <a:pt x="29" y="21225"/>
                </a:lnTo>
                <a:cubicBezTo>
                  <a:pt x="43" y="21311"/>
                  <a:pt x="324" y="21344"/>
                  <a:pt x="393" y="21344"/>
                </a:cubicBezTo>
                <a:cubicBezTo>
                  <a:pt x="837" y="21376"/>
                  <a:pt x="2207" y="21461"/>
                  <a:pt x="3206" y="21305"/>
                </a:cubicBezTo>
                <a:cubicBezTo>
                  <a:pt x="4371" y="21128"/>
                  <a:pt x="5857" y="21247"/>
                  <a:pt x="7008" y="21188"/>
                </a:cubicBezTo>
                <a:cubicBezTo>
                  <a:pt x="7355" y="21171"/>
                  <a:pt x="7398" y="20692"/>
                  <a:pt x="7259" y="20471"/>
                </a:cubicBezTo>
                <a:cubicBezTo>
                  <a:pt x="7218" y="20407"/>
                  <a:pt x="7134" y="20375"/>
                  <a:pt x="7134" y="20375"/>
                </a:cubicBezTo>
                <a:lnTo>
                  <a:pt x="7190" y="20412"/>
                </a:lnTo>
                <a:cubicBezTo>
                  <a:pt x="7773" y="20434"/>
                  <a:pt x="8367" y="17905"/>
                  <a:pt x="8742" y="15860"/>
                </a:cubicBezTo>
                <a:cubicBezTo>
                  <a:pt x="8908" y="14999"/>
                  <a:pt x="10033" y="13116"/>
                  <a:pt x="10394" y="12497"/>
                </a:cubicBezTo>
                <a:cubicBezTo>
                  <a:pt x="10421" y="12443"/>
                  <a:pt x="10630" y="12443"/>
                  <a:pt x="10658" y="12497"/>
                </a:cubicBezTo>
                <a:cubicBezTo>
                  <a:pt x="10880" y="12987"/>
                  <a:pt x="11168" y="14031"/>
                  <a:pt x="11473" y="14757"/>
                </a:cubicBezTo>
                <a:cubicBezTo>
                  <a:pt x="11542" y="14924"/>
                  <a:pt x="11753" y="15564"/>
                  <a:pt x="11781" y="15968"/>
                </a:cubicBezTo>
                <a:cubicBezTo>
                  <a:pt x="11892" y="17206"/>
                  <a:pt x="11572" y="19842"/>
                  <a:pt x="12002" y="20175"/>
                </a:cubicBezTo>
                <a:cubicBezTo>
                  <a:pt x="12002" y="20175"/>
                  <a:pt x="11906" y="20682"/>
                  <a:pt x="11490" y="21053"/>
                </a:cubicBezTo>
                <a:cubicBezTo>
                  <a:pt x="10908" y="21575"/>
                  <a:pt x="13763" y="21580"/>
                  <a:pt x="14568" y="21381"/>
                </a:cubicBezTo>
                <a:cubicBezTo>
                  <a:pt x="15608" y="21128"/>
                  <a:pt x="14986" y="20682"/>
                  <a:pt x="15028" y="20488"/>
                </a:cubicBezTo>
                <a:cubicBezTo>
                  <a:pt x="15125" y="20316"/>
                  <a:pt x="15333" y="20316"/>
                  <a:pt x="15444" y="19950"/>
                </a:cubicBezTo>
                <a:cubicBezTo>
                  <a:pt x="15763" y="18841"/>
                  <a:pt x="15485" y="17442"/>
                  <a:pt x="15513" y="16318"/>
                </a:cubicBezTo>
                <a:cubicBezTo>
                  <a:pt x="15527" y="15946"/>
                  <a:pt x="15886" y="15230"/>
                  <a:pt x="15886" y="14229"/>
                </a:cubicBezTo>
                <a:cubicBezTo>
                  <a:pt x="15886" y="13223"/>
                  <a:pt x="15888" y="12330"/>
                  <a:pt x="15721" y="11431"/>
                </a:cubicBezTo>
                <a:cubicBezTo>
                  <a:pt x="15610" y="10839"/>
                  <a:pt x="16110" y="10802"/>
                  <a:pt x="15652" y="10044"/>
                </a:cubicBezTo>
                <a:cubicBezTo>
                  <a:pt x="17247" y="10108"/>
                  <a:pt x="17453" y="10054"/>
                  <a:pt x="17967" y="9801"/>
                </a:cubicBezTo>
                <a:cubicBezTo>
                  <a:pt x="19312" y="9123"/>
                  <a:pt x="20798" y="7585"/>
                  <a:pt x="21062" y="7321"/>
                </a:cubicBezTo>
                <a:cubicBezTo>
                  <a:pt x="21575" y="7278"/>
                  <a:pt x="21546" y="6846"/>
                  <a:pt x="21296" y="6534"/>
                </a:cubicBezTo>
                <a:cubicBezTo>
                  <a:pt x="21226" y="6453"/>
                  <a:pt x="20909" y="6465"/>
                  <a:pt x="20854" y="6384"/>
                </a:cubicBezTo>
                <a:cubicBezTo>
                  <a:pt x="20424" y="5755"/>
                  <a:pt x="17691" y="4302"/>
                  <a:pt x="17247" y="3990"/>
                </a:cubicBezTo>
                <a:cubicBezTo>
                  <a:pt x="16859" y="3715"/>
                  <a:pt x="14264" y="3516"/>
                  <a:pt x="13376" y="3381"/>
                </a:cubicBezTo>
                <a:cubicBezTo>
                  <a:pt x="13237" y="3360"/>
                  <a:pt x="13085" y="3300"/>
                  <a:pt x="13029" y="3247"/>
                </a:cubicBezTo>
                <a:cubicBezTo>
                  <a:pt x="13001" y="3225"/>
                  <a:pt x="12988" y="3204"/>
                  <a:pt x="12960" y="3183"/>
                </a:cubicBezTo>
                <a:cubicBezTo>
                  <a:pt x="12724" y="2984"/>
                  <a:pt x="12392" y="2989"/>
                  <a:pt x="12392" y="2989"/>
                </a:cubicBezTo>
                <a:cubicBezTo>
                  <a:pt x="12350" y="2839"/>
                  <a:pt x="12319" y="2714"/>
                  <a:pt x="12444" y="2628"/>
                </a:cubicBezTo>
                <a:cubicBezTo>
                  <a:pt x="12610" y="2504"/>
                  <a:pt x="12750" y="2364"/>
                  <a:pt x="12847" y="2219"/>
                </a:cubicBezTo>
                <a:cubicBezTo>
                  <a:pt x="13041" y="2203"/>
                  <a:pt x="13196" y="2213"/>
                  <a:pt x="13376" y="1933"/>
                </a:cubicBezTo>
                <a:cubicBezTo>
                  <a:pt x="13445" y="1810"/>
                  <a:pt x="13748" y="1482"/>
                  <a:pt x="13276" y="1471"/>
                </a:cubicBezTo>
                <a:cubicBezTo>
                  <a:pt x="13373" y="1245"/>
                  <a:pt x="13679" y="444"/>
                  <a:pt x="12500" y="272"/>
                </a:cubicBezTo>
                <a:cubicBezTo>
                  <a:pt x="12154" y="223"/>
                  <a:pt x="12141" y="153"/>
                  <a:pt x="11989" y="126"/>
                </a:cubicBezTo>
                <a:cubicBezTo>
                  <a:pt x="11434" y="23"/>
                  <a:pt x="10841" y="-20"/>
                  <a:pt x="10246" y="10"/>
                </a:cubicBezTo>
                <a:close/>
                <a:moveTo>
                  <a:pt x="16042" y="6038"/>
                </a:moveTo>
                <a:cubicBezTo>
                  <a:pt x="16175" y="6060"/>
                  <a:pt x="16316" y="6123"/>
                  <a:pt x="16371" y="6147"/>
                </a:cubicBezTo>
                <a:cubicBezTo>
                  <a:pt x="17342" y="6567"/>
                  <a:pt x="18104" y="6825"/>
                  <a:pt x="18201" y="6955"/>
                </a:cubicBezTo>
                <a:cubicBezTo>
                  <a:pt x="18270" y="7186"/>
                  <a:pt x="18326" y="7449"/>
                  <a:pt x="18326" y="7449"/>
                </a:cubicBezTo>
                <a:cubicBezTo>
                  <a:pt x="18326" y="7449"/>
                  <a:pt x="17454" y="9005"/>
                  <a:pt x="17052" y="9124"/>
                </a:cubicBezTo>
                <a:cubicBezTo>
                  <a:pt x="16802" y="9205"/>
                  <a:pt x="15790" y="8946"/>
                  <a:pt x="15236" y="8972"/>
                </a:cubicBezTo>
                <a:cubicBezTo>
                  <a:pt x="15236" y="8703"/>
                  <a:pt x="15249" y="8450"/>
                  <a:pt x="15305" y="7950"/>
                </a:cubicBezTo>
                <a:cubicBezTo>
                  <a:pt x="15374" y="7347"/>
                  <a:pt x="15692" y="6443"/>
                  <a:pt x="15747" y="6174"/>
                </a:cubicBezTo>
                <a:cubicBezTo>
                  <a:pt x="15782" y="6034"/>
                  <a:pt x="15908" y="6016"/>
                  <a:pt x="16042" y="6038"/>
                </a:cubicBezTo>
                <a:close/>
                <a:moveTo>
                  <a:pt x="5001" y="6053"/>
                </a:moveTo>
                <a:cubicBezTo>
                  <a:pt x="5137" y="6043"/>
                  <a:pt x="5286" y="6074"/>
                  <a:pt x="5317" y="6131"/>
                </a:cubicBezTo>
                <a:cubicBezTo>
                  <a:pt x="5456" y="6389"/>
                  <a:pt x="5454" y="6740"/>
                  <a:pt x="5551" y="7133"/>
                </a:cubicBezTo>
                <a:cubicBezTo>
                  <a:pt x="5704" y="7752"/>
                  <a:pt x="5968" y="8369"/>
                  <a:pt x="5898" y="8735"/>
                </a:cubicBezTo>
                <a:cubicBezTo>
                  <a:pt x="5870" y="8918"/>
                  <a:pt x="5912" y="9091"/>
                  <a:pt x="5898" y="9107"/>
                </a:cubicBezTo>
                <a:cubicBezTo>
                  <a:pt x="5898" y="9107"/>
                  <a:pt x="5413" y="9295"/>
                  <a:pt x="5205" y="9322"/>
                </a:cubicBezTo>
                <a:cubicBezTo>
                  <a:pt x="4899" y="9355"/>
                  <a:pt x="4593" y="9462"/>
                  <a:pt x="4537" y="9430"/>
                </a:cubicBezTo>
                <a:cubicBezTo>
                  <a:pt x="4149" y="9150"/>
                  <a:pt x="3152" y="7622"/>
                  <a:pt x="3042" y="7385"/>
                </a:cubicBezTo>
                <a:cubicBezTo>
                  <a:pt x="3097" y="7251"/>
                  <a:pt x="3139" y="7062"/>
                  <a:pt x="3167" y="6965"/>
                </a:cubicBezTo>
                <a:cubicBezTo>
                  <a:pt x="3181" y="6922"/>
                  <a:pt x="3206" y="6884"/>
                  <a:pt x="3276" y="6852"/>
                </a:cubicBezTo>
                <a:cubicBezTo>
                  <a:pt x="3539" y="6701"/>
                  <a:pt x="4330" y="6260"/>
                  <a:pt x="4871" y="6077"/>
                </a:cubicBezTo>
                <a:cubicBezTo>
                  <a:pt x="4909" y="6063"/>
                  <a:pt x="4955" y="6057"/>
                  <a:pt x="5001" y="6053"/>
                </a:cubicBezTo>
                <a:close/>
              </a:path>
            </a:pathLst>
          </a:custGeom>
          <a:solidFill>
            <a:srgbClr val="EFB661"/>
          </a:solidFill>
          <a:ln w="12700">
            <a:miter lim="400000"/>
          </a:ln>
        </p:spPr>
        <p:txBody>
          <a:bodyPr lIns="0" tIns="0" rIns="0" bIns="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114" name="Graduation Cap"/>
          <p:cNvSpPr/>
          <p:nvPr/>
        </p:nvSpPr>
        <p:spPr>
          <a:xfrm>
            <a:off x="12813939" y="8245115"/>
            <a:ext cx="2403813" cy="1315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6520"/>
                </a:lnTo>
                <a:lnTo>
                  <a:pt x="10800" y="13043"/>
                </a:lnTo>
                <a:lnTo>
                  <a:pt x="18745" y="8243"/>
                </a:lnTo>
                <a:lnTo>
                  <a:pt x="18745" y="10509"/>
                </a:lnTo>
                <a:cubicBezTo>
                  <a:pt x="18606" y="10673"/>
                  <a:pt x="18515" y="10958"/>
                  <a:pt x="18515" y="11282"/>
                </a:cubicBezTo>
                <a:cubicBezTo>
                  <a:pt x="18515" y="11519"/>
                  <a:pt x="18563" y="11733"/>
                  <a:pt x="18643" y="11896"/>
                </a:cubicBezTo>
                <a:cubicBezTo>
                  <a:pt x="18499" y="12008"/>
                  <a:pt x="18399" y="12270"/>
                  <a:pt x="18399" y="12574"/>
                </a:cubicBezTo>
                <a:lnTo>
                  <a:pt x="18399" y="21301"/>
                </a:lnTo>
                <a:cubicBezTo>
                  <a:pt x="18553" y="21484"/>
                  <a:pt x="18772" y="21600"/>
                  <a:pt x="19018" y="21600"/>
                </a:cubicBezTo>
                <a:cubicBezTo>
                  <a:pt x="19264" y="21600"/>
                  <a:pt x="19483" y="21484"/>
                  <a:pt x="19637" y="21301"/>
                </a:cubicBezTo>
                <a:lnTo>
                  <a:pt x="19637" y="12556"/>
                </a:lnTo>
                <a:cubicBezTo>
                  <a:pt x="19637" y="12255"/>
                  <a:pt x="19538" y="11998"/>
                  <a:pt x="19396" y="11887"/>
                </a:cubicBezTo>
                <a:cubicBezTo>
                  <a:pt x="19474" y="11725"/>
                  <a:pt x="19523" y="11515"/>
                  <a:pt x="19523" y="11282"/>
                </a:cubicBezTo>
                <a:cubicBezTo>
                  <a:pt x="19523" y="10958"/>
                  <a:pt x="19430" y="10673"/>
                  <a:pt x="19291" y="10509"/>
                </a:cubicBezTo>
                <a:lnTo>
                  <a:pt x="19291" y="7913"/>
                </a:lnTo>
                <a:lnTo>
                  <a:pt x="21600" y="6520"/>
                </a:lnTo>
                <a:lnTo>
                  <a:pt x="10800" y="0"/>
                </a:lnTo>
                <a:close/>
                <a:moveTo>
                  <a:pt x="10819" y="5598"/>
                </a:moveTo>
                <a:cubicBezTo>
                  <a:pt x="11223" y="5598"/>
                  <a:pt x="11551" y="5819"/>
                  <a:pt x="11551" y="6091"/>
                </a:cubicBezTo>
                <a:cubicBezTo>
                  <a:pt x="11551" y="6364"/>
                  <a:pt x="11223" y="6584"/>
                  <a:pt x="10819" y="6584"/>
                </a:cubicBezTo>
                <a:cubicBezTo>
                  <a:pt x="10414" y="6584"/>
                  <a:pt x="10084" y="6364"/>
                  <a:pt x="10085" y="6091"/>
                </a:cubicBezTo>
                <a:cubicBezTo>
                  <a:pt x="10085" y="5819"/>
                  <a:pt x="10414" y="5598"/>
                  <a:pt x="10819" y="5598"/>
                </a:cubicBezTo>
                <a:close/>
                <a:moveTo>
                  <a:pt x="16068" y="10691"/>
                </a:moveTo>
                <a:lnTo>
                  <a:pt x="10800" y="13872"/>
                </a:lnTo>
                <a:lnTo>
                  <a:pt x="5535" y="10694"/>
                </a:lnTo>
                <a:cubicBezTo>
                  <a:pt x="4861" y="12240"/>
                  <a:pt x="4431" y="14116"/>
                  <a:pt x="4188" y="16122"/>
                </a:cubicBezTo>
                <a:cubicBezTo>
                  <a:pt x="6908" y="16652"/>
                  <a:pt x="9240" y="18095"/>
                  <a:pt x="10748" y="20074"/>
                </a:cubicBezTo>
                <a:cubicBezTo>
                  <a:pt x="12275" y="18069"/>
                  <a:pt x="14648" y="16613"/>
                  <a:pt x="17413" y="16101"/>
                </a:cubicBezTo>
                <a:cubicBezTo>
                  <a:pt x="17170" y="14102"/>
                  <a:pt x="16740" y="12232"/>
                  <a:pt x="16068" y="10691"/>
                </a:cubicBezTo>
                <a:close/>
              </a:path>
            </a:pathLst>
          </a:custGeom>
          <a:solidFill>
            <a:srgbClr val="EFB661"/>
          </a:solidFill>
          <a:ln w="12700">
            <a:miter lim="400000"/>
          </a:ln>
        </p:spPr>
        <p:txBody>
          <a:bodyPr lIns="0" tIns="0" rIns="0" bIns="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115" name="Circle"/>
          <p:cNvSpPr/>
          <p:nvPr/>
        </p:nvSpPr>
        <p:spPr>
          <a:xfrm>
            <a:off x="19864796" y="7448851"/>
            <a:ext cx="3098607" cy="3098606"/>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16" name="Basketball"/>
          <p:cNvSpPr/>
          <p:nvPr/>
        </p:nvSpPr>
        <p:spPr>
          <a:xfrm rot="1630446">
            <a:off x="16778619" y="5232626"/>
            <a:ext cx="280206" cy="2802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476" y="0"/>
                </a:moveTo>
                <a:cubicBezTo>
                  <a:pt x="8238" y="66"/>
                  <a:pt x="6172" y="813"/>
                  <a:pt x="4475" y="2040"/>
                </a:cubicBezTo>
                <a:lnTo>
                  <a:pt x="7003" y="5176"/>
                </a:lnTo>
                <a:cubicBezTo>
                  <a:pt x="7797" y="6161"/>
                  <a:pt x="8921" y="6785"/>
                  <a:pt x="10155" y="6947"/>
                </a:cubicBezTo>
                <a:cubicBezTo>
                  <a:pt x="10325" y="6970"/>
                  <a:pt x="10476" y="6839"/>
                  <a:pt x="10476" y="6667"/>
                </a:cubicBezTo>
                <a:lnTo>
                  <a:pt x="10476" y="0"/>
                </a:lnTo>
                <a:close/>
                <a:moveTo>
                  <a:pt x="11124" y="0"/>
                </a:moveTo>
                <a:lnTo>
                  <a:pt x="11124" y="6666"/>
                </a:lnTo>
                <a:cubicBezTo>
                  <a:pt x="11124" y="6837"/>
                  <a:pt x="11275" y="6970"/>
                  <a:pt x="11445" y="6947"/>
                </a:cubicBezTo>
                <a:cubicBezTo>
                  <a:pt x="12678" y="6785"/>
                  <a:pt x="13802" y="6160"/>
                  <a:pt x="14595" y="5176"/>
                </a:cubicBezTo>
                <a:lnTo>
                  <a:pt x="17123" y="2039"/>
                </a:lnTo>
                <a:cubicBezTo>
                  <a:pt x="15427" y="812"/>
                  <a:pt x="13361" y="66"/>
                  <a:pt x="11124" y="0"/>
                </a:cubicBezTo>
                <a:close/>
                <a:moveTo>
                  <a:pt x="17695" y="2481"/>
                </a:moveTo>
                <a:lnTo>
                  <a:pt x="15157" y="5628"/>
                </a:lnTo>
                <a:cubicBezTo>
                  <a:pt x="14212" y="6800"/>
                  <a:pt x="12859" y="7531"/>
                  <a:pt x="11380" y="7683"/>
                </a:cubicBezTo>
                <a:cubicBezTo>
                  <a:pt x="11235" y="7698"/>
                  <a:pt x="11124" y="7819"/>
                  <a:pt x="11124" y="7965"/>
                </a:cubicBezTo>
                <a:lnTo>
                  <a:pt x="11124" y="10193"/>
                </a:lnTo>
                <a:cubicBezTo>
                  <a:pt x="11124" y="10349"/>
                  <a:pt x="11251" y="10476"/>
                  <a:pt x="11407" y="10476"/>
                </a:cubicBezTo>
                <a:lnTo>
                  <a:pt x="21600" y="10476"/>
                </a:lnTo>
                <a:cubicBezTo>
                  <a:pt x="21505" y="7261"/>
                  <a:pt x="20007" y="4398"/>
                  <a:pt x="17695" y="2481"/>
                </a:cubicBezTo>
                <a:close/>
                <a:moveTo>
                  <a:pt x="3903" y="2482"/>
                </a:moveTo>
                <a:cubicBezTo>
                  <a:pt x="1593" y="4400"/>
                  <a:pt x="95" y="7261"/>
                  <a:pt x="0" y="10476"/>
                </a:cubicBezTo>
                <a:lnTo>
                  <a:pt x="10193" y="10476"/>
                </a:lnTo>
                <a:cubicBezTo>
                  <a:pt x="10349" y="10476"/>
                  <a:pt x="10476" y="10349"/>
                  <a:pt x="10476" y="10193"/>
                </a:cubicBezTo>
                <a:lnTo>
                  <a:pt x="10476" y="7965"/>
                </a:lnTo>
                <a:cubicBezTo>
                  <a:pt x="10476" y="7819"/>
                  <a:pt x="10365" y="7698"/>
                  <a:pt x="10220" y="7683"/>
                </a:cubicBezTo>
                <a:cubicBezTo>
                  <a:pt x="8740" y="7531"/>
                  <a:pt x="7387" y="6801"/>
                  <a:pt x="6441" y="5628"/>
                </a:cubicBezTo>
                <a:lnTo>
                  <a:pt x="3903" y="2482"/>
                </a:lnTo>
                <a:close/>
                <a:moveTo>
                  <a:pt x="0" y="11124"/>
                </a:moveTo>
                <a:cubicBezTo>
                  <a:pt x="95" y="14339"/>
                  <a:pt x="1593" y="17202"/>
                  <a:pt x="3903" y="19119"/>
                </a:cubicBezTo>
                <a:lnTo>
                  <a:pt x="6440" y="15972"/>
                </a:lnTo>
                <a:cubicBezTo>
                  <a:pt x="7385" y="14799"/>
                  <a:pt x="8740" y="14070"/>
                  <a:pt x="10220" y="13918"/>
                </a:cubicBezTo>
                <a:cubicBezTo>
                  <a:pt x="10365" y="13904"/>
                  <a:pt x="10476" y="13783"/>
                  <a:pt x="10476" y="13637"/>
                </a:cubicBezTo>
                <a:lnTo>
                  <a:pt x="10476" y="11407"/>
                </a:lnTo>
                <a:cubicBezTo>
                  <a:pt x="10476" y="11251"/>
                  <a:pt x="10349" y="11124"/>
                  <a:pt x="10193" y="11124"/>
                </a:cubicBezTo>
                <a:lnTo>
                  <a:pt x="0" y="11124"/>
                </a:lnTo>
                <a:close/>
                <a:moveTo>
                  <a:pt x="11407" y="11124"/>
                </a:moveTo>
                <a:cubicBezTo>
                  <a:pt x="11251" y="11124"/>
                  <a:pt x="11124" y="11251"/>
                  <a:pt x="11124" y="11407"/>
                </a:cubicBezTo>
                <a:lnTo>
                  <a:pt x="11124" y="13637"/>
                </a:lnTo>
                <a:cubicBezTo>
                  <a:pt x="11124" y="13783"/>
                  <a:pt x="11235" y="13904"/>
                  <a:pt x="11380" y="13918"/>
                </a:cubicBezTo>
                <a:cubicBezTo>
                  <a:pt x="12859" y="14071"/>
                  <a:pt x="14212" y="14800"/>
                  <a:pt x="15157" y="15972"/>
                </a:cubicBezTo>
                <a:lnTo>
                  <a:pt x="17695" y="19119"/>
                </a:lnTo>
                <a:cubicBezTo>
                  <a:pt x="20007" y="17202"/>
                  <a:pt x="21505" y="14339"/>
                  <a:pt x="21600" y="11124"/>
                </a:cubicBezTo>
                <a:lnTo>
                  <a:pt x="11407" y="11124"/>
                </a:lnTo>
                <a:close/>
                <a:moveTo>
                  <a:pt x="10155" y="14653"/>
                </a:moveTo>
                <a:cubicBezTo>
                  <a:pt x="8921" y="14815"/>
                  <a:pt x="7797" y="15441"/>
                  <a:pt x="7003" y="16426"/>
                </a:cubicBezTo>
                <a:lnTo>
                  <a:pt x="4475" y="19561"/>
                </a:lnTo>
                <a:cubicBezTo>
                  <a:pt x="6172" y="20789"/>
                  <a:pt x="8238" y="21534"/>
                  <a:pt x="10476" y="21600"/>
                </a:cubicBezTo>
                <a:lnTo>
                  <a:pt x="10476" y="14934"/>
                </a:lnTo>
                <a:cubicBezTo>
                  <a:pt x="10476" y="14763"/>
                  <a:pt x="10325" y="14630"/>
                  <a:pt x="10155" y="14653"/>
                </a:cubicBezTo>
                <a:close/>
                <a:moveTo>
                  <a:pt x="11445" y="14653"/>
                </a:moveTo>
                <a:cubicBezTo>
                  <a:pt x="11275" y="14630"/>
                  <a:pt x="11124" y="14763"/>
                  <a:pt x="11124" y="14934"/>
                </a:cubicBezTo>
                <a:lnTo>
                  <a:pt x="11124" y="21600"/>
                </a:lnTo>
                <a:cubicBezTo>
                  <a:pt x="13361" y="21534"/>
                  <a:pt x="15427" y="20788"/>
                  <a:pt x="17123" y="19561"/>
                </a:cubicBezTo>
                <a:lnTo>
                  <a:pt x="14595" y="16426"/>
                </a:lnTo>
                <a:cubicBezTo>
                  <a:pt x="13802" y="15442"/>
                  <a:pt x="12678" y="14815"/>
                  <a:pt x="11445" y="14653"/>
                </a:cubicBezTo>
                <a:close/>
              </a:path>
            </a:pathLst>
          </a:custGeom>
          <a:solidFill>
            <a:srgbClr val="EFB661"/>
          </a:solidFill>
          <a:ln w="12700">
            <a:miter lim="400000"/>
          </a:ln>
        </p:spPr>
        <p:txBody>
          <a:bodyPr lIns="0" tIns="0" rIns="0" bIns="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117" name="Children At Play"/>
          <p:cNvSpPr/>
          <p:nvPr/>
        </p:nvSpPr>
        <p:spPr>
          <a:xfrm>
            <a:off x="17119395" y="4246541"/>
            <a:ext cx="1335019" cy="2098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420" y="0"/>
                </a:moveTo>
                <a:cubicBezTo>
                  <a:pt x="7631" y="0"/>
                  <a:pt x="6841" y="201"/>
                  <a:pt x="6239" y="602"/>
                </a:cubicBezTo>
                <a:cubicBezTo>
                  <a:pt x="5035" y="1404"/>
                  <a:pt x="5035" y="2704"/>
                  <a:pt x="6239" y="3506"/>
                </a:cubicBezTo>
                <a:cubicBezTo>
                  <a:pt x="7443" y="4308"/>
                  <a:pt x="9395" y="4308"/>
                  <a:pt x="10599" y="3506"/>
                </a:cubicBezTo>
                <a:cubicBezTo>
                  <a:pt x="11803" y="2704"/>
                  <a:pt x="11803" y="1404"/>
                  <a:pt x="10599" y="602"/>
                </a:cubicBezTo>
                <a:cubicBezTo>
                  <a:pt x="9997" y="201"/>
                  <a:pt x="9209" y="0"/>
                  <a:pt x="8420" y="0"/>
                </a:cubicBezTo>
                <a:close/>
                <a:moveTo>
                  <a:pt x="12041" y="4278"/>
                </a:moveTo>
                <a:cubicBezTo>
                  <a:pt x="10063" y="4274"/>
                  <a:pt x="8150" y="4994"/>
                  <a:pt x="7287" y="6242"/>
                </a:cubicBezTo>
                <a:lnTo>
                  <a:pt x="5170" y="9302"/>
                </a:lnTo>
                <a:lnTo>
                  <a:pt x="1323" y="8418"/>
                </a:lnTo>
                <a:lnTo>
                  <a:pt x="0" y="10055"/>
                </a:lnTo>
                <a:lnTo>
                  <a:pt x="6749" y="11699"/>
                </a:lnTo>
                <a:lnTo>
                  <a:pt x="8591" y="9187"/>
                </a:lnTo>
                <a:cubicBezTo>
                  <a:pt x="8591" y="9187"/>
                  <a:pt x="9405" y="11497"/>
                  <a:pt x="9857" y="12425"/>
                </a:cubicBezTo>
                <a:lnTo>
                  <a:pt x="5186" y="16053"/>
                </a:lnTo>
                <a:lnTo>
                  <a:pt x="3493" y="21329"/>
                </a:lnTo>
                <a:lnTo>
                  <a:pt x="6397" y="21600"/>
                </a:lnTo>
                <a:lnTo>
                  <a:pt x="7916" y="17838"/>
                </a:lnTo>
                <a:lnTo>
                  <a:pt x="11409" y="15999"/>
                </a:lnTo>
                <a:lnTo>
                  <a:pt x="12396" y="19183"/>
                </a:lnTo>
                <a:lnTo>
                  <a:pt x="20931" y="18915"/>
                </a:lnTo>
                <a:lnTo>
                  <a:pt x="20496" y="17052"/>
                </a:lnTo>
                <a:lnTo>
                  <a:pt x="15481" y="17163"/>
                </a:lnTo>
                <a:lnTo>
                  <a:pt x="16531" y="12011"/>
                </a:lnTo>
                <a:cubicBezTo>
                  <a:pt x="15796" y="10178"/>
                  <a:pt x="14766" y="7569"/>
                  <a:pt x="14766" y="7569"/>
                </a:cubicBezTo>
                <a:lnTo>
                  <a:pt x="17153" y="8300"/>
                </a:lnTo>
                <a:lnTo>
                  <a:pt x="19102" y="10454"/>
                </a:lnTo>
                <a:lnTo>
                  <a:pt x="21600" y="9474"/>
                </a:lnTo>
                <a:lnTo>
                  <a:pt x="19112" y="6451"/>
                </a:lnTo>
                <a:lnTo>
                  <a:pt x="14686" y="4751"/>
                </a:lnTo>
                <a:cubicBezTo>
                  <a:pt x="13852" y="4431"/>
                  <a:pt x="12940" y="4280"/>
                  <a:pt x="12041" y="4278"/>
                </a:cubicBezTo>
                <a:close/>
              </a:path>
            </a:pathLst>
          </a:custGeom>
          <a:solidFill>
            <a:srgbClr val="EFB661"/>
          </a:solidFill>
          <a:ln w="12700">
            <a:miter lim="400000"/>
          </a:ln>
        </p:spPr>
        <p:txBody>
          <a:bodyPr lIns="0" tIns="0" rIns="0" bIns="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118" name="Court Building"/>
          <p:cNvSpPr/>
          <p:nvPr/>
        </p:nvSpPr>
        <p:spPr>
          <a:xfrm>
            <a:off x="9517767" y="4492405"/>
            <a:ext cx="1632195" cy="16321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158" y="3613"/>
                </a:lnTo>
                <a:lnTo>
                  <a:pt x="1158" y="4293"/>
                </a:lnTo>
                <a:lnTo>
                  <a:pt x="20444" y="4293"/>
                </a:lnTo>
                <a:lnTo>
                  <a:pt x="20444" y="3613"/>
                </a:lnTo>
                <a:lnTo>
                  <a:pt x="10800" y="0"/>
                </a:lnTo>
                <a:close/>
                <a:moveTo>
                  <a:pt x="2354" y="4683"/>
                </a:moveTo>
                <a:lnTo>
                  <a:pt x="2354" y="6036"/>
                </a:lnTo>
                <a:lnTo>
                  <a:pt x="3269" y="6036"/>
                </a:lnTo>
                <a:lnTo>
                  <a:pt x="3269" y="6676"/>
                </a:lnTo>
                <a:cubicBezTo>
                  <a:pt x="3553" y="6676"/>
                  <a:pt x="3618" y="7023"/>
                  <a:pt x="3618" y="7023"/>
                </a:cubicBezTo>
                <a:lnTo>
                  <a:pt x="3618" y="15657"/>
                </a:lnTo>
                <a:lnTo>
                  <a:pt x="3346" y="15657"/>
                </a:lnTo>
                <a:lnTo>
                  <a:pt x="3346" y="16762"/>
                </a:lnTo>
                <a:lnTo>
                  <a:pt x="2354" y="16762"/>
                </a:lnTo>
                <a:lnTo>
                  <a:pt x="2354" y="18115"/>
                </a:lnTo>
                <a:lnTo>
                  <a:pt x="19246" y="18115"/>
                </a:lnTo>
                <a:lnTo>
                  <a:pt x="19246" y="16762"/>
                </a:lnTo>
                <a:lnTo>
                  <a:pt x="18254" y="16762"/>
                </a:lnTo>
                <a:lnTo>
                  <a:pt x="18254" y="15657"/>
                </a:lnTo>
                <a:lnTo>
                  <a:pt x="17984" y="15657"/>
                </a:lnTo>
                <a:lnTo>
                  <a:pt x="17984" y="7023"/>
                </a:lnTo>
                <a:cubicBezTo>
                  <a:pt x="17984" y="7023"/>
                  <a:pt x="18049" y="6676"/>
                  <a:pt x="18333" y="6676"/>
                </a:cubicBezTo>
                <a:lnTo>
                  <a:pt x="18333" y="6036"/>
                </a:lnTo>
                <a:lnTo>
                  <a:pt x="19246" y="6036"/>
                </a:lnTo>
                <a:lnTo>
                  <a:pt x="19246" y="4683"/>
                </a:lnTo>
                <a:lnTo>
                  <a:pt x="2354" y="4683"/>
                </a:lnTo>
                <a:close/>
                <a:moveTo>
                  <a:pt x="5670" y="6036"/>
                </a:moveTo>
                <a:lnTo>
                  <a:pt x="7489" y="6036"/>
                </a:lnTo>
                <a:lnTo>
                  <a:pt x="7489" y="6676"/>
                </a:lnTo>
                <a:cubicBezTo>
                  <a:pt x="7773" y="6676"/>
                  <a:pt x="7838" y="7023"/>
                  <a:pt x="7838" y="7023"/>
                </a:cubicBezTo>
                <a:lnTo>
                  <a:pt x="7838" y="15657"/>
                </a:lnTo>
                <a:lnTo>
                  <a:pt x="7568" y="15657"/>
                </a:lnTo>
                <a:lnTo>
                  <a:pt x="7568" y="16762"/>
                </a:lnTo>
                <a:lnTo>
                  <a:pt x="5591" y="16762"/>
                </a:lnTo>
                <a:lnTo>
                  <a:pt x="5591" y="15657"/>
                </a:lnTo>
                <a:lnTo>
                  <a:pt x="5321" y="15657"/>
                </a:lnTo>
                <a:lnTo>
                  <a:pt x="5321" y="7023"/>
                </a:lnTo>
                <a:cubicBezTo>
                  <a:pt x="5321" y="7023"/>
                  <a:pt x="5386" y="6676"/>
                  <a:pt x="5670" y="6676"/>
                </a:cubicBezTo>
                <a:lnTo>
                  <a:pt x="5670" y="6036"/>
                </a:lnTo>
                <a:close/>
                <a:moveTo>
                  <a:pt x="9890" y="6036"/>
                </a:moveTo>
                <a:lnTo>
                  <a:pt x="11710" y="6036"/>
                </a:lnTo>
                <a:lnTo>
                  <a:pt x="11710" y="6676"/>
                </a:lnTo>
                <a:cubicBezTo>
                  <a:pt x="11993" y="6676"/>
                  <a:pt x="12059" y="7023"/>
                  <a:pt x="12059" y="7023"/>
                </a:cubicBezTo>
                <a:lnTo>
                  <a:pt x="12059" y="15657"/>
                </a:lnTo>
                <a:lnTo>
                  <a:pt x="11789" y="15657"/>
                </a:lnTo>
                <a:lnTo>
                  <a:pt x="11789" y="16762"/>
                </a:lnTo>
                <a:lnTo>
                  <a:pt x="9813" y="16762"/>
                </a:lnTo>
                <a:lnTo>
                  <a:pt x="9813" y="15657"/>
                </a:lnTo>
                <a:lnTo>
                  <a:pt x="9541" y="15657"/>
                </a:lnTo>
                <a:lnTo>
                  <a:pt x="9541" y="7023"/>
                </a:lnTo>
                <a:cubicBezTo>
                  <a:pt x="9541" y="7023"/>
                  <a:pt x="9607" y="6676"/>
                  <a:pt x="9890" y="6676"/>
                </a:cubicBezTo>
                <a:lnTo>
                  <a:pt x="9890" y="6036"/>
                </a:lnTo>
                <a:close/>
                <a:moveTo>
                  <a:pt x="14113" y="6036"/>
                </a:moveTo>
                <a:lnTo>
                  <a:pt x="15932" y="6036"/>
                </a:lnTo>
                <a:lnTo>
                  <a:pt x="15932" y="6676"/>
                </a:lnTo>
                <a:cubicBezTo>
                  <a:pt x="16216" y="6676"/>
                  <a:pt x="16281" y="7023"/>
                  <a:pt x="16281" y="7023"/>
                </a:cubicBezTo>
                <a:lnTo>
                  <a:pt x="16281" y="15657"/>
                </a:lnTo>
                <a:lnTo>
                  <a:pt x="16009" y="15657"/>
                </a:lnTo>
                <a:lnTo>
                  <a:pt x="16009" y="16762"/>
                </a:lnTo>
                <a:lnTo>
                  <a:pt x="14033" y="16762"/>
                </a:lnTo>
                <a:lnTo>
                  <a:pt x="14033" y="15657"/>
                </a:lnTo>
                <a:lnTo>
                  <a:pt x="13763" y="15657"/>
                </a:lnTo>
                <a:lnTo>
                  <a:pt x="13763" y="7023"/>
                </a:lnTo>
                <a:cubicBezTo>
                  <a:pt x="13763" y="7023"/>
                  <a:pt x="13829" y="6676"/>
                  <a:pt x="14113" y="6676"/>
                </a:cubicBezTo>
                <a:lnTo>
                  <a:pt x="14113" y="6036"/>
                </a:lnTo>
                <a:close/>
                <a:moveTo>
                  <a:pt x="1158" y="18505"/>
                </a:moveTo>
                <a:lnTo>
                  <a:pt x="1158" y="19858"/>
                </a:lnTo>
                <a:lnTo>
                  <a:pt x="20444" y="19858"/>
                </a:lnTo>
                <a:lnTo>
                  <a:pt x="20444" y="18505"/>
                </a:lnTo>
                <a:lnTo>
                  <a:pt x="1158" y="18505"/>
                </a:lnTo>
                <a:close/>
                <a:moveTo>
                  <a:pt x="0" y="20247"/>
                </a:moveTo>
                <a:lnTo>
                  <a:pt x="0" y="21600"/>
                </a:lnTo>
                <a:lnTo>
                  <a:pt x="21600" y="21600"/>
                </a:lnTo>
                <a:lnTo>
                  <a:pt x="21600" y="20247"/>
                </a:lnTo>
                <a:lnTo>
                  <a:pt x="0" y="20247"/>
                </a:ln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19" name="Mountain"/>
          <p:cNvSpPr/>
          <p:nvPr/>
        </p:nvSpPr>
        <p:spPr>
          <a:xfrm>
            <a:off x="20170610" y="8306189"/>
            <a:ext cx="2486980" cy="11937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637" y="0"/>
                </a:moveTo>
                <a:lnTo>
                  <a:pt x="10238" y="9218"/>
                </a:lnTo>
                <a:lnTo>
                  <a:pt x="8544" y="4627"/>
                </a:lnTo>
                <a:lnTo>
                  <a:pt x="5851" y="11929"/>
                </a:lnTo>
                <a:lnTo>
                  <a:pt x="4708" y="8828"/>
                </a:lnTo>
                <a:lnTo>
                  <a:pt x="0" y="21600"/>
                </a:lnTo>
                <a:lnTo>
                  <a:pt x="2287" y="21600"/>
                </a:lnTo>
                <a:lnTo>
                  <a:pt x="5672" y="21600"/>
                </a:lnTo>
                <a:lnTo>
                  <a:pt x="9416" y="21600"/>
                </a:lnTo>
                <a:lnTo>
                  <a:pt x="14803" y="21600"/>
                </a:lnTo>
                <a:lnTo>
                  <a:pt x="21600" y="21600"/>
                </a:lnTo>
                <a:lnTo>
                  <a:pt x="13637" y="0"/>
                </a:ln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20" name="Graduation Cap"/>
          <p:cNvSpPr/>
          <p:nvPr/>
        </p:nvSpPr>
        <p:spPr>
          <a:xfrm>
            <a:off x="1879562" y="4491816"/>
            <a:ext cx="2180677" cy="11937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6520"/>
                </a:lnTo>
                <a:lnTo>
                  <a:pt x="10800" y="13043"/>
                </a:lnTo>
                <a:lnTo>
                  <a:pt x="18745" y="8243"/>
                </a:lnTo>
                <a:lnTo>
                  <a:pt x="18745" y="10509"/>
                </a:lnTo>
                <a:cubicBezTo>
                  <a:pt x="18606" y="10673"/>
                  <a:pt x="18515" y="10958"/>
                  <a:pt x="18515" y="11282"/>
                </a:cubicBezTo>
                <a:cubicBezTo>
                  <a:pt x="18515" y="11519"/>
                  <a:pt x="18563" y="11733"/>
                  <a:pt x="18643" y="11896"/>
                </a:cubicBezTo>
                <a:cubicBezTo>
                  <a:pt x="18499" y="12008"/>
                  <a:pt x="18399" y="12270"/>
                  <a:pt x="18399" y="12574"/>
                </a:cubicBezTo>
                <a:lnTo>
                  <a:pt x="18399" y="21301"/>
                </a:lnTo>
                <a:cubicBezTo>
                  <a:pt x="18553" y="21484"/>
                  <a:pt x="18772" y="21600"/>
                  <a:pt x="19018" y="21600"/>
                </a:cubicBezTo>
                <a:cubicBezTo>
                  <a:pt x="19264" y="21600"/>
                  <a:pt x="19483" y="21484"/>
                  <a:pt x="19637" y="21301"/>
                </a:cubicBezTo>
                <a:lnTo>
                  <a:pt x="19637" y="12556"/>
                </a:lnTo>
                <a:cubicBezTo>
                  <a:pt x="19637" y="12255"/>
                  <a:pt x="19538" y="11998"/>
                  <a:pt x="19396" y="11887"/>
                </a:cubicBezTo>
                <a:cubicBezTo>
                  <a:pt x="19474" y="11725"/>
                  <a:pt x="19523" y="11515"/>
                  <a:pt x="19523" y="11282"/>
                </a:cubicBezTo>
                <a:cubicBezTo>
                  <a:pt x="19523" y="10958"/>
                  <a:pt x="19430" y="10673"/>
                  <a:pt x="19291" y="10509"/>
                </a:cubicBezTo>
                <a:lnTo>
                  <a:pt x="19291" y="7913"/>
                </a:lnTo>
                <a:lnTo>
                  <a:pt x="21600" y="6520"/>
                </a:lnTo>
                <a:lnTo>
                  <a:pt x="10800" y="0"/>
                </a:lnTo>
                <a:close/>
                <a:moveTo>
                  <a:pt x="10819" y="5598"/>
                </a:moveTo>
                <a:cubicBezTo>
                  <a:pt x="11223" y="5598"/>
                  <a:pt x="11551" y="5819"/>
                  <a:pt x="11551" y="6091"/>
                </a:cubicBezTo>
                <a:cubicBezTo>
                  <a:pt x="11551" y="6364"/>
                  <a:pt x="11223" y="6584"/>
                  <a:pt x="10819" y="6584"/>
                </a:cubicBezTo>
                <a:cubicBezTo>
                  <a:pt x="10414" y="6584"/>
                  <a:pt x="10084" y="6364"/>
                  <a:pt x="10085" y="6091"/>
                </a:cubicBezTo>
                <a:cubicBezTo>
                  <a:pt x="10085" y="5819"/>
                  <a:pt x="10414" y="5598"/>
                  <a:pt x="10819" y="5598"/>
                </a:cubicBezTo>
                <a:close/>
                <a:moveTo>
                  <a:pt x="16068" y="10691"/>
                </a:moveTo>
                <a:lnTo>
                  <a:pt x="10800" y="13872"/>
                </a:lnTo>
                <a:lnTo>
                  <a:pt x="5535" y="10694"/>
                </a:lnTo>
                <a:cubicBezTo>
                  <a:pt x="4861" y="12240"/>
                  <a:pt x="4431" y="14116"/>
                  <a:pt x="4188" y="16122"/>
                </a:cubicBezTo>
                <a:cubicBezTo>
                  <a:pt x="6908" y="16652"/>
                  <a:pt x="9240" y="18095"/>
                  <a:pt x="10748" y="20074"/>
                </a:cubicBezTo>
                <a:cubicBezTo>
                  <a:pt x="12275" y="18069"/>
                  <a:pt x="14648" y="16613"/>
                  <a:pt x="17413" y="16101"/>
                </a:cubicBezTo>
                <a:cubicBezTo>
                  <a:pt x="17170" y="14102"/>
                  <a:pt x="16740" y="12232"/>
                  <a:pt x="16068" y="10691"/>
                </a:cubicBez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21" name="2014"/>
          <p:cNvSpPr txBox="1"/>
          <p:nvPr/>
        </p:nvSpPr>
        <p:spPr>
          <a:xfrm>
            <a:off x="2418331" y="5763673"/>
            <a:ext cx="1003301"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b="1" sz="3500">
                <a:solidFill>
                  <a:srgbClr val="EFB661"/>
                </a:solidFill>
                <a:latin typeface="ScalaSans-FiguresBold"/>
                <a:ea typeface="ScalaSans-FiguresBold"/>
                <a:cs typeface="ScalaSans-FiguresBold"/>
                <a:sym typeface="ScalaSans-FiguresBold"/>
              </a:defRPr>
            </a:lvl1pPr>
          </a:lstStyle>
          <a:p>
            <a:pPr/>
            <a:r>
              <a:t>2014</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Circle"/>
          <p:cNvSpPr/>
          <p:nvPr/>
        </p:nvSpPr>
        <p:spPr>
          <a:xfrm>
            <a:off x="5874298" y="5938232"/>
            <a:ext cx="3098607" cy="3098606"/>
          </a:xfrm>
          <a:prstGeom prst="ellipse">
            <a:avLst/>
          </a:prstGeom>
          <a:solidFill>
            <a:srgbClr val="FFF9CE"/>
          </a:solidFill>
          <a:ln w="25400">
            <a:solidFill>
              <a:srgbClr val="457C85"/>
            </a:solidFill>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24" name="Circle"/>
          <p:cNvSpPr/>
          <p:nvPr/>
        </p:nvSpPr>
        <p:spPr>
          <a:xfrm>
            <a:off x="15176898" y="5938232"/>
            <a:ext cx="3098606" cy="3098606"/>
          </a:xfrm>
          <a:prstGeom prst="ellipse">
            <a:avLst/>
          </a:prstGeom>
          <a:solidFill>
            <a:srgbClr val="FFF9CE"/>
          </a:solidFill>
          <a:ln w="25400">
            <a:solidFill>
              <a:srgbClr val="457C85"/>
            </a:solidFill>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25" name="Rectangle"/>
          <p:cNvSpPr/>
          <p:nvPr/>
        </p:nvSpPr>
        <p:spPr>
          <a:xfrm>
            <a:off x="-52907" y="371606"/>
            <a:ext cx="24489814" cy="1993960"/>
          </a:xfrm>
          <a:prstGeom prst="rect">
            <a:avLst/>
          </a:prstGeom>
          <a:solidFill>
            <a:srgbClr val="D7ECFF"/>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26" name="Ablauf"/>
          <p:cNvSpPr txBox="1"/>
          <p:nvPr>
            <p:ph type="title"/>
          </p:nvPr>
        </p:nvSpPr>
        <p:spPr>
          <a:xfrm>
            <a:off x="656928" y="761576"/>
            <a:ext cx="23070144" cy="1524848"/>
          </a:xfrm>
          <a:prstGeom prst="rect">
            <a:avLst/>
          </a:prstGeom>
        </p:spPr>
        <p:txBody>
          <a:bodyPr/>
          <a:lstStyle/>
          <a:p>
            <a:pPr/>
            <a:r>
              <a:t>Ablauf</a:t>
            </a:r>
          </a:p>
        </p:txBody>
      </p:sp>
      <p:sp>
        <p:nvSpPr>
          <p:cNvPr id="127" name="Slide Number"/>
          <p:cNvSpPr txBox="1"/>
          <p:nvPr>
            <p:ph type="sldNum" sz="quarter" idx="2"/>
          </p:nvPr>
        </p:nvSpPr>
        <p:spPr>
          <a:xfrm>
            <a:off x="23796443" y="12959435"/>
            <a:ext cx="333376"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8" name="Quote Bubble"/>
          <p:cNvSpPr/>
          <p:nvPr/>
        </p:nvSpPr>
        <p:spPr>
          <a:xfrm>
            <a:off x="15890185" y="6619327"/>
            <a:ext cx="1672050" cy="986739"/>
          </a:xfrm>
          <a:prstGeom prst="wedgeEllipseCallout">
            <a:avLst>
              <a:gd name="adj1" fmla="val -49410"/>
              <a:gd name="adj2" fmla="val 66005"/>
            </a:avLst>
          </a:pr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29" name="Quote Bubble"/>
          <p:cNvSpPr/>
          <p:nvPr/>
        </p:nvSpPr>
        <p:spPr>
          <a:xfrm flipH="1">
            <a:off x="16312599" y="7835438"/>
            <a:ext cx="1225628" cy="416968"/>
          </a:xfrm>
          <a:prstGeom prst="wedgeEllipseCallout">
            <a:avLst>
              <a:gd name="adj1" fmla="val -49473"/>
              <a:gd name="adj2" fmla="val 74777"/>
            </a:avLst>
          </a:pr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30" name="Open Book"/>
          <p:cNvSpPr/>
          <p:nvPr/>
        </p:nvSpPr>
        <p:spPr>
          <a:xfrm>
            <a:off x="6558313" y="6686400"/>
            <a:ext cx="1730577" cy="16022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74" y="0"/>
                </a:moveTo>
                <a:lnTo>
                  <a:pt x="12381" y="2366"/>
                </a:lnTo>
                <a:lnTo>
                  <a:pt x="12373" y="2368"/>
                </a:lnTo>
                <a:cubicBezTo>
                  <a:pt x="11868" y="2611"/>
                  <a:pt x="11498" y="3043"/>
                  <a:pt x="11272" y="3649"/>
                </a:cubicBezTo>
                <a:cubicBezTo>
                  <a:pt x="11070" y="4192"/>
                  <a:pt x="11055" y="4701"/>
                  <a:pt x="11055" y="4845"/>
                </a:cubicBezTo>
                <a:lnTo>
                  <a:pt x="11055" y="5127"/>
                </a:lnTo>
                <a:lnTo>
                  <a:pt x="20346" y="1249"/>
                </a:lnTo>
                <a:lnTo>
                  <a:pt x="19907" y="1017"/>
                </a:lnTo>
                <a:lnTo>
                  <a:pt x="11770" y="4414"/>
                </a:lnTo>
                <a:cubicBezTo>
                  <a:pt x="12018" y="4052"/>
                  <a:pt x="12419" y="3735"/>
                  <a:pt x="12972" y="3468"/>
                </a:cubicBezTo>
                <a:lnTo>
                  <a:pt x="19369" y="735"/>
                </a:lnTo>
                <a:lnTo>
                  <a:pt x="18934" y="505"/>
                </a:lnTo>
                <a:lnTo>
                  <a:pt x="12837" y="3109"/>
                </a:lnTo>
                <a:lnTo>
                  <a:pt x="12830" y="3113"/>
                </a:lnTo>
                <a:cubicBezTo>
                  <a:pt x="12227" y="3403"/>
                  <a:pt x="11780" y="3756"/>
                  <a:pt x="11494" y="4167"/>
                </a:cubicBezTo>
                <a:cubicBezTo>
                  <a:pt x="11607" y="3668"/>
                  <a:pt x="11876" y="3033"/>
                  <a:pt x="12514" y="2723"/>
                </a:cubicBezTo>
                <a:lnTo>
                  <a:pt x="18411" y="230"/>
                </a:lnTo>
                <a:lnTo>
                  <a:pt x="17974" y="0"/>
                </a:lnTo>
                <a:close/>
                <a:moveTo>
                  <a:pt x="3633" y="2"/>
                </a:moveTo>
                <a:lnTo>
                  <a:pt x="3194" y="231"/>
                </a:lnTo>
                <a:lnTo>
                  <a:pt x="9084" y="2723"/>
                </a:lnTo>
                <a:cubicBezTo>
                  <a:pt x="9723" y="3033"/>
                  <a:pt x="9992" y="3668"/>
                  <a:pt x="10105" y="4167"/>
                </a:cubicBezTo>
                <a:cubicBezTo>
                  <a:pt x="9819" y="3756"/>
                  <a:pt x="9371" y="3403"/>
                  <a:pt x="8768" y="3113"/>
                </a:cubicBezTo>
                <a:lnTo>
                  <a:pt x="2670" y="507"/>
                </a:lnTo>
                <a:lnTo>
                  <a:pt x="2233" y="736"/>
                </a:lnTo>
                <a:lnTo>
                  <a:pt x="8627" y="3468"/>
                </a:lnTo>
                <a:cubicBezTo>
                  <a:pt x="9179" y="3735"/>
                  <a:pt x="9581" y="4051"/>
                  <a:pt x="9828" y="4414"/>
                </a:cubicBezTo>
                <a:lnTo>
                  <a:pt x="1694" y="1019"/>
                </a:lnTo>
                <a:lnTo>
                  <a:pt x="1254" y="1250"/>
                </a:lnTo>
                <a:lnTo>
                  <a:pt x="10544" y="5127"/>
                </a:lnTo>
                <a:lnTo>
                  <a:pt x="10544" y="4845"/>
                </a:lnTo>
                <a:cubicBezTo>
                  <a:pt x="10544" y="4701"/>
                  <a:pt x="10528" y="4192"/>
                  <a:pt x="10326" y="3649"/>
                </a:cubicBezTo>
                <a:cubicBezTo>
                  <a:pt x="10100" y="3043"/>
                  <a:pt x="9730" y="2611"/>
                  <a:pt x="9226" y="2368"/>
                </a:cubicBezTo>
                <a:lnTo>
                  <a:pt x="3633" y="2"/>
                </a:lnTo>
                <a:close/>
                <a:moveTo>
                  <a:pt x="0" y="1735"/>
                </a:moveTo>
                <a:lnTo>
                  <a:pt x="0" y="17289"/>
                </a:lnTo>
                <a:lnTo>
                  <a:pt x="8756" y="20993"/>
                </a:lnTo>
                <a:lnTo>
                  <a:pt x="8756" y="5441"/>
                </a:lnTo>
                <a:lnTo>
                  <a:pt x="0" y="1735"/>
                </a:lnTo>
                <a:close/>
                <a:moveTo>
                  <a:pt x="21600" y="1735"/>
                </a:moveTo>
                <a:lnTo>
                  <a:pt x="12844" y="5441"/>
                </a:lnTo>
                <a:lnTo>
                  <a:pt x="12844" y="20993"/>
                </a:lnTo>
                <a:lnTo>
                  <a:pt x="21600" y="17289"/>
                </a:lnTo>
                <a:lnTo>
                  <a:pt x="21600" y="1735"/>
                </a:lnTo>
                <a:close/>
                <a:moveTo>
                  <a:pt x="9325" y="5827"/>
                </a:moveTo>
                <a:lnTo>
                  <a:pt x="9325" y="21600"/>
                </a:lnTo>
                <a:lnTo>
                  <a:pt x="12275" y="21600"/>
                </a:lnTo>
                <a:lnTo>
                  <a:pt x="12275" y="5827"/>
                </a:lnTo>
                <a:lnTo>
                  <a:pt x="9325" y="5827"/>
                </a:ln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cxnSp>
        <p:nvCxnSpPr>
          <p:cNvPr id="131" name="Connection Line"/>
          <p:cNvCxnSpPr>
            <a:stCxn id="123" idx="0"/>
            <a:endCxn id="124" idx="0"/>
          </p:cNvCxnSpPr>
          <p:nvPr/>
        </p:nvCxnSpPr>
        <p:spPr>
          <a:xfrm>
            <a:off x="7423601" y="7487534"/>
            <a:ext cx="9302601" cy="1"/>
          </a:xfrm>
          <a:prstGeom prst="straightConnector1">
            <a:avLst/>
          </a:prstGeom>
          <a:ln w="101600">
            <a:solidFill>
              <a:srgbClr val="457C85"/>
            </a:solidFill>
            <a:miter lim="400000"/>
            <a:tailEnd type="triangle"/>
          </a:ln>
        </p:spPr>
      </p:cxnSp>
      <p:cxnSp>
        <p:nvCxnSpPr>
          <p:cNvPr id="132" name="Connection Line"/>
          <p:cNvCxnSpPr>
            <a:stCxn id="123" idx="0"/>
            <a:endCxn id="124" idx="0"/>
          </p:cNvCxnSpPr>
          <p:nvPr/>
        </p:nvCxnSpPr>
        <p:spPr>
          <a:xfrm>
            <a:off x="7423601" y="7487534"/>
            <a:ext cx="9302601" cy="1"/>
          </a:xfrm>
          <a:prstGeom prst="straightConnector1">
            <a:avLst/>
          </a:prstGeom>
          <a:ln w="101600">
            <a:solidFill>
              <a:srgbClr val="457C85"/>
            </a:solidFill>
            <a:miter lim="400000"/>
            <a:headEnd type="triangle"/>
          </a:ln>
        </p:spPr>
      </p:cxn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23"/>
                                        </p:tgtEl>
                                        <p:attrNameLst>
                                          <p:attrName>style.visibility</p:attrName>
                                        </p:attrNameLst>
                                      </p:cBhvr>
                                      <p:to>
                                        <p:strVal val="visible"/>
                                      </p:to>
                                    </p:set>
                                    <p:animEffect filter="dissolve" transition="in">
                                      <p:cBhvr>
                                        <p:cTn id="7" dur="1000"/>
                                        <p:tgtEl>
                                          <p:spTgt spid="123"/>
                                        </p:tgtEl>
                                      </p:cBhvr>
                                    </p:animEffect>
                                  </p:childTnLst>
                                </p:cTn>
                              </p:par>
                            </p:childTnLst>
                          </p:cTn>
                        </p:par>
                        <p:par>
                          <p:cTn id="8" fill="hold">
                            <p:stCondLst>
                              <p:cond delay="1000"/>
                            </p:stCondLst>
                            <p:childTnLst>
                              <p:par>
                                <p:cTn id="9" presetClass="entr" nodeType="afterEffect" presetID="9" grpId="2" fill="hold">
                                  <p:stCondLst>
                                    <p:cond delay="0"/>
                                  </p:stCondLst>
                                  <p:iterate type="el" backwards="0">
                                    <p:tmAbs val="0"/>
                                  </p:iterate>
                                  <p:childTnLst>
                                    <p:set>
                                      <p:cBhvr>
                                        <p:cTn id="10" fill="hold"/>
                                        <p:tgtEl>
                                          <p:spTgt spid="130"/>
                                        </p:tgtEl>
                                        <p:attrNameLst>
                                          <p:attrName>style.visibility</p:attrName>
                                        </p:attrNameLst>
                                      </p:cBhvr>
                                      <p:to>
                                        <p:strVal val="visible"/>
                                      </p:to>
                                    </p:set>
                                    <p:animEffect filter="dissolve" transition="in">
                                      <p:cBhvr>
                                        <p:cTn id="11" dur="1000"/>
                                        <p:tgtEl>
                                          <p:spTgt spid="130"/>
                                        </p:tgtEl>
                                      </p:cBhvr>
                                    </p:animEffect>
                                  </p:childTnLst>
                                </p:cTn>
                              </p:par>
                            </p:childTnLst>
                          </p:cTn>
                        </p:par>
                        <p:par>
                          <p:cTn id="12" fill="hold">
                            <p:stCondLst>
                              <p:cond delay="2000"/>
                            </p:stCondLst>
                            <p:childTnLst>
                              <p:par>
                                <p:cTn id="13" presetClass="entr" nodeType="afterEffect" presetID="9" grpId="3" fill="hold">
                                  <p:stCondLst>
                                    <p:cond delay="0"/>
                                  </p:stCondLst>
                                  <p:iterate type="el" backwards="0">
                                    <p:tmAbs val="0"/>
                                  </p:iterate>
                                  <p:childTnLst>
                                    <p:set>
                                      <p:cBhvr>
                                        <p:cTn id="14" fill="hold"/>
                                        <p:tgtEl>
                                          <p:spTgt spid="124"/>
                                        </p:tgtEl>
                                        <p:attrNameLst>
                                          <p:attrName>style.visibility</p:attrName>
                                        </p:attrNameLst>
                                      </p:cBhvr>
                                      <p:to>
                                        <p:strVal val="visible"/>
                                      </p:to>
                                    </p:set>
                                    <p:animEffect filter="dissolve" transition="in">
                                      <p:cBhvr>
                                        <p:cTn id="15" dur="1000"/>
                                        <p:tgtEl>
                                          <p:spTgt spid="124"/>
                                        </p:tgtEl>
                                      </p:cBhvr>
                                    </p:animEffect>
                                  </p:childTnLst>
                                </p:cTn>
                              </p:par>
                            </p:childTnLst>
                          </p:cTn>
                        </p:par>
                        <p:par>
                          <p:cTn id="16" fill="hold">
                            <p:stCondLst>
                              <p:cond delay="3000"/>
                            </p:stCondLst>
                            <p:childTnLst>
                              <p:par>
                                <p:cTn id="17" presetClass="entr" nodeType="afterEffect" presetID="9" grpId="4" fill="hold">
                                  <p:stCondLst>
                                    <p:cond delay="0"/>
                                  </p:stCondLst>
                                  <p:iterate type="el" backwards="0">
                                    <p:tmAbs val="0"/>
                                  </p:iterate>
                                  <p:childTnLst>
                                    <p:set>
                                      <p:cBhvr>
                                        <p:cTn id="18" fill="hold"/>
                                        <p:tgtEl>
                                          <p:spTgt spid="128"/>
                                        </p:tgtEl>
                                        <p:attrNameLst>
                                          <p:attrName>style.visibility</p:attrName>
                                        </p:attrNameLst>
                                      </p:cBhvr>
                                      <p:to>
                                        <p:strVal val="visible"/>
                                      </p:to>
                                    </p:set>
                                    <p:animEffect filter="dissolve" transition="in">
                                      <p:cBhvr>
                                        <p:cTn id="19" dur="1000"/>
                                        <p:tgtEl>
                                          <p:spTgt spid="128"/>
                                        </p:tgtEl>
                                      </p:cBhvr>
                                    </p:animEffect>
                                  </p:childTnLst>
                                </p:cTn>
                              </p:par>
                            </p:childTnLst>
                          </p:cTn>
                        </p:par>
                        <p:par>
                          <p:cTn id="20" fill="hold">
                            <p:stCondLst>
                              <p:cond delay="4000"/>
                            </p:stCondLst>
                            <p:childTnLst>
                              <p:par>
                                <p:cTn id="21" presetClass="entr" nodeType="afterEffect" presetID="9" grpId="5" fill="hold">
                                  <p:stCondLst>
                                    <p:cond delay="0"/>
                                  </p:stCondLst>
                                  <p:iterate type="el" backwards="0">
                                    <p:tmAbs val="0"/>
                                  </p:iterate>
                                  <p:childTnLst>
                                    <p:set>
                                      <p:cBhvr>
                                        <p:cTn id="22" fill="hold"/>
                                        <p:tgtEl>
                                          <p:spTgt spid="129"/>
                                        </p:tgtEl>
                                        <p:attrNameLst>
                                          <p:attrName>style.visibility</p:attrName>
                                        </p:attrNameLst>
                                      </p:cBhvr>
                                      <p:to>
                                        <p:strVal val="visible"/>
                                      </p:to>
                                    </p:set>
                                    <p:animEffect filter="dissolve" transition="in">
                                      <p:cBhvr>
                                        <p:cTn id="23" dur="1000"/>
                                        <p:tgtEl>
                                          <p:spTgt spid="129"/>
                                        </p:tgtEl>
                                      </p:cBhvr>
                                    </p:animEffect>
                                  </p:childTnLst>
                                </p:cTn>
                              </p:par>
                            </p:childTnLst>
                          </p:cTn>
                        </p:par>
                        <p:par>
                          <p:cTn id="24" fill="hold">
                            <p:stCondLst>
                              <p:cond delay="5000"/>
                            </p:stCondLst>
                            <p:childTnLst>
                              <p:par>
                                <p:cTn id="25" presetClass="entr" nodeType="afterEffect" presetID="9" grpId="6" fill="hold">
                                  <p:stCondLst>
                                    <p:cond delay="0"/>
                                  </p:stCondLst>
                                  <p:iterate type="el" backwards="0">
                                    <p:tmAbs val="0"/>
                                  </p:iterate>
                                  <p:childTnLst>
                                    <p:set>
                                      <p:cBhvr>
                                        <p:cTn id="26" fill="hold"/>
                                        <p:tgtEl>
                                          <p:spTgt spid="131"/>
                                        </p:tgtEl>
                                        <p:attrNameLst>
                                          <p:attrName>style.visibility</p:attrName>
                                        </p:attrNameLst>
                                      </p:cBhvr>
                                      <p:to>
                                        <p:strVal val="visible"/>
                                      </p:to>
                                    </p:set>
                                    <p:animEffect filter="dissolve" transition="in">
                                      <p:cBhvr>
                                        <p:cTn id="27" dur="1000"/>
                                        <p:tgtEl>
                                          <p:spTgt spid="131"/>
                                        </p:tgtEl>
                                      </p:cBhvr>
                                    </p:animEffect>
                                  </p:childTnLst>
                                </p:cTn>
                              </p:par>
                            </p:childTnLst>
                          </p:cTn>
                        </p:par>
                        <p:par>
                          <p:cTn id="28" fill="hold">
                            <p:stCondLst>
                              <p:cond delay="6000"/>
                            </p:stCondLst>
                            <p:childTnLst>
                              <p:par>
                                <p:cTn id="29" presetClass="entr" nodeType="afterEffect" presetID="9" grpId="7" fill="hold">
                                  <p:stCondLst>
                                    <p:cond delay="0"/>
                                  </p:stCondLst>
                                  <p:iterate type="el" backwards="0">
                                    <p:tmAbs val="0"/>
                                  </p:iterate>
                                  <p:childTnLst>
                                    <p:set>
                                      <p:cBhvr>
                                        <p:cTn id="30" fill="hold"/>
                                        <p:tgtEl>
                                          <p:spTgt spid="132"/>
                                        </p:tgtEl>
                                        <p:attrNameLst>
                                          <p:attrName>style.visibility</p:attrName>
                                        </p:attrNameLst>
                                      </p:cBhvr>
                                      <p:to>
                                        <p:strVal val="visible"/>
                                      </p:to>
                                    </p:set>
                                    <p:animEffect filter="dissolve" transition="in">
                                      <p:cBhvr>
                                        <p:cTn id="31" dur="10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1" grpId="6"/>
      <p:bldP build="whole" bldLvl="1" animBg="1" rev="0" advAuto="0" spid="132" grpId="7"/>
      <p:bldP build="whole" bldLvl="1" animBg="1" rev="0" advAuto="0" spid="124" grpId="3"/>
      <p:bldP build="whole" bldLvl="1" animBg="1" rev="0" advAuto="0" spid="129" grpId="5"/>
      <p:bldP build="whole" bldLvl="1" animBg="1" rev="0" advAuto="0" spid="128" grpId="4"/>
      <p:bldP build="whole" bldLvl="1" animBg="1" rev="0" advAuto="0" spid="130" grpId="2"/>
      <p:bldP build="whole" bldLvl="1" animBg="1" rev="0" advAuto="0" spid="123"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ctangle"/>
          <p:cNvSpPr/>
          <p:nvPr/>
        </p:nvSpPr>
        <p:spPr>
          <a:xfrm>
            <a:off x="-52907" y="371606"/>
            <a:ext cx="24489814" cy="1993960"/>
          </a:xfrm>
          <a:prstGeom prst="rect">
            <a:avLst/>
          </a:prstGeom>
          <a:solidFill>
            <a:srgbClr val="D7ECFF"/>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35" name="Sie sind an der Reihe"/>
          <p:cNvSpPr txBox="1"/>
          <p:nvPr>
            <p:ph type="title"/>
          </p:nvPr>
        </p:nvSpPr>
        <p:spPr>
          <a:xfrm>
            <a:off x="774700" y="650422"/>
            <a:ext cx="23070143" cy="1461728"/>
          </a:xfrm>
          <a:prstGeom prst="rect">
            <a:avLst/>
          </a:prstGeom>
        </p:spPr>
        <p:txBody>
          <a:bodyPr/>
          <a:lstStyle/>
          <a:p>
            <a:pPr/>
            <a:r>
              <a:t>Sie sind an der Reihe</a:t>
            </a:r>
          </a:p>
        </p:txBody>
      </p:sp>
      <p:sp>
        <p:nvSpPr>
          <p:cNvPr id="136" name="Slide Number"/>
          <p:cNvSpPr txBox="1"/>
          <p:nvPr>
            <p:ph type="sldNum" sz="quarter" idx="2"/>
          </p:nvPr>
        </p:nvSpPr>
        <p:spPr>
          <a:xfrm>
            <a:off x="23799444" y="12959435"/>
            <a:ext cx="333376"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7" name="Circle"/>
          <p:cNvSpPr/>
          <p:nvPr/>
        </p:nvSpPr>
        <p:spPr>
          <a:xfrm>
            <a:off x="1420597" y="3746500"/>
            <a:ext cx="3098607" cy="3098606"/>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38" name="Brain"/>
          <p:cNvSpPr/>
          <p:nvPr/>
        </p:nvSpPr>
        <p:spPr>
          <a:xfrm>
            <a:off x="1925685" y="4494667"/>
            <a:ext cx="2088432" cy="1602271"/>
          </a:xfrm>
          <a:custGeom>
            <a:avLst/>
            <a:gdLst/>
            <a:ahLst/>
            <a:cxnLst>
              <a:cxn ang="0">
                <a:pos x="wd2" y="hd2"/>
              </a:cxn>
              <a:cxn ang="5400000">
                <a:pos x="wd2" y="hd2"/>
              </a:cxn>
              <a:cxn ang="10800000">
                <a:pos x="wd2" y="hd2"/>
              </a:cxn>
              <a:cxn ang="16200000">
                <a:pos x="wd2" y="hd2"/>
              </a:cxn>
            </a:cxnLst>
            <a:rect l="0" t="0" r="r" b="b"/>
            <a:pathLst>
              <a:path w="20765" h="21427" fill="norm" stroke="1" extrusionOk="0">
                <a:moveTo>
                  <a:pt x="7654" y="1"/>
                </a:moveTo>
                <a:cubicBezTo>
                  <a:pt x="6294" y="20"/>
                  <a:pt x="4753" y="903"/>
                  <a:pt x="4110" y="2532"/>
                </a:cubicBezTo>
                <a:cubicBezTo>
                  <a:pt x="4110" y="2532"/>
                  <a:pt x="4104" y="2532"/>
                  <a:pt x="4104" y="2532"/>
                </a:cubicBezTo>
                <a:cubicBezTo>
                  <a:pt x="3722" y="3624"/>
                  <a:pt x="3929" y="4445"/>
                  <a:pt x="3945" y="4495"/>
                </a:cubicBezTo>
                <a:cubicBezTo>
                  <a:pt x="3976" y="4602"/>
                  <a:pt x="3935" y="4724"/>
                  <a:pt x="3855" y="4767"/>
                </a:cubicBezTo>
                <a:cubicBezTo>
                  <a:pt x="3839" y="4774"/>
                  <a:pt x="3828" y="4781"/>
                  <a:pt x="3812" y="4781"/>
                </a:cubicBezTo>
                <a:cubicBezTo>
                  <a:pt x="3743" y="4788"/>
                  <a:pt x="3679" y="4730"/>
                  <a:pt x="3653" y="4644"/>
                </a:cubicBezTo>
                <a:cubicBezTo>
                  <a:pt x="3642" y="4595"/>
                  <a:pt x="3430" y="3790"/>
                  <a:pt x="3722" y="2691"/>
                </a:cubicBezTo>
                <a:cubicBezTo>
                  <a:pt x="3754" y="2562"/>
                  <a:pt x="3690" y="2425"/>
                  <a:pt x="3590" y="2425"/>
                </a:cubicBezTo>
                <a:cubicBezTo>
                  <a:pt x="1950" y="2425"/>
                  <a:pt x="273" y="5524"/>
                  <a:pt x="347" y="7372"/>
                </a:cubicBezTo>
                <a:cubicBezTo>
                  <a:pt x="353" y="7515"/>
                  <a:pt x="475" y="7579"/>
                  <a:pt x="555" y="7493"/>
                </a:cubicBezTo>
                <a:cubicBezTo>
                  <a:pt x="778" y="7236"/>
                  <a:pt x="1021" y="7029"/>
                  <a:pt x="1281" y="6886"/>
                </a:cubicBezTo>
                <a:cubicBezTo>
                  <a:pt x="1350" y="6850"/>
                  <a:pt x="1429" y="6879"/>
                  <a:pt x="1472" y="6964"/>
                </a:cubicBezTo>
                <a:cubicBezTo>
                  <a:pt x="1530" y="7078"/>
                  <a:pt x="1487" y="7236"/>
                  <a:pt x="1397" y="7279"/>
                </a:cubicBezTo>
                <a:cubicBezTo>
                  <a:pt x="1036" y="7471"/>
                  <a:pt x="750" y="7772"/>
                  <a:pt x="516" y="8129"/>
                </a:cubicBezTo>
                <a:cubicBezTo>
                  <a:pt x="-529" y="10034"/>
                  <a:pt x="140" y="12853"/>
                  <a:pt x="1392" y="14423"/>
                </a:cubicBezTo>
                <a:cubicBezTo>
                  <a:pt x="1610" y="14680"/>
                  <a:pt x="1833" y="14902"/>
                  <a:pt x="2056" y="15088"/>
                </a:cubicBezTo>
                <a:cubicBezTo>
                  <a:pt x="2156" y="15166"/>
                  <a:pt x="2358" y="15310"/>
                  <a:pt x="2352" y="15324"/>
                </a:cubicBezTo>
                <a:cubicBezTo>
                  <a:pt x="3759" y="16381"/>
                  <a:pt x="5347" y="16295"/>
                  <a:pt x="5973" y="16216"/>
                </a:cubicBezTo>
                <a:cubicBezTo>
                  <a:pt x="6105" y="16202"/>
                  <a:pt x="6238" y="16244"/>
                  <a:pt x="6344" y="16344"/>
                </a:cubicBezTo>
                <a:cubicBezTo>
                  <a:pt x="6567" y="16543"/>
                  <a:pt x="8073" y="17950"/>
                  <a:pt x="10605" y="17872"/>
                </a:cubicBezTo>
                <a:cubicBezTo>
                  <a:pt x="11231" y="17850"/>
                  <a:pt x="12001" y="17751"/>
                  <a:pt x="12824" y="17401"/>
                </a:cubicBezTo>
                <a:cubicBezTo>
                  <a:pt x="13912" y="16937"/>
                  <a:pt x="14755" y="15760"/>
                  <a:pt x="14686" y="14325"/>
                </a:cubicBezTo>
                <a:cubicBezTo>
                  <a:pt x="14506" y="12369"/>
                  <a:pt x="13817" y="11205"/>
                  <a:pt x="12469" y="10377"/>
                </a:cubicBezTo>
                <a:cubicBezTo>
                  <a:pt x="11806" y="9970"/>
                  <a:pt x="11046" y="9898"/>
                  <a:pt x="10467" y="9926"/>
                </a:cubicBezTo>
                <a:cubicBezTo>
                  <a:pt x="10122" y="9948"/>
                  <a:pt x="9815" y="9999"/>
                  <a:pt x="9550" y="10056"/>
                </a:cubicBezTo>
                <a:lnTo>
                  <a:pt x="9512" y="10069"/>
                </a:lnTo>
                <a:cubicBezTo>
                  <a:pt x="8599" y="10283"/>
                  <a:pt x="8137" y="10662"/>
                  <a:pt x="8132" y="10669"/>
                </a:cubicBezTo>
                <a:cubicBezTo>
                  <a:pt x="8111" y="10691"/>
                  <a:pt x="8085" y="10698"/>
                  <a:pt x="8064" y="10698"/>
                </a:cubicBezTo>
                <a:cubicBezTo>
                  <a:pt x="8006" y="10705"/>
                  <a:pt x="7952" y="10669"/>
                  <a:pt x="7920" y="10598"/>
                </a:cubicBezTo>
                <a:cubicBezTo>
                  <a:pt x="7872" y="10498"/>
                  <a:pt x="7899" y="10370"/>
                  <a:pt x="7968" y="10306"/>
                </a:cubicBezTo>
                <a:cubicBezTo>
                  <a:pt x="7989" y="10291"/>
                  <a:pt x="8266" y="10062"/>
                  <a:pt x="8807" y="9848"/>
                </a:cubicBezTo>
                <a:cubicBezTo>
                  <a:pt x="8903" y="9813"/>
                  <a:pt x="8918" y="9641"/>
                  <a:pt x="8839" y="9570"/>
                </a:cubicBezTo>
                <a:cubicBezTo>
                  <a:pt x="8313" y="9098"/>
                  <a:pt x="7617" y="8270"/>
                  <a:pt x="7416" y="7071"/>
                </a:cubicBezTo>
                <a:cubicBezTo>
                  <a:pt x="7394" y="6957"/>
                  <a:pt x="7448" y="6843"/>
                  <a:pt x="7533" y="6821"/>
                </a:cubicBezTo>
                <a:cubicBezTo>
                  <a:pt x="7618" y="6793"/>
                  <a:pt x="7698" y="6865"/>
                  <a:pt x="7719" y="6987"/>
                </a:cubicBezTo>
                <a:cubicBezTo>
                  <a:pt x="7942" y="8321"/>
                  <a:pt x="8912" y="9179"/>
                  <a:pt x="9358" y="9507"/>
                </a:cubicBezTo>
                <a:cubicBezTo>
                  <a:pt x="9469" y="9586"/>
                  <a:pt x="9597" y="9620"/>
                  <a:pt x="9719" y="9592"/>
                </a:cubicBezTo>
                <a:cubicBezTo>
                  <a:pt x="10234" y="9492"/>
                  <a:pt x="11518" y="9334"/>
                  <a:pt x="12595" y="9998"/>
                </a:cubicBezTo>
                <a:cubicBezTo>
                  <a:pt x="12998" y="10240"/>
                  <a:pt x="13345" y="10521"/>
                  <a:pt x="13636" y="10828"/>
                </a:cubicBezTo>
                <a:cubicBezTo>
                  <a:pt x="13743" y="10942"/>
                  <a:pt x="13897" y="10948"/>
                  <a:pt x="14008" y="10841"/>
                </a:cubicBezTo>
                <a:cubicBezTo>
                  <a:pt x="14640" y="10241"/>
                  <a:pt x="15270" y="10013"/>
                  <a:pt x="15902" y="10156"/>
                </a:cubicBezTo>
                <a:cubicBezTo>
                  <a:pt x="16756" y="10356"/>
                  <a:pt x="17361" y="11205"/>
                  <a:pt x="17584" y="11691"/>
                </a:cubicBezTo>
                <a:cubicBezTo>
                  <a:pt x="17626" y="11784"/>
                  <a:pt x="17616" y="11912"/>
                  <a:pt x="17552" y="11983"/>
                </a:cubicBezTo>
                <a:cubicBezTo>
                  <a:pt x="17526" y="12011"/>
                  <a:pt x="17499" y="12025"/>
                  <a:pt x="17468" y="12025"/>
                </a:cubicBezTo>
                <a:cubicBezTo>
                  <a:pt x="17414" y="12032"/>
                  <a:pt x="17357" y="11996"/>
                  <a:pt x="17325" y="11925"/>
                </a:cubicBezTo>
                <a:cubicBezTo>
                  <a:pt x="17144" y="11532"/>
                  <a:pt x="16602" y="10749"/>
                  <a:pt x="15849" y="10578"/>
                </a:cubicBezTo>
                <a:cubicBezTo>
                  <a:pt x="15313" y="10456"/>
                  <a:pt x="14766" y="10648"/>
                  <a:pt x="14214" y="11169"/>
                </a:cubicBezTo>
                <a:cubicBezTo>
                  <a:pt x="14123" y="11254"/>
                  <a:pt x="14108" y="11418"/>
                  <a:pt x="14177" y="11532"/>
                </a:cubicBezTo>
                <a:cubicBezTo>
                  <a:pt x="14389" y="11875"/>
                  <a:pt x="14565" y="12262"/>
                  <a:pt x="14698" y="12683"/>
                </a:cubicBezTo>
                <a:cubicBezTo>
                  <a:pt x="14846" y="13169"/>
                  <a:pt x="14952" y="13695"/>
                  <a:pt x="15005" y="14316"/>
                </a:cubicBezTo>
                <a:cubicBezTo>
                  <a:pt x="16369" y="14966"/>
                  <a:pt x="19967" y="14602"/>
                  <a:pt x="20652" y="11448"/>
                </a:cubicBezTo>
                <a:cubicBezTo>
                  <a:pt x="21071" y="9520"/>
                  <a:pt x="20280" y="7208"/>
                  <a:pt x="19086" y="6630"/>
                </a:cubicBezTo>
                <a:cubicBezTo>
                  <a:pt x="18943" y="6558"/>
                  <a:pt x="18795" y="6680"/>
                  <a:pt x="18758" y="6879"/>
                </a:cubicBezTo>
                <a:cubicBezTo>
                  <a:pt x="18652" y="7472"/>
                  <a:pt x="18444" y="7944"/>
                  <a:pt x="18242" y="8258"/>
                </a:cubicBezTo>
                <a:cubicBezTo>
                  <a:pt x="18189" y="8336"/>
                  <a:pt x="18189" y="8458"/>
                  <a:pt x="18242" y="8543"/>
                </a:cubicBezTo>
                <a:cubicBezTo>
                  <a:pt x="18338" y="8693"/>
                  <a:pt x="18481" y="8971"/>
                  <a:pt x="18635" y="9442"/>
                </a:cubicBezTo>
                <a:cubicBezTo>
                  <a:pt x="18667" y="9542"/>
                  <a:pt x="18640" y="9678"/>
                  <a:pt x="18565" y="9728"/>
                </a:cubicBezTo>
                <a:cubicBezTo>
                  <a:pt x="18544" y="9742"/>
                  <a:pt x="18529" y="9748"/>
                  <a:pt x="18507" y="9748"/>
                </a:cubicBezTo>
                <a:cubicBezTo>
                  <a:pt x="18438" y="9755"/>
                  <a:pt x="18375" y="9700"/>
                  <a:pt x="18348" y="9614"/>
                </a:cubicBezTo>
                <a:cubicBezTo>
                  <a:pt x="18348" y="9607"/>
                  <a:pt x="18226" y="9179"/>
                  <a:pt x="17977" y="8793"/>
                </a:cubicBezTo>
                <a:cubicBezTo>
                  <a:pt x="17653" y="8301"/>
                  <a:pt x="17271" y="8108"/>
                  <a:pt x="16836" y="8222"/>
                </a:cubicBezTo>
                <a:cubicBezTo>
                  <a:pt x="16740" y="8244"/>
                  <a:pt x="16650" y="8150"/>
                  <a:pt x="16650" y="8015"/>
                </a:cubicBezTo>
                <a:cubicBezTo>
                  <a:pt x="16650" y="7908"/>
                  <a:pt x="16708" y="7822"/>
                  <a:pt x="16783" y="7807"/>
                </a:cubicBezTo>
                <a:cubicBezTo>
                  <a:pt x="17244" y="7686"/>
                  <a:pt x="17610" y="7886"/>
                  <a:pt x="17791" y="8022"/>
                </a:cubicBezTo>
                <a:cubicBezTo>
                  <a:pt x="17871" y="8079"/>
                  <a:pt x="17971" y="8057"/>
                  <a:pt x="18030" y="7957"/>
                </a:cubicBezTo>
                <a:cubicBezTo>
                  <a:pt x="18444" y="7300"/>
                  <a:pt x="18980" y="5845"/>
                  <a:pt x="18215" y="4332"/>
                </a:cubicBezTo>
                <a:cubicBezTo>
                  <a:pt x="17738" y="3390"/>
                  <a:pt x="16750" y="2824"/>
                  <a:pt x="15965" y="2789"/>
                </a:cubicBezTo>
                <a:cubicBezTo>
                  <a:pt x="15901" y="2789"/>
                  <a:pt x="15843" y="2790"/>
                  <a:pt x="15779" y="2798"/>
                </a:cubicBezTo>
                <a:cubicBezTo>
                  <a:pt x="15647" y="2812"/>
                  <a:pt x="15403" y="2824"/>
                  <a:pt x="15074" y="2931"/>
                </a:cubicBezTo>
                <a:cubicBezTo>
                  <a:pt x="14560" y="3096"/>
                  <a:pt x="14279" y="3382"/>
                  <a:pt x="14273" y="3382"/>
                </a:cubicBezTo>
                <a:cubicBezTo>
                  <a:pt x="14204" y="3453"/>
                  <a:pt x="14107" y="3433"/>
                  <a:pt x="14054" y="3333"/>
                </a:cubicBezTo>
                <a:cubicBezTo>
                  <a:pt x="14007" y="3240"/>
                  <a:pt x="14019" y="3103"/>
                  <a:pt x="14088" y="3039"/>
                </a:cubicBezTo>
                <a:cubicBezTo>
                  <a:pt x="14114" y="3010"/>
                  <a:pt x="14470" y="2669"/>
                  <a:pt x="15096" y="2483"/>
                </a:cubicBezTo>
                <a:cubicBezTo>
                  <a:pt x="15186" y="2455"/>
                  <a:pt x="15227" y="2304"/>
                  <a:pt x="15169" y="2204"/>
                </a:cubicBezTo>
                <a:cubicBezTo>
                  <a:pt x="14341" y="648"/>
                  <a:pt x="11471" y="-173"/>
                  <a:pt x="10170" y="641"/>
                </a:cubicBezTo>
                <a:cubicBezTo>
                  <a:pt x="10048" y="719"/>
                  <a:pt x="9996" y="919"/>
                  <a:pt x="10059" y="1076"/>
                </a:cubicBezTo>
                <a:cubicBezTo>
                  <a:pt x="10203" y="1461"/>
                  <a:pt x="10265" y="1904"/>
                  <a:pt x="10233" y="2325"/>
                </a:cubicBezTo>
                <a:cubicBezTo>
                  <a:pt x="10228" y="2432"/>
                  <a:pt x="10165" y="2512"/>
                  <a:pt x="10091" y="2519"/>
                </a:cubicBezTo>
                <a:cubicBezTo>
                  <a:pt x="10080" y="2519"/>
                  <a:pt x="10075" y="2519"/>
                  <a:pt x="10064" y="2519"/>
                </a:cubicBezTo>
                <a:cubicBezTo>
                  <a:pt x="9979" y="2505"/>
                  <a:pt x="9916" y="2404"/>
                  <a:pt x="9927" y="2282"/>
                </a:cubicBezTo>
                <a:cubicBezTo>
                  <a:pt x="9937" y="2140"/>
                  <a:pt x="10011" y="1106"/>
                  <a:pt x="9295" y="520"/>
                </a:cubicBezTo>
                <a:cubicBezTo>
                  <a:pt x="8854" y="161"/>
                  <a:pt x="8273" y="-8"/>
                  <a:pt x="7654" y="1"/>
                </a:cubicBezTo>
                <a:close/>
                <a:moveTo>
                  <a:pt x="6930" y="3139"/>
                </a:moveTo>
                <a:cubicBezTo>
                  <a:pt x="7435" y="3144"/>
                  <a:pt x="7913" y="3351"/>
                  <a:pt x="8361" y="3761"/>
                </a:cubicBezTo>
                <a:cubicBezTo>
                  <a:pt x="8886" y="4239"/>
                  <a:pt x="9242" y="4895"/>
                  <a:pt x="9449" y="5352"/>
                </a:cubicBezTo>
                <a:cubicBezTo>
                  <a:pt x="9491" y="5444"/>
                  <a:pt x="9582" y="5480"/>
                  <a:pt x="9656" y="5430"/>
                </a:cubicBezTo>
                <a:cubicBezTo>
                  <a:pt x="10925" y="4509"/>
                  <a:pt x="12288" y="4695"/>
                  <a:pt x="13403" y="5952"/>
                </a:cubicBezTo>
                <a:cubicBezTo>
                  <a:pt x="13456" y="6009"/>
                  <a:pt x="13535" y="6015"/>
                  <a:pt x="13593" y="5958"/>
                </a:cubicBezTo>
                <a:cubicBezTo>
                  <a:pt x="13795" y="5758"/>
                  <a:pt x="14331" y="5353"/>
                  <a:pt x="15154" y="5617"/>
                </a:cubicBezTo>
                <a:cubicBezTo>
                  <a:pt x="15239" y="5631"/>
                  <a:pt x="15291" y="5745"/>
                  <a:pt x="15270" y="5867"/>
                </a:cubicBezTo>
                <a:cubicBezTo>
                  <a:pt x="15249" y="5981"/>
                  <a:pt x="15164" y="6045"/>
                  <a:pt x="15079" y="6016"/>
                </a:cubicBezTo>
                <a:cubicBezTo>
                  <a:pt x="14527" y="5866"/>
                  <a:pt x="14076" y="5967"/>
                  <a:pt x="13736" y="6331"/>
                </a:cubicBezTo>
                <a:cubicBezTo>
                  <a:pt x="13418" y="6673"/>
                  <a:pt x="13217" y="7243"/>
                  <a:pt x="13195" y="7856"/>
                </a:cubicBezTo>
                <a:cubicBezTo>
                  <a:pt x="13190" y="7964"/>
                  <a:pt x="13132" y="8050"/>
                  <a:pt x="13053" y="8057"/>
                </a:cubicBezTo>
                <a:cubicBezTo>
                  <a:pt x="13026" y="8057"/>
                  <a:pt x="13000" y="8057"/>
                  <a:pt x="12973" y="8028"/>
                </a:cubicBezTo>
                <a:cubicBezTo>
                  <a:pt x="12915" y="7985"/>
                  <a:pt x="12882" y="7900"/>
                  <a:pt x="12887" y="7814"/>
                </a:cubicBezTo>
                <a:cubicBezTo>
                  <a:pt x="12903" y="7336"/>
                  <a:pt x="13015" y="6880"/>
                  <a:pt x="13195" y="6509"/>
                </a:cubicBezTo>
                <a:cubicBezTo>
                  <a:pt x="13243" y="6416"/>
                  <a:pt x="13228" y="6295"/>
                  <a:pt x="13164" y="6224"/>
                </a:cubicBezTo>
                <a:cubicBezTo>
                  <a:pt x="11630" y="4532"/>
                  <a:pt x="10133" y="5487"/>
                  <a:pt x="9543" y="5994"/>
                </a:cubicBezTo>
                <a:cubicBezTo>
                  <a:pt x="9464" y="6058"/>
                  <a:pt x="9364" y="6023"/>
                  <a:pt x="9321" y="5909"/>
                </a:cubicBezTo>
                <a:cubicBezTo>
                  <a:pt x="9194" y="5559"/>
                  <a:pt x="8827" y="4688"/>
                  <a:pt x="8185" y="4102"/>
                </a:cubicBezTo>
                <a:cubicBezTo>
                  <a:pt x="7548" y="3524"/>
                  <a:pt x="6843" y="3403"/>
                  <a:pt x="6084" y="3746"/>
                </a:cubicBezTo>
                <a:cubicBezTo>
                  <a:pt x="5999" y="3781"/>
                  <a:pt x="5909" y="3717"/>
                  <a:pt x="5888" y="3603"/>
                </a:cubicBezTo>
                <a:cubicBezTo>
                  <a:pt x="5867" y="3496"/>
                  <a:pt x="5915" y="3375"/>
                  <a:pt x="5994" y="3346"/>
                </a:cubicBezTo>
                <a:cubicBezTo>
                  <a:pt x="6315" y="3204"/>
                  <a:pt x="6627" y="3136"/>
                  <a:pt x="6930" y="3139"/>
                </a:cubicBezTo>
                <a:close/>
                <a:moveTo>
                  <a:pt x="4412" y="7120"/>
                </a:moveTo>
                <a:cubicBezTo>
                  <a:pt x="4454" y="7118"/>
                  <a:pt x="4496" y="7136"/>
                  <a:pt x="4528" y="7178"/>
                </a:cubicBezTo>
                <a:cubicBezTo>
                  <a:pt x="5112" y="7964"/>
                  <a:pt x="5357" y="9491"/>
                  <a:pt x="4678" y="11169"/>
                </a:cubicBezTo>
                <a:cubicBezTo>
                  <a:pt x="4630" y="11290"/>
                  <a:pt x="4688" y="11440"/>
                  <a:pt x="4789" y="11448"/>
                </a:cubicBezTo>
                <a:cubicBezTo>
                  <a:pt x="5622" y="11512"/>
                  <a:pt x="7236" y="11876"/>
                  <a:pt x="8250" y="13725"/>
                </a:cubicBezTo>
                <a:cubicBezTo>
                  <a:pt x="8287" y="13789"/>
                  <a:pt x="8351" y="13816"/>
                  <a:pt x="8409" y="13781"/>
                </a:cubicBezTo>
                <a:cubicBezTo>
                  <a:pt x="9009" y="13474"/>
                  <a:pt x="9645" y="13354"/>
                  <a:pt x="10245" y="13439"/>
                </a:cubicBezTo>
                <a:cubicBezTo>
                  <a:pt x="10314" y="13447"/>
                  <a:pt x="10373" y="13374"/>
                  <a:pt x="10373" y="13281"/>
                </a:cubicBezTo>
                <a:cubicBezTo>
                  <a:pt x="10373" y="12831"/>
                  <a:pt x="10547" y="12183"/>
                  <a:pt x="11237" y="11833"/>
                </a:cubicBezTo>
                <a:cubicBezTo>
                  <a:pt x="11322" y="11791"/>
                  <a:pt x="11413" y="11855"/>
                  <a:pt x="11439" y="11970"/>
                </a:cubicBezTo>
                <a:cubicBezTo>
                  <a:pt x="11466" y="12077"/>
                  <a:pt x="11417" y="12190"/>
                  <a:pt x="11338" y="12233"/>
                </a:cubicBezTo>
                <a:cubicBezTo>
                  <a:pt x="10547" y="12640"/>
                  <a:pt x="10691" y="13418"/>
                  <a:pt x="10696" y="13446"/>
                </a:cubicBezTo>
                <a:cubicBezTo>
                  <a:pt x="10707" y="13510"/>
                  <a:pt x="10743" y="13552"/>
                  <a:pt x="10786" y="13567"/>
                </a:cubicBezTo>
                <a:cubicBezTo>
                  <a:pt x="11391" y="13788"/>
                  <a:pt x="11889" y="14216"/>
                  <a:pt x="12170" y="14780"/>
                </a:cubicBezTo>
                <a:cubicBezTo>
                  <a:pt x="12218" y="14873"/>
                  <a:pt x="12208" y="15010"/>
                  <a:pt x="12144" y="15074"/>
                </a:cubicBezTo>
                <a:cubicBezTo>
                  <a:pt x="12117" y="15103"/>
                  <a:pt x="12091" y="15117"/>
                  <a:pt x="12059" y="15117"/>
                </a:cubicBezTo>
                <a:cubicBezTo>
                  <a:pt x="12006" y="15124"/>
                  <a:pt x="11954" y="15087"/>
                  <a:pt x="11917" y="15023"/>
                </a:cubicBezTo>
                <a:cubicBezTo>
                  <a:pt x="11386" y="13945"/>
                  <a:pt x="9852" y="13361"/>
                  <a:pt x="8308" y="14289"/>
                </a:cubicBezTo>
                <a:cubicBezTo>
                  <a:pt x="8239" y="14332"/>
                  <a:pt x="8160" y="14295"/>
                  <a:pt x="8117" y="14209"/>
                </a:cubicBezTo>
                <a:cubicBezTo>
                  <a:pt x="6870" y="11625"/>
                  <a:pt x="4296" y="11862"/>
                  <a:pt x="4270" y="11862"/>
                </a:cubicBezTo>
                <a:lnTo>
                  <a:pt x="3961" y="11847"/>
                </a:lnTo>
                <a:cubicBezTo>
                  <a:pt x="3924" y="11818"/>
                  <a:pt x="3892" y="11768"/>
                  <a:pt x="3881" y="11711"/>
                </a:cubicBezTo>
                <a:cubicBezTo>
                  <a:pt x="3759" y="11011"/>
                  <a:pt x="3176" y="10055"/>
                  <a:pt x="2332" y="9641"/>
                </a:cubicBezTo>
                <a:cubicBezTo>
                  <a:pt x="2263" y="9605"/>
                  <a:pt x="2209" y="9514"/>
                  <a:pt x="2220" y="9407"/>
                </a:cubicBezTo>
                <a:cubicBezTo>
                  <a:pt x="2236" y="9271"/>
                  <a:pt x="2337" y="9192"/>
                  <a:pt x="2427" y="9235"/>
                </a:cubicBezTo>
                <a:cubicBezTo>
                  <a:pt x="2788" y="9406"/>
                  <a:pt x="3170" y="9735"/>
                  <a:pt x="3483" y="10120"/>
                </a:cubicBezTo>
                <a:cubicBezTo>
                  <a:pt x="3680" y="10363"/>
                  <a:pt x="3913" y="10720"/>
                  <a:pt x="4067" y="11162"/>
                </a:cubicBezTo>
                <a:cubicBezTo>
                  <a:pt x="4115" y="11291"/>
                  <a:pt x="4248" y="11306"/>
                  <a:pt x="4306" y="11184"/>
                </a:cubicBezTo>
                <a:cubicBezTo>
                  <a:pt x="5022" y="9614"/>
                  <a:pt x="4831" y="8186"/>
                  <a:pt x="4311" y="7486"/>
                </a:cubicBezTo>
                <a:cubicBezTo>
                  <a:pt x="4253" y="7408"/>
                  <a:pt x="4243" y="7273"/>
                  <a:pt x="4301" y="7194"/>
                </a:cubicBezTo>
                <a:cubicBezTo>
                  <a:pt x="4330" y="7148"/>
                  <a:pt x="4370" y="7123"/>
                  <a:pt x="4412" y="7120"/>
                </a:cubicBezTo>
                <a:close/>
                <a:moveTo>
                  <a:pt x="2258" y="15717"/>
                </a:moveTo>
                <a:cubicBezTo>
                  <a:pt x="1971" y="17680"/>
                  <a:pt x="4031" y="19435"/>
                  <a:pt x="5702" y="18764"/>
                </a:cubicBezTo>
                <a:cubicBezTo>
                  <a:pt x="5612" y="19699"/>
                  <a:pt x="5001" y="21083"/>
                  <a:pt x="5001" y="21083"/>
                </a:cubicBezTo>
                <a:lnTo>
                  <a:pt x="6238" y="21427"/>
                </a:lnTo>
                <a:lnTo>
                  <a:pt x="8727" y="18063"/>
                </a:lnTo>
                <a:cubicBezTo>
                  <a:pt x="7390" y="17742"/>
                  <a:pt x="6699" y="17172"/>
                  <a:pt x="6333" y="16843"/>
                </a:cubicBezTo>
                <a:cubicBezTo>
                  <a:pt x="6163" y="16686"/>
                  <a:pt x="5962" y="16614"/>
                  <a:pt x="5761" y="16636"/>
                </a:cubicBezTo>
                <a:cubicBezTo>
                  <a:pt x="5442" y="16672"/>
                  <a:pt x="4954" y="16693"/>
                  <a:pt x="4381" y="16593"/>
                </a:cubicBezTo>
                <a:cubicBezTo>
                  <a:pt x="3786" y="16494"/>
                  <a:pt x="3027" y="16259"/>
                  <a:pt x="2258" y="15717"/>
                </a:cubicBez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39" name="Notebook"/>
          <p:cNvSpPr/>
          <p:nvPr/>
        </p:nvSpPr>
        <p:spPr>
          <a:xfrm>
            <a:off x="9582867" y="3371805"/>
            <a:ext cx="5218265" cy="2923081"/>
          </a:xfrm>
          <a:custGeom>
            <a:avLst/>
            <a:gdLst/>
            <a:ahLst/>
            <a:cxnLst>
              <a:cxn ang="0">
                <a:pos x="wd2" y="hd2"/>
              </a:cxn>
              <a:cxn ang="5400000">
                <a:pos x="wd2" y="hd2"/>
              </a:cxn>
              <a:cxn ang="10800000">
                <a:pos x="wd2" y="hd2"/>
              </a:cxn>
              <a:cxn ang="16200000">
                <a:pos x="wd2" y="hd2"/>
              </a:cxn>
            </a:cxnLst>
            <a:rect l="0" t="0" r="r" b="b"/>
            <a:pathLst>
              <a:path w="21600" h="21599" fill="norm" stroke="1"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3A60"/>
          </a:solidFill>
          <a:ln w="12700">
            <a:miter lim="400000"/>
          </a:ln>
        </p:spPr>
        <p:txBody>
          <a:bodyPr lIns="71437" tIns="71437" rIns="71437" bIns="71437" anchor="ctr"/>
          <a:lstStyle/>
          <a:p>
            <a:pPr algn="ctr" defTabSz="587022">
              <a:lnSpc>
                <a:spcPct val="100000"/>
              </a:lnSpc>
              <a:spcBef>
                <a:spcPts val="0"/>
              </a:spcBef>
              <a:defRPr sz="4000">
                <a:solidFill>
                  <a:srgbClr val="EFB661"/>
                </a:solidFill>
                <a:latin typeface="Scala Sans-Regular"/>
                <a:ea typeface="Scala Sans-Regular"/>
                <a:cs typeface="Scala Sans-Regular"/>
                <a:sym typeface="Scala Sans-Regular"/>
              </a:defRPr>
            </a:pPr>
          </a:p>
        </p:txBody>
      </p:sp>
      <p:sp>
        <p:nvSpPr>
          <p:cNvPr id="140" name="menti.com">
            <a:hlinkClick r:id="rId2" invalidUrl="" action="" tgtFrame="" tooltip="" history="1" highlightClick="0" endSnd="0"/>
          </p:cNvPr>
          <p:cNvSpPr txBox="1"/>
          <p:nvPr/>
        </p:nvSpPr>
        <p:spPr>
          <a:xfrm>
            <a:off x="10408500" y="3694372"/>
            <a:ext cx="2300925" cy="650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3600">
                <a:latin typeface="Scala Sans-Regular"/>
                <a:ea typeface="Scala Sans-Regular"/>
                <a:cs typeface="Scala Sans-Regular"/>
                <a:sym typeface="Scala Sans-Regular"/>
              </a:defRPr>
            </a:lvl1pPr>
          </a:lstStyle>
          <a:p>
            <a:pPr/>
            <a:r>
              <a:t>menti.com</a:t>
            </a:r>
          </a:p>
        </p:txBody>
      </p:sp>
      <p:sp>
        <p:nvSpPr>
          <p:cNvPr id="141" name="Rounded Rectangle"/>
          <p:cNvSpPr/>
          <p:nvPr/>
        </p:nvSpPr>
        <p:spPr>
          <a:xfrm>
            <a:off x="10286790" y="3745172"/>
            <a:ext cx="3810419" cy="625476"/>
          </a:xfrm>
          <a:prstGeom prst="roundRect">
            <a:avLst>
              <a:gd name="adj" fmla="val 27650"/>
            </a:avLst>
          </a:prstGeom>
          <a:ln w="63500">
            <a:solidFill>
              <a:srgbClr val="003A60"/>
            </a:solidFill>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42" name="Circle"/>
          <p:cNvSpPr/>
          <p:nvPr/>
        </p:nvSpPr>
        <p:spPr>
          <a:xfrm>
            <a:off x="12466542" y="7554541"/>
            <a:ext cx="3098607" cy="3098607"/>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43" name="Circle"/>
          <p:cNvSpPr/>
          <p:nvPr/>
        </p:nvSpPr>
        <p:spPr>
          <a:xfrm>
            <a:off x="5102579" y="7554541"/>
            <a:ext cx="3098606" cy="3098607"/>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44" name="Circle"/>
          <p:cNvSpPr/>
          <p:nvPr/>
        </p:nvSpPr>
        <p:spPr>
          <a:xfrm>
            <a:off x="19864796" y="7448851"/>
            <a:ext cx="3098607" cy="3098606"/>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45" name="Brain"/>
          <p:cNvSpPr/>
          <p:nvPr/>
        </p:nvSpPr>
        <p:spPr>
          <a:xfrm>
            <a:off x="5607667" y="8302710"/>
            <a:ext cx="2088431" cy="1602270"/>
          </a:xfrm>
          <a:custGeom>
            <a:avLst/>
            <a:gdLst/>
            <a:ahLst/>
            <a:cxnLst>
              <a:cxn ang="0">
                <a:pos x="wd2" y="hd2"/>
              </a:cxn>
              <a:cxn ang="5400000">
                <a:pos x="wd2" y="hd2"/>
              </a:cxn>
              <a:cxn ang="10800000">
                <a:pos x="wd2" y="hd2"/>
              </a:cxn>
              <a:cxn ang="16200000">
                <a:pos x="wd2" y="hd2"/>
              </a:cxn>
            </a:cxnLst>
            <a:rect l="0" t="0" r="r" b="b"/>
            <a:pathLst>
              <a:path w="20765" h="21427" fill="norm" stroke="1" extrusionOk="0">
                <a:moveTo>
                  <a:pt x="7654" y="1"/>
                </a:moveTo>
                <a:cubicBezTo>
                  <a:pt x="6294" y="20"/>
                  <a:pt x="4753" y="903"/>
                  <a:pt x="4110" y="2532"/>
                </a:cubicBezTo>
                <a:cubicBezTo>
                  <a:pt x="4110" y="2532"/>
                  <a:pt x="4104" y="2532"/>
                  <a:pt x="4104" y="2532"/>
                </a:cubicBezTo>
                <a:cubicBezTo>
                  <a:pt x="3722" y="3624"/>
                  <a:pt x="3929" y="4445"/>
                  <a:pt x="3945" y="4495"/>
                </a:cubicBezTo>
                <a:cubicBezTo>
                  <a:pt x="3976" y="4602"/>
                  <a:pt x="3935" y="4724"/>
                  <a:pt x="3855" y="4767"/>
                </a:cubicBezTo>
                <a:cubicBezTo>
                  <a:pt x="3839" y="4774"/>
                  <a:pt x="3828" y="4781"/>
                  <a:pt x="3812" y="4781"/>
                </a:cubicBezTo>
                <a:cubicBezTo>
                  <a:pt x="3743" y="4788"/>
                  <a:pt x="3679" y="4730"/>
                  <a:pt x="3653" y="4644"/>
                </a:cubicBezTo>
                <a:cubicBezTo>
                  <a:pt x="3642" y="4595"/>
                  <a:pt x="3430" y="3790"/>
                  <a:pt x="3722" y="2691"/>
                </a:cubicBezTo>
                <a:cubicBezTo>
                  <a:pt x="3754" y="2562"/>
                  <a:pt x="3690" y="2425"/>
                  <a:pt x="3590" y="2425"/>
                </a:cubicBezTo>
                <a:cubicBezTo>
                  <a:pt x="1950" y="2425"/>
                  <a:pt x="273" y="5524"/>
                  <a:pt x="347" y="7372"/>
                </a:cubicBezTo>
                <a:cubicBezTo>
                  <a:pt x="353" y="7515"/>
                  <a:pt x="475" y="7579"/>
                  <a:pt x="555" y="7493"/>
                </a:cubicBezTo>
                <a:cubicBezTo>
                  <a:pt x="778" y="7236"/>
                  <a:pt x="1021" y="7029"/>
                  <a:pt x="1281" y="6886"/>
                </a:cubicBezTo>
                <a:cubicBezTo>
                  <a:pt x="1350" y="6850"/>
                  <a:pt x="1429" y="6879"/>
                  <a:pt x="1472" y="6964"/>
                </a:cubicBezTo>
                <a:cubicBezTo>
                  <a:pt x="1530" y="7078"/>
                  <a:pt x="1487" y="7236"/>
                  <a:pt x="1397" y="7279"/>
                </a:cubicBezTo>
                <a:cubicBezTo>
                  <a:pt x="1036" y="7471"/>
                  <a:pt x="750" y="7772"/>
                  <a:pt x="516" y="8129"/>
                </a:cubicBezTo>
                <a:cubicBezTo>
                  <a:pt x="-529" y="10034"/>
                  <a:pt x="140" y="12853"/>
                  <a:pt x="1392" y="14423"/>
                </a:cubicBezTo>
                <a:cubicBezTo>
                  <a:pt x="1610" y="14680"/>
                  <a:pt x="1833" y="14902"/>
                  <a:pt x="2056" y="15088"/>
                </a:cubicBezTo>
                <a:cubicBezTo>
                  <a:pt x="2156" y="15166"/>
                  <a:pt x="2358" y="15310"/>
                  <a:pt x="2352" y="15324"/>
                </a:cubicBezTo>
                <a:cubicBezTo>
                  <a:pt x="3759" y="16381"/>
                  <a:pt x="5347" y="16295"/>
                  <a:pt x="5973" y="16216"/>
                </a:cubicBezTo>
                <a:cubicBezTo>
                  <a:pt x="6105" y="16202"/>
                  <a:pt x="6238" y="16244"/>
                  <a:pt x="6344" y="16344"/>
                </a:cubicBezTo>
                <a:cubicBezTo>
                  <a:pt x="6567" y="16543"/>
                  <a:pt x="8073" y="17950"/>
                  <a:pt x="10605" y="17872"/>
                </a:cubicBezTo>
                <a:cubicBezTo>
                  <a:pt x="11231" y="17850"/>
                  <a:pt x="12001" y="17751"/>
                  <a:pt x="12824" y="17401"/>
                </a:cubicBezTo>
                <a:cubicBezTo>
                  <a:pt x="13912" y="16937"/>
                  <a:pt x="14755" y="15760"/>
                  <a:pt x="14686" y="14325"/>
                </a:cubicBezTo>
                <a:cubicBezTo>
                  <a:pt x="14506" y="12369"/>
                  <a:pt x="13817" y="11205"/>
                  <a:pt x="12469" y="10377"/>
                </a:cubicBezTo>
                <a:cubicBezTo>
                  <a:pt x="11806" y="9970"/>
                  <a:pt x="11046" y="9898"/>
                  <a:pt x="10467" y="9926"/>
                </a:cubicBezTo>
                <a:cubicBezTo>
                  <a:pt x="10122" y="9948"/>
                  <a:pt x="9815" y="9999"/>
                  <a:pt x="9550" y="10056"/>
                </a:cubicBezTo>
                <a:lnTo>
                  <a:pt x="9512" y="10069"/>
                </a:lnTo>
                <a:cubicBezTo>
                  <a:pt x="8599" y="10283"/>
                  <a:pt x="8137" y="10662"/>
                  <a:pt x="8132" y="10669"/>
                </a:cubicBezTo>
                <a:cubicBezTo>
                  <a:pt x="8111" y="10691"/>
                  <a:pt x="8085" y="10698"/>
                  <a:pt x="8064" y="10698"/>
                </a:cubicBezTo>
                <a:cubicBezTo>
                  <a:pt x="8006" y="10705"/>
                  <a:pt x="7952" y="10669"/>
                  <a:pt x="7920" y="10598"/>
                </a:cubicBezTo>
                <a:cubicBezTo>
                  <a:pt x="7872" y="10498"/>
                  <a:pt x="7899" y="10370"/>
                  <a:pt x="7968" y="10306"/>
                </a:cubicBezTo>
                <a:cubicBezTo>
                  <a:pt x="7989" y="10291"/>
                  <a:pt x="8266" y="10062"/>
                  <a:pt x="8807" y="9848"/>
                </a:cubicBezTo>
                <a:cubicBezTo>
                  <a:pt x="8903" y="9813"/>
                  <a:pt x="8918" y="9641"/>
                  <a:pt x="8839" y="9570"/>
                </a:cubicBezTo>
                <a:cubicBezTo>
                  <a:pt x="8313" y="9098"/>
                  <a:pt x="7617" y="8270"/>
                  <a:pt x="7416" y="7071"/>
                </a:cubicBezTo>
                <a:cubicBezTo>
                  <a:pt x="7394" y="6957"/>
                  <a:pt x="7448" y="6843"/>
                  <a:pt x="7533" y="6821"/>
                </a:cubicBezTo>
                <a:cubicBezTo>
                  <a:pt x="7618" y="6793"/>
                  <a:pt x="7698" y="6865"/>
                  <a:pt x="7719" y="6987"/>
                </a:cubicBezTo>
                <a:cubicBezTo>
                  <a:pt x="7942" y="8321"/>
                  <a:pt x="8912" y="9179"/>
                  <a:pt x="9358" y="9507"/>
                </a:cubicBezTo>
                <a:cubicBezTo>
                  <a:pt x="9469" y="9586"/>
                  <a:pt x="9597" y="9620"/>
                  <a:pt x="9719" y="9592"/>
                </a:cubicBezTo>
                <a:cubicBezTo>
                  <a:pt x="10234" y="9492"/>
                  <a:pt x="11518" y="9334"/>
                  <a:pt x="12595" y="9998"/>
                </a:cubicBezTo>
                <a:cubicBezTo>
                  <a:pt x="12998" y="10240"/>
                  <a:pt x="13345" y="10521"/>
                  <a:pt x="13636" y="10828"/>
                </a:cubicBezTo>
                <a:cubicBezTo>
                  <a:pt x="13743" y="10942"/>
                  <a:pt x="13897" y="10948"/>
                  <a:pt x="14008" y="10841"/>
                </a:cubicBezTo>
                <a:cubicBezTo>
                  <a:pt x="14640" y="10241"/>
                  <a:pt x="15270" y="10013"/>
                  <a:pt x="15902" y="10156"/>
                </a:cubicBezTo>
                <a:cubicBezTo>
                  <a:pt x="16756" y="10356"/>
                  <a:pt x="17361" y="11205"/>
                  <a:pt x="17584" y="11691"/>
                </a:cubicBezTo>
                <a:cubicBezTo>
                  <a:pt x="17626" y="11784"/>
                  <a:pt x="17616" y="11912"/>
                  <a:pt x="17552" y="11983"/>
                </a:cubicBezTo>
                <a:cubicBezTo>
                  <a:pt x="17526" y="12011"/>
                  <a:pt x="17499" y="12025"/>
                  <a:pt x="17468" y="12025"/>
                </a:cubicBezTo>
                <a:cubicBezTo>
                  <a:pt x="17414" y="12032"/>
                  <a:pt x="17357" y="11996"/>
                  <a:pt x="17325" y="11925"/>
                </a:cubicBezTo>
                <a:cubicBezTo>
                  <a:pt x="17144" y="11532"/>
                  <a:pt x="16602" y="10749"/>
                  <a:pt x="15849" y="10578"/>
                </a:cubicBezTo>
                <a:cubicBezTo>
                  <a:pt x="15313" y="10456"/>
                  <a:pt x="14766" y="10648"/>
                  <a:pt x="14214" y="11169"/>
                </a:cubicBezTo>
                <a:cubicBezTo>
                  <a:pt x="14123" y="11254"/>
                  <a:pt x="14108" y="11418"/>
                  <a:pt x="14177" y="11532"/>
                </a:cubicBezTo>
                <a:cubicBezTo>
                  <a:pt x="14389" y="11875"/>
                  <a:pt x="14565" y="12262"/>
                  <a:pt x="14698" y="12683"/>
                </a:cubicBezTo>
                <a:cubicBezTo>
                  <a:pt x="14846" y="13169"/>
                  <a:pt x="14952" y="13695"/>
                  <a:pt x="15005" y="14316"/>
                </a:cubicBezTo>
                <a:cubicBezTo>
                  <a:pt x="16369" y="14966"/>
                  <a:pt x="19967" y="14602"/>
                  <a:pt x="20652" y="11448"/>
                </a:cubicBezTo>
                <a:cubicBezTo>
                  <a:pt x="21071" y="9520"/>
                  <a:pt x="20280" y="7208"/>
                  <a:pt x="19086" y="6630"/>
                </a:cubicBezTo>
                <a:cubicBezTo>
                  <a:pt x="18943" y="6558"/>
                  <a:pt x="18795" y="6680"/>
                  <a:pt x="18758" y="6879"/>
                </a:cubicBezTo>
                <a:cubicBezTo>
                  <a:pt x="18652" y="7472"/>
                  <a:pt x="18444" y="7944"/>
                  <a:pt x="18242" y="8258"/>
                </a:cubicBezTo>
                <a:cubicBezTo>
                  <a:pt x="18189" y="8336"/>
                  <a:pt x="18189" y="8458"/>
                  <a:pt x="18242" y="8543"/>
                </a:cubicBezTo>
                <a:cubicBezTo>
                  <a:pt x="18338" y="8693"/>
                  <a:pt x="18481" y="8971"/>
                  <a:pt x="18635" y="9442"/>
                </a:cubicBezTo>
                <a:cubicBezTo>
                  <a:pt x="18667" y="9542"/>
                  <a:pt x="18640" y="9678"/>
                  <a:pt x="18565" y="9728"/>
                </a:cubicBezTo>
                <a:cubicBezTo>
                  <a:pt x="18544" y="9742"/>
                  <a:pt x="18529" y="9748"/>
                  <a:pt x="18507" y="9748"/>
                </a:cubicBezTo>
                <a:cubicBezTo>
                  <a:pt x="18438" y="9755"/>
                  <a:pt x="18375" y="9700"/>
                  <a:pt x="18348" y="9614"/>
                </a:cubicBezTo>
                <a:cubicBezTo>
                  <a:pt x="18348" y="9607"/>
                  <a:pt x="18226" y="9179"/>
                  <a:pt x="17977" y="8793"/>
                </a:cubicBezTo>
                <a:cubicBezTo>
                  <a:pt x="17653" y="8301"/>
                  <a:pt x="17271" y="8108"/>
                  <a:pt x="16836" y="8222"/>
                </a:cubicBezTo>
                <a:cubicBezTo>
                  <a:pt x="16740" y="8244"/>
                  <a:pt x="16650" y="8150"/>
                  <a:pt x="16650" y="8015"/>
                </a:cubicBezTo>
                <a:cubicBezTo>
                  <a:pt x="16650" y="7908"/>
                  <a:pt x="16708" y="7822"/>
                  <a:pt x="16783" y="7807"/>
                </a:cubicBezTo>
                <a:cubicBezTo>
                  <a:pt x="17244" y="7686"/>
                  <a:pt x="17610" y="7886"/>
                  <a:pt x="17791" y="8022"/>
                </a:cubicBezTo>
                <a:cubicBezTo>
                  <a:pt x="17871" y="8079"/>
                  <a:pt x="17971" y="8057"/>
                  <a:pt x="18030" y="7957"/>
                </a:cubicBezTo>
                <a:cubicBezTo>
                  <a:pt x="18444" y="7300"/>
                  <a:pt x="18980" y="5845"/>
                  <a:pt x="18215" y="4332"/>
                </a:cubicBezTo>
                <a:cubicBezTo>
                  <a:pt x="17738" y="3390"/>
                  <a:pt x="16750" y="2824"/>
                  <a:pt x="15965" y="2789"/>
                </a:cubicBezTo>
                <a:cubicBezTo>
                  <a:pt x="15901" y="2789"/>
                  <a:pt x="15843" y="2790"/>
                  <a:pt x="15779" y="2798"/>
                </a:cubicBezTo>
                <a:cubicBezTo>
                  <a:pt x="15647" y="2812"/>
                  <a:pt x="15403" y="2824"/>
                  <a:pt x="15074" y="2931"/>
                </a:cubicBezTo>
                <a:cubicBezTo>
                  <a:pt x="14560" y="3096"/>
                  <a:pt x="14279" y="3382"/>
                  <a:pt x="14273" y="3382"/>
                </a:cubicBezTo>
                <a:cubicBezTo>
                  <a:pt x="14204" y="3453"/>
                  <a:pt x="14107" y="3433"/>
                  <a:pt x="14054" y="3333"/>
                </a:cubicBezTo>
                <a:cubicBezTo>
                  <a:pt x="14007" y="3240"/>
                  <a:pt x="14019" y="3103"/>
                  <a:pt x="14088" y="3039"/>
                </a:cubicBezTo>
                <a:cubicBezTo>
                  <a:pt x="14114" y="3010"/>
                  <a:pt x="14470" y="2669"/>
                  <a:pt x="15096" y="2483"/>
                </a:cubicBezTo>
                <a:cubicBezTo>
                  <a:pt x="15186" y="2455"/>
                  <a:pt x="15227" y="2304"/>
                  <a:pt x="15169" y="2204"/>
                </a:cubicBezTo>
                <a:cubicBezTo>
                  <a:pt x="14341" y="648"/>
                  <a:pt x="11471" y="-173"/>
                  <a:pt x="10170" y="641"/>
                </a:cubicBezTo>
                <a:cubicBezTo>
                  <a:pt x="10048" y="719"/>
                  <a:pt x="9996" y="919"/>
                  <a:pt x="10059" y="1076"/>
                </a:cubicBezTo>
                <a:cubicBezTo>
                  <a:pt x="10203" y="1461"/>
                  <a:pt x="10265" y="1904"/>
                  <a:pt x="10233" y="2325"/>
                </a:cubicBezTo>
                <a:cubicBezTo>
                  <a:pt x="10228" y="2432"/>
                  <a:pt x="10165" y="2512"/>
                  <a:pt x="10091" y="2519"/>
                </a:cubicBezTo>
                <a:cubicBezTo>
                  <a:pt x="10080" y="2519"/>
                  <a:pt x="10075" y="2519"/>
                  <a:pt x="10064" y="2519"/>
                </a:cubicBezTo>
                <a:cubicBezTo>
                  <a:pt x="9979" y="2505"/>
                  <a:pt x="9916" y="2404"/>
                  <a:pt x="9927" y="2282"/>
                </a:cubicBezTo>
                <a:cubicBezTo>
                  <a:pt x="9937" y="2140"/>
                  <a:pt x="10011" y="1106"/>
                  <a:pt x="9295" y="520"/>
                </a:cubicBezTo>
                <a:cubicBezTo>
                  <a:pt x="8854" y="161"/>
                  <a:pt x="8273" y="-8"/>
                  <a:pt x="7654" y="1"/>
                </a:cubicBezTo>
                <a:close/>
                <a:moveTo>
                  <a:pt x="6930" y="3139"/>
                </a:moveTo>
                <a:cubicBezTo>
                  <a:pt x="7435" y="3144"/>
                  <a:pt x="7913" y="3351"/>
                  <a:pt x="8361" y="3761"/>
                </a:cubicBezTo>
                <a:cubicBezTo>
                  <a:pt x="8886" y="4239"/>
                  <a:pt x="9242" y="4895"/>
                  <a:pt x="9449" y="5352"/>
                </a:cubicBezTo>
                <a:cubicBezTo>
                  <a:pt x="9491" y="5444"/>
                  <a:pt x="9582" y="5480"/>
                  <a:pt x="9656" y="5430"/>
                </a:cubicBezTo>
                <a:cubicBezTo>
                  <a:pt x="10925" y="4509"/>
                  <a:pt x="12288" y="4695"/>
                  <a:pt x="13403" y="5952"/>
                </a:cubicBezTo>
                <a:cubicBezTo>
                  <a:pt x="13456" y="6009"/>
                  <a:pt x="13535" y="6015"/>
                  <a:pt x="13593" y="5958"/>
                </a:cubicBezTo>
                <a:cubicBezTo>
                  <a:pt x="13795" y="5758"/>
                  <a:pt x="14331" y="5353"/>
                  <a:pt x="15154" y="5617"/>
                </a:cubicBezTo>
                <a:cubicBezTo>
                  <a:pt x="15239" y="5631"/>
                  <a:pt x="15291" y="5745"/>
                  <a:pt x="15270" y="5867"/>
                </a:cubicBezTo>
                <a:cubicBezTo>
                  <a:pt x="15249" y="5981"/>
                  <a:pt x="15164" y="6045"/>
                  <a:pt x="15079" y="6016"/>
                </a:cubicBezTo>
                <a:cubicBezTo>
                  <a:pt x="14527" y="5866"/>
                  <a:pt x="14076" y="5967"/>
                  <a:pt x="13736" y="6331"/>
                </a:cubicBezTo>
                <a:cubicBezTo>
                  <a:pt x="13418" y="6673"/>
                  <a:pt x="13217" y="7243"/>
                  <a:pt x="13195" y="7856"/>
                </a:cubicBezTo>
                <a:cubicBezTo>
                  <a:pt x="13190" y="7964"/>
                  <a:pt x="13132" y="8050"/>
                  <a:pt x="13053" y="8057"/>
                </a:cubicBezTo>
                <a:cubicBezTo>
                  <a:pt x="13026" y="8057"/>
                  <a:pt x="13000" y="8057"/>
                  <a:pt x="12973" y="8028"/>
                </a:cubicBezTo>
                <a:cubicBezTo>
                  <a:pt x="12915" y="7985"/>
                  <a:pt x="12882" y="7900"/>
                  <a:pt x="12887" y="7814"/>
                </a:cubicBezTo>
                <a:cubicBezTo>
                  <a:pt x="12903" y="7336"/>
                  <a:pt x="13015" y="6880"/>
                  <a:pt x="13195" y="6509"/>
                </a:cubicBezTo>
                <a:cubicBezTo>
                  <a:pt x="13243" y="6416"/>
                  <a:pt x="13228" y="6295"/>
                  <a:pt x="13164" y="6224"/>
                </a:cubicBezTo>
                <a:cubicBezTo>
                  <a:pt x="11630" y="4532"/>
                  <a:pt x="10133" y="5487"/>
                  <a:pt x="9543" y="5994"/>
                </a:cubicBezTo>
                <a:cubicBezTo>
                  <a:pt x="9464" y="6058"/>
                  <a:pt x="9364" y="6023"/>
                  <a:pt x="9321" y="5909"/>
                </a:cubicBezTo>
                <a:cubicBezTo>
                  <a:pt x="9194" y="5559"/>
                  <a:pt x="8827" y="4688"/>
                  <a:pt x="8185" y="4102"/>
                </a:cubicBezTo>
                <a:cubicBezTo>
                  <a:pt x="7548" y="3524"/>
                  <a:pt x="6843" y="3403"/>
                  <a:pt x="6084" y="3746"/>
                </a:cubicBezTo>
                <a:cubicBezTo>
                  <a:pt x="5999" y="3781"/>
                  <a:pt x="5909" y="3717"/>
                  <a:pt x="5888" y="3603"/>
                </a:cubicBezTo>
                <a:cubicBezTo>
                  <a:pt x="5867" y="3496"/>
                  <a:pt x="5915" y="3375"/>
                  <a:pt x="5994" y="3346"/>
                </a:cubicBezTo>
                <a:cubicBezTo>
                  <a:pt x="6315" y="3204"/>
                  <a:pt x="6627" y="3136"/>
                  <a:pt x="6930" y="3139"/>
                </a:cubicBezTo>
                <a:close/>
                <a:moveTo>
                  <a:pt x="4412" y="7120"/>
                </a:moveTo>
                <a:cubicBezTo>
                  <a:pt x="4454" y="7118"/>
                  <a:pt x="4496" y="7136"/>
                  <a:pt x="4528" y="7178"/>
                </a:cubicBezTo>
                <a:cubicBezTo>
                  <a:pt x="5112" y="7964"/>
                  <a:pt x="5357" y="9491"/>
                  <a:pt x="4678" y="11169"/>
                </a:cubicBezTo>
                <a:cubicBezTo>
                  <a:pt x="4630" y="11290"/>
                  <a:pt x="4688" y="11440"/>
                  <a:pt x="4789" y="11448"/>
                </a:cubicBezTo>
                <a:cubicBezTo>
                  <a:pt x="5622" y="11512"/>
                  <a:pt x="7236" y="11876"/>
                  <a:pt x="8250" y="13725"/>
                </a:cubicBezTo>
                <a:cubicBezTo>
                  <a:pt x="8287" y="13789"/>
                  <a:pt x="8351" y="13816"/>
                  <a:pt x="8409" y="13781"/>
                </a:cubicBezTo>
                <a:cubicBezTo>
                  <a:pt x="9009" y="13474"/>
                  <a:pt x="9645" y="13354"/>
                  <a:pt x="10245" y="13439"/>
                </a:cubicBezTo>
                <a:cubicBezTo>
                  <a:pt x="10314" y="13447"/>
                  <a:pt x="10373" y="13374"/>
                  <a:pt x="10373" y="13281"/>
                </a:cubicBezTo>
                <a:cubicBezTo>
                  <a:pt x="10373" y="12831"/>
                  <a:pt x="10547" y="12183"/>
                  <a:pt x="11237" y="11833"/>
                </a:cubicBezTo>
                <a:cubicBezTo>
                  <a:pt x="11322" y="11791"/>
                  <a:pt x="11413" y="11855"/>
                  <a:pt x="11439" y="11970"/>
                </a:cubicBezTo>
                <a:cubicBezTo>
                  <a:pt x="11466" y="12077"/>
                  <a:pt x="11417" y="12190"/>
                  <a:pt x="11338" y="12233"/>
                </a:cubicBezTo>
                <a:cubicBezTo>
                  <a:pt x="10547" y="12640"/>
                  <a:pt x="10691" y="13418"/>
                  <a:pt x="10696" y="13446"/>
                </a:cubicBezTo>
                <a:cubicBezTo>
                  <a:pt x="10707" y="13510"/>
                  <a:pt x="10743" y="13552"/>
                  <a:pt x="10786" y="13567"/>
                </a:cubicBezTo>
                <a:cubicBezTo>
                  <a:pt x="11391" y="13788"/>
                  <a:pt x="11889" y="14216"/>
                  <a:pt x="12170" y="14780"/>
                </a:cubicBezTo>
                <a:cubicBezTo>
                  <a:pt x="12218" y="14873"/>
                  <a:pt x="12208" y="15010"/>
                  <a:pt x="12144" y="15074"/>
                </a:cubicBezTo>
                <a:cubicBezTo>
                  <a:pt x="12117" y="15103"/>
                  <a:pt x="12091" y="15117"/>
                  <a:pt x="12059" y="15117"/>
                </a:cubicBezTo>
                <a:cubicBezTo>
                  <a:pt x="12006" y="15124"/>
                  <a:pt x="11954" y="15087"/>
                  <a:pt x="11917" y="15023"/>
                </a:cubicBezTo>
                <a:cubicBezTo>
                  <a:pt x="11386" y="13945"/>
                  <a:pt x="9852" y="13361"/>
                  <a:pt x="8308" y="14289"/>
                </a:cubicBezTo>
                <a:cubicBezTo>
                  <a:pt x="8239" y="14332"/>
                  <a:pt x="8160" y="14295"/>
                  <a:pt x="8117" y="14209"/>
                </a:cubicBezTo>
                <a:cubicBezTo>
                  <a:pt x="6870" y="11625"/>
                  <a:pt x="4296" y="11862"/>
                  <a:pt x="4270" y="11862"/>
                </a:cubicBezTo>
                <a:lnTo>
                  <a:pt x="3961" y="11847"/>
                </a:lnTo>
                <a:cubicBezTo>
                  <a:pt x="3924" y="11818"/>
                  <a:pt x="3892" y="11768"/>
                  <a:pt x="3881" y="11711"/>
                </a:cubicBezTo>
                <a:cubicBezTo>
                  <a:pt x="3759" y="11011"/>
                  <a:pt x="3176" y="10055"/>
                  <a:pt x="2332" y="9641"/>
                </a:cubicBezTo>
                <a:cubicBezTo>
                  <a:pt x="2263" y="9605"/>
                  <a:pt x="2209" y="9514"/>
                  <a:pt x="2220" y="9407"/>
                </a:cubicBezTo>
                <a:cubicBezTo>
                  <a:pt x="2236" y="9271"/>
                  <a:pt x="2337" y="9192"/>
                  <a:pt x="2427" y="9235"/>
                </a:cubicBezTo>
                <a:cubicBezTo>
                  <a:pt x="2788" y="9406"/>
                  <a:pt x="3170" y="9735"/>
                  <a:pt x="3483" y="10120"/>
                </a:cubicBezTo>
                <a:cubicBezTo>
                  <a:pt x="3680" y="10363"/>
                  <a:pt x="3913" y="10720"/>
                  <a:pt x="4067" y="11162"/>
                </a:cubicBezTo>
                <a:cubicBezTo>
                  <a:pt x="4115" y="11291"/>
                  <a:pt x="4248" y="11306"/>
                  <a:pt x="4306" y="11184"/>
                </a:cubicBezTo>
                <a:cubicBezTo>
                  <a:pt x="5022" y="9614"/>
                  <a:pt x="4831" y="8186"/>
                  <a:pt x="4311" y="7486"/>
                </a:cubicBezTo>
                <a:cubicBezTo>
                  <a:pt x="4253" y="7408"/>
                  <a:pt x="4243" y="7273"/>
                  <a:pt x="4301" y="7194"/>
                </a:cubicBezTo>
                <a:cubicBezTo>
                  <a:pt x="4330" y="7148"/>
                  <a:pt x="4370" y="7123"/>
                  <a:pt x="4412" y="7120"/>
                </a:cubicBezTo>
                <a:close/>
                <a:moveTo>
                  <a:pt x="2258" y="15717"/>
                </a:moveTo>
                <a:cubicBezTo>
                  <a:pt x="1971" y="17680"/>
                  <a:pt x="4031" y="19435"/>
                  <a:pt x="5702" y="18764"/>
                </a:cubicBezTo>
                <a:cubicBezTo>
                  <a:pt x="5612" y="19699"/>
                  <a:pt x="5001" y="21083"/>
                  <a:pt x="5001" y="21083"/>
                </a:cubicBezTo>
                <a:lnTo>
                  <a:pt x="6238" y="21427"/>
                </a:lnTo>
                <a:lnTo>
                  <a:pt x="8727" y="18063"/>
                </a:lnTo>
                <a:cubicBezTo>
                  <a:pt x="7390" y="17742"/>
                  <a:pt x="6699" y="17172"/>
                  <a:pt x="6333" y="16843"/>
                </a:cubicBezTo>
                <a:cubicBezTo>
                  <a:pt x="6163" y="16686"/>
                  <a:pt x="5962" y="16614"/>
                  <a:pt x="5761" y="16636"/>
                </a:cubicBezTo>
                <a:cubicBezTo>
                  <a:pt x="5442" y="16672"/>
                  <a:pt x="4954" y="16693"/>
                  <a:pt x="4381" y="16593"/>
                </a:cubicBezTo>
                <a:cubicBezTo>
                  <a:pt x="3786" y="16494"/>
                  <a:pt x="3027" y="16259"/>
                  <a:pt x="2258" y="15717"/>
                </a:cubicBez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46" name="Circle"/>
          <p:cNvSpPr/>
          <p:nvPr/>
        </p:nvSpPr>
        <p:spPr>
          <a:xfrm>
            <a:off x="8784561" y="3746500"/>
            <a:ext cx="3098606" cy="3098606"/>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47" name="Brain"/>
          <p:cNvSpPr/>
          <p:nvPr/>
        </p:nvSpPr>
        <p:spPr>
          <a:xfrm>
            <a:off x="9289648" y="4494667"/>
            <a:ext cx="2088432" cy="1602271"/>
          </a:xfrm>
          <a:custGeom>
            <a:avLst/>
            <a:gdLst/>
            <a:ahLst/>
            <a:cxnLst>
              <a:cxn ang="0">
                <a:pos x="wd2" y="hd2"/>
              </a:cxn>
              <a:cxn ang="5400000">
                <a:pos x="wd2" y="hd2"/>
              </a:cxn>
              <a:cxn ang="10800000">
                <a:pos x="wd2" y="hd2"/>
              </a:cxn>
              <a:cxn ang="16200000">
                <a:pos x="wd2" y="hd2"/>
              </a:cxn>
            </a:cxnLst>
            <a:rect l="0" t="0" r="r" b="b"/>
            <a:pathLst>
              <a:path w="20765" h="21427" fill="norm" stroke="1" extrusionOk="0">
                <a:moveTo>
                  <a:pt x="7654" y="1"/>
                </a:moveTo>
                <a:cubicBezTo>
                  <a:pt x="6294" y="20"/>
                  <a:pt x="4753" y="903"/>
                  <a:pt x="4110" y="2532"/>
                </a:cubicBezTo>
                <a:cubicBezTo>
                  <a:pt x="4110" y="2532"/>
                  <a:pt x="4104" y="2532"/>
                  <a:pt x="4104" y="2532"/>
                </a:cubicBezTo>
                <a:cubicBezTo>
                  <a:pt x="3722" y="3624"/>
                  <a:pt x="3929" y="4445"/>
                  <a:pt x="3945" y="4495"/>
                </a:cubicBezTo>
                <a:cubicBezTo>
                  <a:pt x="3976" y="4602"/>
                  <a:pt x="3935" y="4724"/>
                  <a:pt x="3855" y="4767"/>
                </a:cubicBezTo>
                <a:cubicBezTo>
                  <a:pt x="3839" y="4774"/>
                  <a:pt x="3828" y="4781"/>
                  <a:pt x="3812" y="4781"/>
                </a:cubicBezTo>
                <a:cubicBezTo>
                  <a:pt x="3743" y="4788"/>
                  <a:pt x="3679" y="4730"/>
                  <a:pt x="3653" y="4644"/>
                </a:cubicBezTo>
                <a:cubicBezTo>
                  <a:pt x="3642" y="4595"/>
                  <a:pt x="3430" y="3790"/>
                  <a:pt x="3722" y="2691"/>
                </a:cubicBezTo>
                <a:cubicBezTo>
                  <a:pt x="3754" y="2562"/>
                  <a:pt x="3690" y="2425"/>
                  <a:pt x="3590" y="2425"/>
                </a:cubicBezTo>
                <a:cubicBezTo>
                  <a:pt x="1950" y="2425"/>
                  <a:pt x="273" y="5524"/>
                  <a:pt x="347" y="7372"/>
                </a:cubicBezTo>
                <a:cubicBezTo>
                  <a:pt x="353" y="7515"/>
                  <a:pt x="475" y="7579"/>
                  <a:pt x="555" y="7493"/>
                </a:cubicBezTo>
                <a:cubicBezTo>
                  <a:pt x="778" y="7236"/>
                  <a:pt x="1021" y="7029"/>
                  <a:pt x="1281" y="6886"/>
                </a:cubicBezTo>
                <a:cubicBezTo>
                  <a:pt x="1350" y="6850"/>
                  <a:pt x="1429" y="6879"/>
                  <a:pt x="1472" y="6964"/>
                </a:cubicBezTo>
                <a:cubicBezTo>
                  <a:pt x="1530" y="7078"/>
                  <a:pt x="1487" y="7236"/>
                  <a:pt x="1397" y="7279"/>
                </a:cubicBezTo>
                <a:cubicBezTo>
                  <a:pt x="1036" y="7471"/>
                  <a:pt x="750" y="7772"/>
                  <a:pt x="516" y="8129"/>
                </a:cubicBezTo>
                <a:cubicBezTo>
                  <a:pt x="-529" y="10034"/>
                  <a:pt x="140" y="12853"/>
                  <a:pt x="1392" y="14423"/>
                </a:cubicBezTo>
                <a:cubicBezTo>
                  <a:pt x="1610" y="14680"/>
                  <a:pt x="1833" y="14902"/>
                  <a:pt x="2056" y="15088"/>
                </a:cubicBezTo>
                <a:cubicBezTo>
                  <a:pt x="2156" y="15166"/>
                  <a:pt x="2358" y="15310"/>
                  <a:pt x="2352" y="15324"/>
                </a:cubicBezTo>
                <a:cubicBezTo>
                  <a:pt x="3759" y="16381"/>
                  <a:pt x="5347" y="16295"/>
                  <a:pt x="5973" y="16216"/>
                </a:cubicBezTo>
                <a:cubicBezTo>
                  <a:pt x="6105" y="16202"/>
                  <a:pt x="6238" y="16244"/>
                  <a:pt x="6344" y="16344"/>
                </a:cubicBezTo>
                <a:cubicBezTo>
                  <a:pt x="6567" y="16543"/>
                  <a:pt x="8073" y="17950"/>
                  <a:pt x="10605" y="17872"/>
                </a:cubicBezTo>
                <a:cubicBezTo>
                  <a:pt x="11231" y="17850"/>
                  <a:pt x="12001" y="17751"/>
                  <a:pt x="12824" y="17401"/>
                </a:cubicBezTo>
                <a:cubicBezTo>
                  <a:pt x="13912" y="16937"/>
                  <a:pt x="14755" y="15760"/>
                  <a:pt x="14686" y="14325"/>
                </a:cubicBezTo>
                <a:cubicBezTo>
                  <a:pt x="14506" y="12369"/>
                  <a:pt x="13817" y="11205"/>
                  <a:pt x="12469" y="10377"/>
                </a:cubicBezTo>
                <a:cubicBezTo>
                  <a:pt x="11806" y="9970"/>
                  <a:pt x="11046" y="9898"/>
                  <a:pt x="10467" y="9926"/>
                </a:cubicBezTo>
                <a:cubicBezTo>
                  <a:pt x="10122" y="9948"/>
                  <a:pt x="9815" y="9999"/>
                  <a:pt x="9550" y="10056"/>
                </a:cubicBezTo>
                <a:lnTo>
                  <a:pt x="9512" y="10069"/>
                </a:lnTo>
                <a:cubicBezTo>
                  <a:pt x="8599" y="10283"/>
                  <a:pt x="8137" y="10662"/>
                  <a:pt x="8132" y="10669"/>
                </a:cubicBezTo>
                <a:cubicBezTo>
                  <a:pt x="8111" y="10691"/>
                  <a:pt x="8085" y="10698"/>
                  <a:pt x="8064" y="10698"/>
                </a:cubicBezTo>
                <a:cubicBezTo>
                  <a:pt x="8006" y="10705"/>
                  <a:pt x="7952" y="10669"/>
                  <a:pt x="7920" y="10598"/>
                </a:cubicBezTo>
                <a:cubicBezTo>
                  <a:pt x="7872" y="10498"/>
                  <a:pt x="7899" y="10370"/>
                  <a:pt x="7968" y="10306"/>
                </a:cubicBezTo>
                <a:cubicBezTo>
                  <a:pt x="7989" y="10291"/>
                  <a:pt x="8266" y="10062"/>
                  <a:pt x="8807" y="9848"/>
                </a:cubicBezTo>
                <a:cubicBezTo>
                  <a:pt x="8903" y="9813"/>
                  <a:pt x="8918" y="9641"/>
                  <a:pt x="8839" y="9570"/>
                </a:cubicBezTo>
                <a:cubicBezTo>
                  <a:pt x="8313" y="9098"/>
                  <a:pt x="7617" y="8270"/>
                  <a:pt x="7416" y="7071"/>
                </a:cubicBezTo>
                <a:cubicBezTo>
                  <a:pt x="7394" y="6957"/>
                  <a:pt x="7448" y="6843"/>
                  <a:pt x="7533" y="6821"/>
                </a:cubicBezTo>
                <a:cubicBezTo>
                  <a:pt x="7618" y="6793"/>
                  <a:pt x="7698" y="6865"/>
                  <a:pt x="7719" y="6987"/>
                </a:cubicBezTo>
                <a:cubicBezTo>
                  <a:pt x="7942" y="8321"/>
                  <a:pt x="8912" y="9179"/>
                  <a:pt x="9358" y="9507"/>
                </a:cubicBezTo>
                <a:cubicBezTo>
                  <a:pt x="9469" y="9586"/>
                  <a:pt x="9597" y="9620"/>
                  <a:pt x="9719" y="9592"/>
                </a:cubicBezTo>
                <a:cubicBezTo>
                  <a:pt x="10234" y="9492"/>
                  <a:pt x="11518" y="9334"/>
                  <a:pt x="12595" y="9998"/>
                </a:cubicBezTo>
                <a:cubicBezTo>
                  <a:pt x="12998" y="10240"/>
                  <a:pt x="13345" y="10521"/>
                  <a:pt x="13636" y="10828"/>
                </a:cubicBezTo>
                <a:cubicBezTo>
                  <a:pt x="13743" y="10942"/>
                  <a:pt x="13897" y="10948"/>
                  <a:pt x="14008" y="10841"/>
                </a:cubicBezTo>
                <a:cubicBezTo>
                  <a:pt x="14640" y="10241"/>
                  <a:pt x="15270" y="10013"/>
                  <a:pt x="15902" y="10156"/>
                </a:cubicBezTo>
                <a:cubicBezTo>
                  <a:pt x="16756" y="10356"/>
                  <a:pt x="17361" y="11205"/>
                  <a:pt x="17584" y="11691"/>
                </a:cubicBezTo>
                <a:cubicBezTo>
                  <a:pt x="17626" y="11784"/>
                  <a:pt x="17616" y="11912"/>
                  <a:pt x="17552" y="11983"/>
                </a:cubicBezTo>
                <a:cubicBezTo>
                  <a:pt x="17526" y="12011"/>
                  <a:pt x="17499" y="12025"/>
                  <a:pt x="17468" y="12025"/>
                </a:cubicBezTo>
                <a:cubicBezTo>
                  <a:pt x="17414" y="12032"/>
                  <a:pt x="17357" y="11996"/>
                  <a:pt x="17325" y="11925"/>
                </a:cubicBezTo>
                <a:cubicBezTo>
                  <a:pt x="17144" y="11532"/>
                  <a:pt x="16602" y="10749"/>
                  <a:pt x="15849" y="10578"/>
                </a:cubicBezTo>
                <a:cubicBezTo>
                  <a:pt x="15313" y="10456"/>
                  <a:pt x="14766" y="10648"/>
                  <a:pt x="14214" y="11169"/>
                </a:cubicBezTo>
                <a:cubicBezTo>
                  <a:pt x="14123" y="11254"/>
                  <a:pt x="14108" y="11418"/>
                  <a:pt x="14177" y="11532"/>
                </a:cubicBezTo>
                <a:cubicBezTo>
                  <a:pt x="14389" y="11875"/>
                  <a:pt x="14565" y="12262"/>
                  <a:pt x="14698" y="12683"/>
                </a:cubicBezTo>
                <a:cubicBezTo>
                  <a:pt x="14846" y="13169"/>
                  <a:pt x="14952" y="13695"/>
                  <a:pt x="15005" y="14316"/>
                </a:cubicBezTo>
                <a:cubicBezTo>
                  <a:pt x="16369" y="14966"/>
                  <a:pt x="19967" y="14602"/>
                  <a:pt x="20652" y="11448"/>
                </a:cubicBezTo>
                <a:cubicBezTo>
                  <a:pt x="21071" y="9520"/>
                  <a:pt x="20280" y="7208"/>
                  <a:pt x="19086" y="6630"/>
                </a:cubicBezTo>
                <a:cubicBezTo>
                  <a:pt x="18943" y="6558"/>
                  <a:pt x="18795" y="6680"/>
                  <a:pt x="18758" y="6879"/>
                </a:cubicBezTo>
                <a:cubicBezTo>
                  <a:pt x="18652" y="7472"/>
                  <a:pt x="18444" y="7944"/>
                  <a:pt x="18242" y="8258"/>
                </a:cubicBezTo>
                <a:cubicBezTo>
                  <a:pt x="18189" y="8336"/>
                  <a:pt x="18189" y="8458"/>
                  <a:pt x="18242" y="8543"/>
                </a:cubicBezTo>
                <a:cubicBezTo>
                  <a:pt x="18338" y="8693"/>
                  <a:pt x="18481" y="8971"/>
                  <a:pt x="18635" y="9442"/>
                </a:cubicBezTo>
                <a:cubicBezTo>
                  <a:pt x="18667" y="9542"/>
                  <a:pt x="18640" y="9678"/>
                  <a:pt x="18565" y="9728"/>
                </a:cubicBezTo>
                <a:cubicBezTo>
                  <a:pt x="18544" y="9742"/>
                  <a:pt x="18529" y="9748"/>
                  <a:pt x="18507" y="9748"/>
                </a:cubicBezTo>
                <a:cubicBezTo>
                  <a:pt x="18438" y="9755"/>
                  <a:pt x="18375" y="9700"/>
                  <a:pt x="18348" y="9614"/>
                </a:cubicBezTo>
                <a:cubicBezTo>
                  <a:pt x="18348" y="9607"/>
                  <a:pt x="18226" y="9179"/>
                  <a:pt x="17977" y="8793"/>
                </a:cubicBezTo>
                <a:cubicBezTo>
                  <a:pt x="17653" y="8301"/>
                  <a:pt x="17271" y="8108"/>
                  <a:pt x="16836" y="8222"/>
                </a:cubicBezTo>
                <a:cubicBezTo>
                  <a:pt x="16740" y="8244"/>
                  <a:pt x="16650" y="8150"/>
                  <a:pt x="16650" y="8015"/>
                </a:cubicBezTo>
                <a:cubicBezTo>
                  <a:pt x="16650" y="7908"/>
                  <a:pt x="16708" y="7822"/>
                  <a:pt x="16783" y="7807"/>
                </a:cubicBezTo>
                <a:cubicBezTo>
                  <a:pt x="17244" y="7686"/>
                  <a:pt x="17610" y="7886"/>
                  <a:pt x="17791" y="8022"/>
                </a:cubicBezTo>
                <a:cubicBezTo>
                  <a:pt x="17871" y="8079"/>
                  <a:pt x="17971" y="8057"/>
                  <a:pt x="18030" y="7957"/>
                </a:cubicBezTo>
                <a:cubicBezTo>
                  <a:pt x="18444" y="7300"/>
                  <a:pt x="18980" y="5845"/>
                  <a:pt x="18215" y="4332"/>
                </a:cubicBezTo>
                <a:cubicBezTo>
                  <a:pt x="17738" y="3390"/>
                  <a:pt x="16750" y="2824"/>
                  <a:pt x="15965" y="2789"/>
                </a:cubicBezTo>
                <a:cubicBezTo>
                  <a:pt x="15901" y="2789"/>
                  <a:pt x="15843" y="2790"/>
                  <a:pt x="15779" y="2798"/>
                </a:cubicBezTo>
                <a:cubicBezTo>
                  <a:pt x="15647" y="2812"/>
                  <a:pt x="15403" y="2824"/>
                  <a:pt x="15074" y="2931"/>
                </a:cubicBezTo>
                <a:cubicBezTo>
                  <a:pt x="14560" y="3096"/>
                  <a:pt x="14279" y="3382"/>
                  <a:pt x="14273" y="3382"/>
                </a:cubicBezTo>
                <a:cubicBezTo>
                  <a:pt x="14204" y="3453"/>
                  <a:pt x="14107" y="3433"/>
                  <a:pt x="14054" y="3333"/>
                </a:cubicBezTo>
                <a:cubicBezTo>
                  <a:pt x="14007" y="3240"/>
                  <a:pt x="14019" y="3103"/>
                  <a:pt x="14088" y="3039"/>
                </a:cubicBezTo>
                <a:cubicBezTo>
                  <a:pt x="14114" y="3010"/>
                  <a:pt x="14470" y="2669"/>
                  <a:pt x="15096" y="2483"/>
                </a:cubicBezTo>
                <a:cubicBezTo>
                  <a:pt x="15186" y="2455"/>
                  <a:pt x="15227" y="2304"/>
                  <a:pt x="15169" y="2204"/>
                </a:cubicBezTo>
                <a:cubicBezTo>
                  <a:pt x="14341" y="648"/>
                  <a:pt x="11471" y="-173"/>
                  <a:pt x="10170" y="641"/>
                </a:cubicBezTo>
                <a:cubicBezTo>
                  <a:pt x="10048" y="719"/>
                  <a:pt x="9996" y="919"/>
                  <a:pt x="10059" y="1076"/>
                </a:cubicBezTo>
                <a:cubicBezTo>
                  <a:pt x="10203" y="1461"/>
                  <a:pt x="10265" y="1904"/>
                  <a:pt x="10233" y="2325"/>
                </a:cubicBezTo>
                <a:cubicBezTo>
                  <a:pt x="10228" y="2432"/>
                  <a:pt x="10165" y="2512"/>
                  <a:pt x="10091" y="2519"/>
                </a:cubicBezTo>
                <a:cubicBezTo>
                  <a:pt x="10080" y="2519"/>
                  <a:pt x="10075" y="2519"/>
                  <a:pt x="10064" y="2519"/>
                </a:cubicBezTo>
                <a:cubicBezTo>
                  <a:pt x="9979" y="2505"/>
                  <a:pt x="9916" y="2404"/>
                  <a:pt x="9927" y="2282"/>
                </a:cubicBezTo>
                <a:cubicBezTo>
                  <a:pt x="9937" y="2140"/>
                  <a:pt x="10011" y="1106"/>
                  <a:pt x="9295" y="520"/>
                </a:cubicBezTo>
                <a:cubicBezTo>
                  <a:pt x="8854" y="161"/>
                  <a:pt x="8273" y="-8"/>
                  <a:pt x="7654" y="1"/>
                </a:cubicBezTo>
                <a:close/>
                <a:moveTo>
                  <a:pt x="6930" y="3139"/>
                </a:moveTo>
                <a:cubicBezTo>
                  <a:pt x="7435" y="3144"/>
                  <a:pt x="7913" y="3351"/>
                  <a:pt x="8361" y="3761"/>
                </a:cubicBezTo>
                <a:cubicBezTo>
                  <a:pt x="8886" y="4239"/>
                  <a:pt x="9242" y="4895"/>
                  <a:pt x="9449" y="5352"/>
                </a:cubicBezTo>
                <a:cubicBezTo>
                  <a:pt x="9491" y="5444"/>
                  <a:pt x="9582" y="5480"/>
                  <a:pt x="9656" y="5430"/>
                </a:cubicBezTo>
                <a:cubicBezTo>
                  <a:pt x="10925" y="4509"/>
                  <a:pt x="12288" y="4695"/>
                  <a:pt x="13403" y="5952"/>
                </a:cubicBezTo>
                <a:cubicBezTo>
                  <a:pt x="13456" y="6009"/>
                  <a:pt x="13535" y="6015"/>
                  <a:pt x="13593" y="5958"/>
                </a:cubicBezTo>
                <a:cubicBezTo>
                  <a:pt x="13795" y="5758"/>
                  <a:pt x="14331" y="5353"/>
                  <a:pt x="15154" y="5617"/>
                </a:cubicBezTo>
                <a:cubicBezTo>
                  <a:pt x="15239" y="5631"/>
                  <a:pt x="15291" y="5745"/>
                  <a:pt x="15270" y="5867"/>
                </a:cubicBezTo>
                <a:cubicBezTo>
                  <a:pt x="15249" y="5981"/>
                  <a:pt x="15164" y="6045"/>
                  <a:pt x="15079" y="6016"/>
                </a:cubicBezTo>
                <a:cubicBezTo>
                  <a:pt x="14527" y="5866"/>
                  <a:pt x="14076" y="5967"/>
                  <a:pt x="13736" y="6331"/>
                </a:cubicBezTo>
                <a:cubicBezTo>
                  <a:pt x="13418" y="6673"/>
                  <a:pt x="13217" y="7243"/>
                  <a:pt x="13195" y="7856"/>
                </a:cubicBezTo>
                <a:cubicBezTo>
                  <a:pt x="13190" y="7964"/>
                  <a:pt x="13132" y="8050"/>
                  <a:pt x="13053" y="8057"/>
                </a:cubicBezTo>
                <a:cubicBezTo>
                  <a:pt x="13026" y="8057"/>
                  <a:pt x="13000" y="8057"/>
                  <a:pt x="12973" y="8028"/>
                </a:cubicBezTo>
                <a:cubicBezTo>
                  <a:pt x="12915" y="7985"/>
                  <a:pt x="12882" y="7900"/>
                  <a:pt x="12887" y="7814"/>
                </a:cubicBezTo>
                <a:cubicBezTo>
                  <a:pt x="12903" y="7336"/>
                  <a:pt x="13015" y="6880"/>
                  <a:pt x="13195" y="6509"/>
                </a:cubicBezTo>
                <a:cubicBezTo>
                  <a:pt x="13243" y="6416"/>
                  <a:pt x="13228" y="6295"/>
                  <a:pt x="13164" y="6224"/>
                </a:cubicBezTo>
                <a:cubicBezTo>
                  <a:pt x="11630" y="4532"/>
                  <a:pt x="10133" y="5487"/>
                  <a:pt x="9543" y="5994"/>
                </a:cubicBezTo>
                <a:cubicBezTo>
                  <a:pt x="9464" y="6058"/>
                  <a:pt x="9364" y="6023"/>
                  <a:pt x="9321" y="5909"/>
                </a:cubicBezTo>
                <a:cubicBezTo>
                  <a:pt x="9194" y="5559"/>
                  <a:pt x="8827" y="4688"/>
                  <a:pt x="8185" y="4102"/>
                </a:cubicBezTo>
                <a:cubicBezTo>
                  <a:pt x="7548" y="3524"/>
                  <a:pt x="6843" y="3403"/>
                  <a:pt x="6084" y="3746"/>
                </a:cubicBezTo>
                <a:cubicBezTo>
                  <a:pt x="5999" y="3781"/>
                  <a:pt x="5909" y="3717"/>
                  <a:pt x="5888" y="3603"/>
                </a:cubicBezTo>
                <a:cubicBezTo>
                  <a:pt x="5867" y="3496"/>
                  <a:pt x="5915" y="3375"/>
                  <a:pt x="5994" y="3346"/>
                </a:cubicBezTo>
                <a:cubicBezTo>
                  <a:pt x="6315" y="3204"/>
                  <a:pt x="6627" y="3136"/>
                  <a:pt x="6930" y="3139"/>
                </a:cubicBezTo>
                <a:close/>
                <a:moveTo>
                  <a:pt x="4412" y="7120"/>
                </a:moveTo>
                <a:cubicBezTo>
                  <a:pt x="4454" y="7118"/>
                  <a:pt x="4496" y="7136"/>
                  <a:pt x="4528" y="7178"/>
                </a:cubicBezTo>
                <a:cubicBezTo>
                  <a:pt x="5112" y="7964"/>
                  <a:pt x="5357" y="9491"/>
                  <a:pt x="4678" y="11169"/>
                </a:cubicBezTo>
                <a:cubicBezTo>
                  <a:pt x="4630" y="11290"/>
                  <a:pt x="4688" y="11440"/>
                  <a:pt x="4789" y="11448"/>
                </a:cubicBezTo>
                <a:cubicBezTo>
                  <a:pt x="5622" y="11512"/>
                  <a:pt x="7236" y="11876"/>
                  <a:pt x="8250" y="13725"/>
                </a:cubicBezTo>
                <a:cubicBezTo>
                  <a:pt x="8287" y="13789"/>
                  <a:pt x="8351" y="13816"/>
                  <a:pt x="8409" y="13781"/>
                </a:cubicBezTo>
                <a:cubicBezTo>
                  <a:pt x="9009" y="13474"/>
                  <a:pt x="9645" y="13354"/>
                  <a:pt x="10245" y="13439"/>
                </a:cubicBezTo>
                <a:cubicBezTo>
                  <a:pt x="10314" y="13447"/>
                  <a:pt x="10373" y="13374"/>
                  <a:pt x="10373" y="13281"/>
                </a:cubicBezTo>
                <a:cubicBezTo>
                  <a:pt x="10373" y="12831"/>
                  <a:pt x="10547" y="12183"/>
                  <a:pt x="11237" y="11833"/>
                </a:cubicBezTo>
                <a:cubicBezTo>
                  <a:pt x="11322" y="11791"/>
                  <a:pt x="11413" y="11855"/>
                  <a:pt x="11439" y="11970"/>
                </a:cubicBezTo>
                <a:cubicBezTo>
                  <a:pt x="11466" y="12077"/>
                  <a:pt x="11417" y="12190"/>
                  <a:pt x="11338" y="12233"/>
                </a:cubicBezTo>
                <a:cubicBezTo>
                  <a:pt x="10547" y="12640"/>
                  <a:pt x="10691" y="13418"/>
                  <a:pt x="10696" y="13446"/>
                </a:cubicBezTo>
                <a:cubicBezTo>
                  <a:pt x="10707" y="13510"/>
                  <a:pt x="10743" y="13552"/>
                  <a:pt x="10786" y="13567"/>
                </a:cubicBezTo>
                <a:cubicBezTo>
                  <a:pt x="11391" y="13788"/>
                  <a:pt x="11889" y="14216"/>
                  <a:pt x="12170" y="14780"/>
                </a:cubicBezTo>
                <a:cubicBezTo>
                  <a:pt x="12218" y="14873"/>
                  <a:pt x="12208" y="15010"/>
                  <a:pt x="12144" y="15074"/>
                </a:cubicBezTo>
                <a:cubicBezTo>
                  <a:pt x="12117" y="15103"/>
                  <a:pt x="12091" y="15117"/>
                  <a:pt x="12059" y="15117"/>
                </a:cubicBezTo>
                <a:cubicBezTo>
                  <a:pt x="12006" y="15124"/>
                  <a:pt x="11954" y="15087"/>
                  <a:pt x="11917" y="15023"/>
                </a:cubicBezTo>
                <a:cubicBezTo>
                  <a:pt x="11386" y="13945"/>
                  <a:pt x="9852" y="13361"/>
                  <a:pt x="8308" y="14289"/>
                </a:cubicBezTo>
                <a:cubicBezTo>
                  <a:pt x="8239" y="14332"/>
                  <a:pt x="8160" y="14295"/>
                  <a:pt x="8117" y="14209"/>
                </a:cubicBezTo>
                <a:cubicBezTo>
                  <a:pt x="6870" y="11625"/>
                  <a:pt x="4296" y="11862"/>
                  <a:pt x="4270" y="11862"/>
                </a:cubicBezTo>
                <a:lnTo>
                  <a:pt x="3961" y="11847"/>
                </a:lnTo>
                <a:cubicBezTo>
                  <a:pt x="3924" y="11818"/>
                  <a:pt x="3892" y="11768"/>
                  <a:pt x="3881" y="11711"/>
                </a:cubicBezTo>
                <a:cubicBezTo>
                  <a:pt x="3759" y="11011"/>
                  <a:pt x="3176" y="10055"/>
                  <a:pt x="2332" y="9641"/>
                </a:cubicBezTo>
                <a:cubicBezTo>
                  <a:pt x="2263" y="9605"/>
                  <a:pt x="2209" y="9514"/>
                  <a:pt x="2220" y="9407"/>
                </a:cubicBezTo>
                <a:cubicBezTo>
                  <a:pt x="2236" y="9271"/>
                  <a:pt x="2337" y="9192"/>
                  <a:pt x="2427" y="9235"/>
                </a:cubicBezTo>
                <a:cubicBezTo>
                  <a:pt x="2788" y="9406"/>
                  <a:pt x="3170" y="9735"/>
                  <a:pt x="3483" y="10120"/>
                </a:cubicBezTo>
                <a:cubicBezTo>
                  <a:pt x="3680" y="10363"/>
                  <a:pt x="3913" y="10720"/>
                  <a:pt x="4067" y="11162"/>
                </a:cubicBezTo>
                <a:cubicBezTo>
                  <a:pt x="4115" y="11291"/>
                  <a:pt x="4248" y="11306"/>
                  <a:pt x="4306" y="11184"/>
                </a:cubicBezTo>
                <a:cubicBezTo>
                  <a:pt x="5022" y="9614"/>
                  <a:pt x="4831" y="8186"/>
                  <a:pt x="4311" y="7486"/>
                </a:cubicBezTo>
                <a:cubicBezTo>
                  <a:pt x="4253" y="7408"/>
                  <a:pt x="4243" y="7273"/>
                  <a:pt x="4301" y="7194"/>
                </a:cubicBezTo>
                <a:cubicBezTo>
                  <a:pt x="4330" y="7148"/>
                  <a:pt x="4370" y="7123"/>
                  <a:pt x="4412" y="7120"/>
                </a:cubicBezTo>
                <a:close/>
                <a:moveTo>
                  <a:pt x="2258" y="15717"/>
                </a:moveTo>
                <a:cubicBezTo>
                  <a:pt x="1971" y="17680"/>
                  <a:pt x="4031" y="19435"/>
                  <a:pt x="5702" y="18764"/>
                </a:cubicBezTo>
                <a:cubicBezTo>
                  <a:pt x="5612" y="19699"/>
                  <a:pt x="5001" y="21083"/>
                  <a:pt x="5001" y="21083"/>
                </a:cubicBezTo>
                <a:lnTo>
                  <a:pt x="6238" y="21427"/>
                </a:lnTo>
                <a:lnTo>
                  <a:pt x="8727" y="18063"/>
                </a:lnTo>
                <a:cubicBezTo>
                  <a:pt x="7390" y="17742"/>
                  <a:pt x="6699" y="17172"/>
                  <a:pt x="6333" y="16843"/>
                </a:cubicBezTo>
                <a:cubicBezTo>
                  <a:pt x="6163" y="16686"/>
                  <a:pt x="5962" y="16614"/>
                  <a:pt x="5761" y="16636"/>
                </a:cubicBezTo>
                <a:cubicBezTo>
                  <a:pt x="5442" y="16672"/>
                  <a:pt x="4954" y="16693"/>
                  <a:pt x="4381" y="16593"/>
                </a:cubicBezTo>
                <a:cubicBezTo>
                  <a:pt x="3786" y="16494"/>
                  <a:pt x="3027" y="16259"/>
                  <a:pt x="2258" y="15717"/>
                </a:cubicBez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48" name="Brain"/>
          <p:cNvSpPr/>
          <p:nvPr/>
        </p:nvSpPr>
        <p:spPr>
          <a:xfrm>
            <a:off x="12971629" y="8302710"/>
            <a:ext cx="2088432" cy="1602270"/>
          </a:xfrm>
          <a:custGeom>
            <a:avLst/>
            <a:gdLst/>
            <a:ahLst/>
            <a:cxnLst>
              <a:cxn ang="0">
                <a:pos x="wd2" y="hd2"/>
              </a:cxn>
              <a:cxn ang="5400000">
                <a:pos x="wd2" y="hd2"/>
              </a:cxn>
              <a:cxn ang="10800000">
                <a:pos x="wd2" y="hd2"/>
              </a:cxn>
              <a:cxn ang="16200000">
                <a:pos x="wd2" y="hd2"/>
              </a:cxn>
            </a:cxnLst>
            <a:rect l="0" t="0" r="r" b="b"/>
            <a:pathLst>
              <a:path w="20765" h="21427" fill="norm" stroke="1" extrusionOk="0">
                <a:moveTo>
                  <a:pt x="7654" y="1"/>
                </a:moveTo>
                <a:cubicBezTo>
                  <a:pt x="6294" y="20"/>
                  <a:pt x="4753" y="903"/>
                  <a:pt x="4110" y="2532"/>
                </a:cubicBezTo>
                <a:cubicBezTo>
                  <a:pt x="4110" y="2532"/>
                  <a:pt x="4104" y="2532"/>
                  <a:pt x="4104" y="2532"/>
                </a:cubicBezTo>
                <a:cubicBezTo>
                  <a:pt x="3722" y="3624"/>
                  <a:pt x="3929" y="4445"/>
                  <a:pt x="3945" y="4495"/>
                </a:cubicBezTo>
                <a:cubicBezTo>
                  <a:pt x="3976" y="4602"/>
                  <a:pt x="3935" y="4724"/>
                  <a:pt x="3855" y="4767"/>
                </a:cubicBezTo>
                <a:cubicBezTo>
                  <a:pt x="3839" y="4774"/>
                  <a:pt x="3828" y="4781"/>
                  <a:pt x="3812" y="4781"/>
                </a:cubicBezTo>
                <a:cubicBezTo>
                  <a:pt x="3743" y="4788"/>
                  <a:pt x="3679" y="4730"/>
                  <a:pt x="3653" y="4644"/>
                </a:cubicBezTo>
                <a:cubicBezTo>
                  <a:pt x="3642" y="4595"/>
                  <a:pt x="3430" y="3790"/>
                  <a:pt x="3722" y="2691"/>
                </a:cubicBezTo>
                <a:cubicBezTo>
                  <a:pt x="3754" y="2562"/>
                  <a:pt x="3690" y="2425"/>
                  <a:pt x="3590" y="2425"/>
                </a:cubicBezTo>
                <a:cubicBezTo>
                  <a:pt x="1950" y="2425"/>
                  <a:pt x="273" y="5524"/>
                  <a:pt x="347" y="7372"/>
                </a:cubicBezTo>
                <a:cubicBezTo>
                  <a:pt x="353" y="7515"/>
                  <a:pt x="475" y="7579"/>
                  <a:pt x="555" y="7493"/>
                </a:cubicBezTo>
                <a:cubicBezTo>
                  <a:pt x="778" y="7236"/>
                  <a:pt x="1021" y="7029"/>
                  <a:pt x="1281" y="6886"/>
                </a:cubicBezTo>
                <a:cubicBezTo>
                  <a:pt x="1350" y="6850"/>
                  <a:pt x="1429" y="6879"/>
                  <a:pt x="1472" y="6964"/>
                </a:cubicBezTo>
                <a:cubicBezTo>
                  <a:pt x="1530" y="7078"/>
                  <a:pt x="1487" y="7236"/>
                  <a:pt x="1397" y="7279"/>
                </a:cubicBezTo>
                <a:cubicBezTo>
                  <a:pt x="1036" y="7471"/>
                  <a:pt x="750" y="7772"/>
                  <a:pt x="516" y="8129"/>
                </a:cubicBezTo>
                <a:cubicBezTo>
                  <a:pt x="-529" y="10034"/>
                  <a:pt x="140" y="12853"/>
                  <a:pt x="1392" y="14423"/>
                </a:cubicBezTo>
                <a:cubicBezTo>
                  <a:pt x="1610" y="14680"/>
                  <a:pt x="1833" y="14902"/>
                  <a:pt x="2056" y="15088"/>
                </a:cubicBezTo>
                <a:cubicBezTo>
                  <a:pt x="2156" y="15166"/>
                  <a:pt x="2358" y="15310"/>
                  <a:pt x="2352" y="15324"/>
                </a:cubicBezTo>
                <a:cubicBezTo>
                  <a:pt x="3759" y="16381"/>
                  <a:pt x="5347" y="16295"/>
                  <a:pt x="5973" y="16216"/>
                </a:cubicBezTo>
                <a:cubicBezTo>
                  <a:pt x="6105" y="16202"/>
                  <a:pt x="6238" y="16244"/>
                  <a:pt x="6344" y="16344"/>
                </a:cubicBezTo>
                <a:cubicBezTo>
                  <a:pt x="6567" y="16543"/>
                  <a:pt x="8073" y="17950"/>
                  <a:pt x="10605" y="17872"/>
                </a:cubicBezTo>
                <a:cubicBezTo>
                  <a:pt x="11231" y="17850"/>
                  <a:pt x="12001" y="17751"/>
                  <a:pt x="12824" y="17401"/>
                </a:cubicBezTo>
                <a:cubicBezTo>
                  <a:pt x="13912" y="16937"/>
                  <a:pt x="14755" y="15760"/>
                  <a:pt x="14686" y="14325"/>
                </a:cubicBezTo>
                <a:cubicBezTo>
                  <a:pt x="14506" y="12369"/>
                  <a:pt x="13817" y="11205"/>
                  <a:pt x="12469" y="10377"/>
                </a:cubicBezTo>
                <a:cubicBezTo>
                  <a:pt x="11806" y="9970"/>
                  <a:pt x="11046" y="9898"/>
                  <a:pt x="10467" y="9926"/>
                </a:cubicBezTo>
                <a:cubicBezTo>
                  <a:pt x="10122" y="9948"/>
                  <a:pt x="9815" y="9999"/>
                  <a:pt x="9550" y="10056"/>
                </a:cubicBezTo>
                <a:lnTo>
                  <a:pt x="9512" y="10069"/>
                </a:lnTo>
                <a:cubicBezTo>
                  <a:pt x="8599" y="10283"/>
                  <a:pt x="8137" y="10662"/>
                  <a:pt x="8132" y="10669"/>
                </a:cubicBezTo>
                <a:cubicBezTo>
                  <a:pt x="8111" y="10691"/>
                  <a:pt x="8085" y="10698"/>
                  <a:pt x="8064" y="10698"/>
                </a:cubicBezTo>
                <a:cubicBezTo>
                  <a:pt x="8006" y="10705"/>
                  <a:pt x="7952" y="10669"/>
                  <a:pt x="7920" y="10598"/>
                </a:cubicBezTo>
                <a:cubicBezTo>
                  <a:pt x="7872" y="10498"/>
                  <a:pt x="7899" y="10370"/>
                  <a:pt x="7968" y="10306"/>
                </a:cubicBezTo>
                <a:cubicBezTo>
                  <a:pt x="7989" y="10291"/>
                  <a:pt x="8266" y="10062"/>
                  <a:pt x="8807" y="9848"/>
                </a:cubicBezTo>
                <a:cubicBezTo>
                  <a:pt x="8903" y="9813"/>
                  <a:pt x="8918" y="9641"/>
                  <a:pt x="8839" y="9570"/>
                </a:cubicBezTo>
                <a:cubicBezTo>
                  <a:pt x="8313" y="9098"/>
                  <a:pt x="7617" y="8270"/>
                  <a:pt x="7416" y="7071"/>
                </a:cubicBezTo>
                <a:cubicBezTo>
                  <a:pt x="7394" y="6957"/>
                  <a:pt x="7448" y="6843"/>
                  <a:pt x="7533" y="6821"/>
                </a:cubicBezTo>
                <a:cubicBezTo>
                  <a:pt x="7618" y="6793"/>
                  <a:pt x="7698" y="6865"/>
                  <a:pt x="7719" y="6987"/>
                </a:cubicBezTo>
                <a:cubicBezTo>
                  <a:pt x="7942" y="8321"/>
                  <a:pt x="8912" y="9179"/>
                  <a:pt x="9358" y="9507"/>
                </a:cubicBezTo>
                <a:cubicBezTo>
                  <a:pt x="9469" y="9586"/>
                  <a:pt x="9597" y="9620"/>
                  <a:pt x="9719" y="9592"/>
                </a:cubicBezTo>
                <a:cubicBezTo>
                  <a:pt x="10234" y="9492"/>
                  <a:pt x="11518" y="9334"/>
                  <a:pt x="12595" y="9998"/>
                </a:cubicBezTo>
                <a:cubicBezTo>
                  <a:pt x="12998" y="10240"/>
                  <a:pt x="13345" y="10521"/>
                  <a:pt x="13636" y="10828"/>
                </a:cubicBezTo>
                <a:cubicBezTo>
                  <a:pt x="13743" y="10942"/>
                  <a:pt x="13897" y="10948"/>
                  <a:pt x="14008" y="10841"/>
                </a:cubicBezTo>
                <a:cubicBezTo>
                  <a:pt x="14640" y="10241"/>
                  <a:pt x="15270" y="10013"/>
                  <a:pt x="15902" y="10156"/>
                </a:cubicBezTo>
                <a:cubicBezTo>
                  <a:pt x="16756" y="10356"/>
                  <a:pt x="17361" y="11205"/>
                  <a:pt x="17584" y="11691"/>
                </a:cubicBezTo>
                <a:cubicBezTo>
                  <a:pt x="17626" y="11784"/>
                  <a:pt x="17616" y="11912"/>
                  <a:pt x="17552" y="11983"/>
                </a:cubicBezTo>
                <a:cubicBezTo>
                  <a:pt x="17526" y="12011"/>
                  <a:pt x="17499" y="12025"/>
                  <a:pt x="17468" y="12025"/>
                </a:cubicBezTo>
                <a:cubicBezTo>
                  <a:pt x="17414" y="12032"/>
                  <a:pt x="17357" y="11996"/>
                  <a:pt x="17325" y="11925"/>
                </a:cubicBezTo>
                <a:cubicBezTo>
                  <a:pt x="17144" y="11532"/>
                  <a:pt x="16602" y="10749"/>
                  <a:pt x="15849" y="10578"/>
                </a:cubicBezTo>
                <a:cubicBezTo>
                  <a:pt x="15313" y="10456"/>
                  <a:pt x="14766" y="10648"/>
                  <a:pt x="14214" y="11169"/>
                </a:cubicBezTo>
                <a:cubicBezTo>
                  <a:pt x="14123" y="11254"/>
                  <a:pt x="14108" y="11418"/>
                  <a:pt x="14177" y="11532"/>
                </a:cubicBezTo>
                <a:cubicBezTo>
                  <a:pt x="14389" y="11875"/>
                  <a:pt x="14565" y="12262"/>
                  <a:pt x="14698" y="12683"/>
                </a:cubicBezTo>
                <a:cubicBezTo>
                  <a:pt x="14846" y="13169"/>
                  <a:pt x="14952" y="13695"/>
                  <a:pt x="15005" y="14316"/>
                </a:cubicBezTo>
                <a:cubicBezTo>
                  <a:pt x="16369" y="14966"/>
                  <a:pt x="19967" y="14602"/>
                  <a:pt x="20652" y="11448"/>
                </a:cubicBezTo>
                <a:cubicBezTo>
                  <a:pt x="21071" y="9520"/>
                  <a:pt x="20280" y="7208"/>
                  <a:pt x="19086" y="6630"/>
                </a:cubicBezTo>
                <a:cubicBezTo>
                  <a:pt x="18943" y="6558"/>
                  <a:pt x="18795" y="6680"/>
                  <a:pt x="18758" y="6879"/>
                </a:cubicBezTo>
                <a:cubicBezTo>
                  <a:pt x="18652" y="7472"/>
                  <a:pt x="18444" y="7944"/>
                  <a:pt x="18242" y="8258"/>
                </a:cubicBezTo>
                <a:cubicBezTo>
                  <a:pt x="18189" y="8336"/>
                  <a:pt x="18189" y="8458"/>
                  <a:pt x="18242" y="8543"/>
                </a:cubicBezTo>
                <a:cubicBezTo>
                  <a:pt x="18338" y="8693"/>
                  <a:pt x="18481" y="8971"/>
                  <a:pt x="18635" y="9442"/>
                </a:cubicBezTo>
                <a:cubicBezTo>
                  <a:pt x="18667" y="9542"/>
                  <a:pt x="18640" y="9678"/>
                  <a:pt x="18565" y="9728"/>
                </a:cubicBezTo>
                <a:cubicBezTo>
                  <a:pt x="18544" y="9742"/>
                  <a:pt x="18529" y="9748"/>
                  <a:pt x="18507" y="9748"/>
                </a:cubicBezTo>
                <a:cubicBezTo>
                  <a:pt x="18438" y="9755"/>
                  <a:pt x="18375" y="9700"/>
                  <a:pt x="18348" y="9614"/>
                </a:cubicBezTo>
                <a:cubicBezTo>
                  <a:pt x="18348" y="9607"/>
                  <a:pt x="18226" y="9179"/>
                  <a:pt x="17977" y="8793"/>
                </a:cubicBezTo>
                <a:cubicBezTo>
                  <a:pt x="17653" y="8301"/>
                  <a:pt x="17271" y="8108"/>
                  <a:pt x="16836" y="8222"/>
                </a:cubicBezTo>
                <a:cubicBezTo>
                  <a:pt x="16740" y="8244"/>
                  <a:pt x="16650" y="8150"/>
                  <a:pt x="16650" y="8015"/>
                </a:cubicBezTo>
                <a:cubicBezTo>
                  <a:pt x="16650" y="7908"/>
                  <a:pt x="16708" y="7822"/>
                  <a:pt x="16783" y="7807"/>
                </a:cubicBezTo>
                <a:cubicBezTo>
                  <a:pt x="17244" y="7686"/>
                  <a:pt x="17610" y="7886"/>
                  <a:pt x="17791" y="8022"/>
                </a:cubicBezTo>
                <a:cubicBezTo>
                  <a:pt x="17871" y="8079"/>
                  <a:pt x="17971" y="8057"/>
                  <a:pt x="18030" y="7957"/>
                </a:cubicBezTo>
                <a:cubicBezTo>
                  <a:pt x="18444" y="7300"/>
                  <a:pt x="18980" y="5845"/>
                  <a:pt x="18215" y="4332"/>
                </a:cubicBezTo>
                <a:cubicBezTo>
                  <a:pt x="17738" y="3390"/>
                  <a:pt x="16750" y="2824"/>
                  <a:pt x="15965" y="2789"/>
                </a:cubicBezTo>
                <a:cubicBezTo>
                  <a:pt x="15901" y="2789"/>
                  <a:pt x="15843" y="2790"/>
                  <a:pt x="15779" y="2798"/>
                </a:cubicBezTo>
                <a:cubicBezTo>
                  <a:pt x="15647" y="2812"/>
                  <a:pt x="15403" y="2824"/>
                  <a:pt x="15074" y="2931"/>
                </a:cubicBezTo>
                <a:cubicBezTo>
                  <a:pt x="14560" y="3096"/>
                  <a:pt x="14279" y="3382"/>
                  <a:pt x="14273" y="3382"/>
                </a:cubicBezTo>
                <a:cubicBezTo>
                  <a:pt x="14204" y="3453"/>
                  <a:pt x="14107" y="3433"/>
                  <a:pt x="14054" y="3333"/>
                </a:cubicBezTo>
                <a:cubicBezTo>
                  <a:pt x="14007" y="3240"/>
                  <a:pt x="14019" y="3103"/>
                  <a:pt x="14088" y="3039"/>
                </a:cubicBezTo>
                <a:cubicBezTo>
                  <a:pt x="14114" y="3010"/>
                  <a:pt x="14470" y="2669"/>
                  <a:pt x="15096" y="2483"/>
                </a:cubicBezTo>
                <a:cubicBezTo>
                  <a:pt x="15186" y="2455"/>
                  <a:pt x="15227" y="2304"/>
                  <a:pt x="15169" y="2204"/>
                </a:cubicBezTo>
                <a:cubicBezTo>
                  <a:pt x="14341" y="648"/>
                  <a:pt x="11471" y="-173"/>
                  <a:pt x="10170" y="641"/>
                </a:cubicBezTo>
                <a:cubicBezTo>
                  <a:pt x="10048" y="719"/>
                  <a:pt x="9996" y="919"/>
                  <a:pt x="10059" y="1076"/>
                </a:cubicBezTo>
                <a:cubicBezTo>
                  <a:pt x="10203" y="1461"/>
                  <a:pt x="10265" y="1904"/>
                  <a:pt x="10233" y="2325"/>
                </a:cubicBezTo>
                <a:cubicBezTo>
                  <a:pt x="10228" y="2432"/>
                  <a:pt x="10165" y="2512"/>
                  <a:pt x="10091" y="2519"/>
                </a:cubicBezTo>
                <a:cubicBezTo>
                  <a:pt x="10080" y="2519"/>
                  <a:pt x="10075" y="2519"/>
                  <a:pt x="10064" y="2519"/>
                </a:cubicBezTo>
                <a:cubicBezTo>
                  <a:pt x="9979" y="2505"/>
                  <a:pt x="9916" y="2404"/>
                  <a:pt x="9927" y="2282"/>
                </a:cubicBezTo>
                <a:cubicBezTo>
                  <a:pt x="9937" y="2140"/>
                  <a:pt x="10011" y="1106"/>
                  <a:pt x="9295" y="520"/>
                </a:cubicBezTo>
                <a:cubicBezTo>
                  <a:pt x="8854" y="161"/>
                  <a:pt x="8273" y="-8"/>
                  <a:pt x="7654" y="1"/>
                </a:cubicBezTo>
                <a:close/>
                <a:moveTo>
                  <a:pt x="6930" y="3139"/>
                </a:moveTo>
                <a:cubicBezTo>
                  <a:pt x="7435" y="3144"/>
                  <a:pt x="7913" y="3351"/>
                  <a:pt x="8361" y="3761"/>
                </a:cubicBezTo>
                <a:cubicBezTo>
                  <a:pt x="8886" y="4239"/>
                  <a:pt x="9242" y="4895"/>
                  <a:pt x="9449" y="5352"/>
                </a:cubicBezTo>
                <a:cubicBezTo>
                  <a:pt x="9491" y="5444"/>
                  <a:pt x="9582" y="5480"/>
                  <a:pt x="9656" y="5430"/>
                </a:cubicBezTo>
                <a:cubicBezTo>
                  <a:pt x="10925" y="4509"/>
                  <a:pt x="12288" y="4695"/>
                  <a:pt x="13403" y="5952"/>
                </a:cubicBezTo>
                <a:cubicBezTo>
                  <a:pt x="13456" y="6009"/>
                  <a:pt x="13535" y="6015"/>
                  <a:pt x="13593" y="5958"/>
                </a:cubicBezTo>
                <a:cubicBezTo>
                  <a:pt x="13795" y="5758"/>
                  <a:pt x="14331" y="5353"/>
                  <a:pt x="15154" y="5617"/>
                </a:cubicBezTo>
                <a:cubicBezTo>
                  <a:pt x="15239" y="5631"/>
                  <a:pt x="15291" y="5745"/>
                  <a:pt x="15270" y="5867"/>
                </a:cubicBezTo>
                <a:cubicBezTo>
                  <a:pt x="15249" y="5981"/>
                  <a:pt x="15164" y="6045"/>
                  <a:pt x="15079" y="6016"/>
                </a:cubicBezTo>
                <a:cubicBezTo>
                  <a:pt x="14527" y="5866"/>
                  <a:pt x="14076" y="5967"/>
                  <a:pt x="13736" y="6331"/>
                </a:cubicBezTo>
                <a:cubicBezTo>
                  <a:pt x="13418" y="6673"/>
                  <a:pt x="13217" y="7243"/>
                  <a:pt x="13195" y="7856"/>
                </a:cubicBezTo>
                <a:cubicBezTo>
                  <a:pt x="13190" y="7964"/>
                  <a:pt x="13132" y="8050"/>
                  <a:pt x="13053" y="8057"/>
                </a:cubicBezTo>
                <a:cubicBezTo>
                  <a:pt x="13026" y="8057"/>
                  <a:pt x="13000" y="8057"/>
                  <a:pt x="12973" y="8028"/>
                </a:cubicBezTo>
                <a:cubicBezTo>
                  <a:pt x="12915" y="7985"/>
                  <a:pt x="12882" y="7900"/>
                  <a:pt x="12887" y="7814"/>
                </a:cubicBezTo>
                <a:cubicBezTo>
                  <a:pt x="12903" y="7336"/>
                  <a:pt x="13015" y="6880"/>
                  <a:pt x="13195" y="6509"/>
                </a:cubicBezTo>
                <a:cubicBezTo>
                  <a:pt x="13243" y="6416"/>
                  <a:pt x="13228" y="6295"/>
                  <a:pt x="13164" y="6224"/>
                </a:cubicBezTo>
                <a:cubicBezTo>
                  <a:pt x="11630" y="4532"/>
                  <a:pt x="10133" y="5487"/>
                  <a:pt x="9543" y="5994"/>
                </a:cubicBezTo>
                <a:cubicBezTo>
                  <a:pt x="9464" y="6058"/>
                  <a:pt x="9364" y="6023"/>
                  <a:pt x="9321" y="5909"/>
                </a:cubicBezTo>
                <a:cubicBezTo>
                  <a:pt x="9194" y="5559"/>
                  <a:pt x="8827" y="4688"/>
                  <a:pt x="8185" y="4102"/>
                </a:cubicBezTo>
                <a:cubicBezTo>
                  <a:pt x="7548" y="3524"/>
                  <a:pt x="6843" y="3403"/>
                  <a:pt x="6084" y="3746"/>
                </a:cubicBezTo>
                <a:cubicBezTo>
                  <a:pt x="5999" y="3781"/>
                  <a:pt x="5909" y="3717"/>
                  <a:pt x="5888" y="3603"/>
                </a:cubicBezTo>
                <a:cubicBezTo>
                  <a:pt x="5867" y="3496"/>
                  <a:pt x="5915" y="3375"/>
                  <a:pt x="5994" y="3346"/>
                </a:cubicBezTo>
                <a:cubicBezTo>
                  <a:pt x="6315" y="3204"/>
                  <a:pt x="6627" y="3136"/>
                  <a:pt x="6930" y="3139"/>
                </a:cubicBezTo>
                <a:close/>
                <a:moveTo>
                  <a:pt x="4412" y="7120"/>
                </a:moveTo>
                <a:cubicBezTo>
                  <a:pt x="4454" y="7118"/>
                  <a:pt x="4496" y="7136"/>
                  <a:pt x="4528" y="7178"/>
                </a:cubicBezTo>
                <a:cubicBezTo>
                  <a:pt x="5112" y="7964"/>
                  <a:pt x="5357" y="9491"/>
                  <a:pt x="4678" y="11169"/>
                </a:cubicBezTo>
                <a:cubicBezTo>
                  <a:pt x="4630" y="11290"/>
                  <a:pt x="4688" y="11440"/>
                  <a:pt x="4789" y="11448"/>
                </a:cubicBezTo>
                <a:cubicBezTo>
                  <a:pt x="5622" y="11512"/>
                  <a:pt x="7236" y="11876"/>
                  <a:pt x="8250" y="13725"/>
                </a:cubicBezTo>
                <a:cubicBezTo>
                  <a:pt x="8287" y="13789"/>
                  <a:pt x="8351" y="13816"/>
                  <a:pt x="8409" y="13781"/>
                </a:cubicBezTo>
                <a:cubicBezTo>
                  <a:pt x="9009" y="13474"/>
                  <a:pt x="9645" y="13354"/>
                  <a:pt x="10245" y="13439"/>
                </a:cubicBezTo>
                <a:cubicBezTo>
                  <a:pt x="10314" y="13447"/>
                  <a:pt x="10373" y="13374"/>
                  <a:pt x="10373" y="13281"/>
                </a:cubicBezTo>
                <a:cubicBezTo>
                  <a:pt x="10373" y="12831"/>
                  <a:pt x="10547" y="12183"/>
                  <a:pt x="11237" y="11833"/>
                </a:cubicBezTo>
                <a:cubicBezTo>
                  <a:pt x="11322" y="11791"/>
                  <a:pt x="11413" y="11855"/>
                  <a:pt x="11439" y="11970"/>
                </a:cubicBezTo>
                <a:cubicBezTo>
                  <a:pt x="11466" y="12077"/>
                  <a:pt x="11417" y="12190"/>
                  <a:pt x="11338" y="12233"/>
                </a:cubicBezTo>
                <a:cubicBezTo>
                  <a:pt x="10547" y="12640"/>
                  <a:pt x="10691" y="13418"/>
                  <a:pt x="10696" y="13446"/>
                </a:cubicBezTo>
                <a:cubicBezTo>
                  <a:pt x="10707" y="13510"/>
                  <a:pt x="10743" y="13552"/>
                  <a:pt x="10786" y="13567"/>
                </a:cubicBezTo>
                <a:cubicBezTo>
                  <a:pt x="11391" y="13788"/>
                  <a:pt x="11889" y="14216"/>
                  <a:pt x="12170" y="14780"/>
                </a:cubicBezTo>
                <a:cubicBezTo>
                  <a:pt x="12218" y="14873"/>
                  <a:pt x="12208" y="15010"/>
                  <a:pt x="12144" y="15074"/>
                </a:cubicBezTo>
                <a:cubicBezTo>
                  <a:pt x="12117" y="15103"/>
                  <a:pt x="12091" y="15117"/>
                  <a:pt x="12059" y="15117"/>
                </a:cubicBezTo>
                <a:cubicBezTo>
                  <a:pt x="12006" y="15124"/>
                  <a:pt x="11954" y="15087"/>
                  <a:pt x="11917" y="15023"/>
                </a:cubicBezTo>
                <a:cubicBezTo>
                  <a:pt x="11386" y="13945"/>
                  <a:pt x="9852" y="13361"/>
                  <a:pt x="8308" y="14289"/>
                </a:cubicBezTo>
                <a:cubicBezTo>
                  <a:pt x="8239" y="14332"/>
                  <a:pt x="8160" y="14295"/>
                  <a:pt x="8117" y="14209"/>
                </a:cubicBezTo>
                <a:cubicBezTo>
                  <a:pt x="6870" y="11625"/>
                  <a:pt x="4296" y="11862"/>
                  <a:pt x="4270" y="11862"/>
                </a:cubicBezTo>
                <a:lnTo>
                  <a:pt x="3961" y="11847"/>
                </a:lnTo>
                <a:cubicBezTo>
                  <a:pt x="3924" y="11818"/>
                  <a:pt x="3892" y="11768"/>
                  <a:pt x="3881" y="11711"/>
                </a:cubicBezTo>
                <a:cubicBezTo>
                  <a:pt x="3759" y="11011"/>
                  <a:pt x="3176" y="10055"/>
                  <a:pt x="2332" y="9641"/>
                </a:cubicBezTo>
                <a:cubicBezTo>
                  <a:pt x="2263" y="9605"/>
                  <a:pt x="2209" y="9514"/>
                  <a:pt x="2220" y="9407"/>
                </a:cubicBezTo>
                <a:cubicBezTo>
                  <a:pt x="2236" y="9271"/>
                  <a:pt x="2337" y="9192"/>
                  <a:pt x="2427" y="9235"/>
                </a:cubicBezTo>
                <a:cubicBezTo>
                  <a:pt x="2788" y="9406"/>
                  <a:pt x="3170" y="9735"/>
                  <a:pt x="3483" y="10120"/>
                </a:cubicBezTo>
                <a:cubicBezTo>
                  <a:pt x="3680" y="10363"/>
                  <a:pt x="3913" y="10720"/>
                  <a:pt x="4067" y="11162"/>
                </a:cubicBezTo>
                <a:cubicBezTo>
                  <a:pt x="4115" y="11291"/>
                  <a:pt x="4248" y="11306"/>
                  <a:pt x="4306" y="11184"/>
                </a:cubicBezTo>
                <a:cubicBezTo>
                  <a:pt x="5022" y="9614"/>
                  <a:pt x="4831" y="8186"/>
                  <a:pt x="4311" y="7486"/>
                </a:cubicBezTo>
                <a:cubicBezTo>
                  <a:pt x="4253" y="7408"/>
                  <a:pt x="4243" y="7273"/>
                  <a:pt x="4301" y="7194"/>
                </a:cubicBezTo>
                <a:cubicBezTo>
                  <a:pt x="4330" y="7148"/>
                  <a:pt x="4370" y="7123"/>
                  <a:pt x="4412" y="7120"/>
                </a:cubicBezTo>
                <a:close/>
                <a:moveTo>
                  <a:pt x="2258" y="15717"/>
                </a:moveTo>
                <a:cubicBezTo>
                  <a:pt x="1971" y="17680"/>
                  <a:pt x="4031" y="19435"/>
                  <a:pt x="5702" y="18764"/>
                </a:cubicBezTo>
                <a:cubicBezTo>
                  <a:pt x="5612" y="19699"/>
                  <a:pt x="5001" y="21083"/>
                  <a:pt x="5001" y="21083"/>
                </a:cubicBezTo>
                <a:lnTo>
                  <a:pt x="6238" y="21427"/>
                </a:lnTo>
                <a:lnTo>
                  <a:pt x="8727" y="18063"/>
                </a:lnTo>
                <a:cubicBezTo>
                  <a:pt x="7390" y="17742"/>
                  <a:pt x="6699" y="17172"/>
                  <a:pt x="6333" y="16843"/>
                </a:cubicBezTo>
                <a:cubicBezTo>
                  <a:pt x="6163" y="16686"/>
                  <a:pt x="5962" y="16614"/>
                  <a:pt x="5761" y="16636"/>
                </a:cubicBezTo>
                <a:cubicBezTo>
                  <a:pt x="5442" y="16672"/>
                  <a:pt x="4954" y="16693"/>
                  <a:pt x="4381" y="16593"/>
                </a:cubicBezTo>
                <a:cubicBezTo>
                  <a:pt x="3786" y="16494"/>
                  <a:pt x="3027" y="16259"/>
                  <a:pt x="2258" y="15717"/>
                </a:cubicBez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49" name="Circle"/>
          <p:cNvSpPr/>
          <p:nvPr/>
        </p:nvSpPr>
        <p:spPr>
          <a:xfrm>
            <a:off x="16165670" y="3746500"/>
            <a:ext cx="3098606" cy="3098606"/>
          </a:xfrm>
          <a:prstGeom prst="ellipse">
            <a:avLst/>
          </a:prstGeom>
          <a:solidFill>
            <a:srgbClr val="FFF9CE"/>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50" name="Brain"/>
          <p:cNvSpPr/>
          <p:nvPr/>
        </p:nvSpPr>
        <p:spPr>
          <a:xfrm>
            <a:off x="16670757" y="4494667"/>
            <a:ext cx="2088432" cy="1602271"/>
          </a:xfrm>
          <a:custGeom>
            <a:avLst/>
            <a:gdLst/>
            <a:ahLst/>
            <a:cxnLst>
              <a:cxn ang="0">
                <a:pos x="wd2" y="hd2"/>
              </a:cxn>
              <a:cxn ang="5400000">
                <a:pos x="wd2" y="hd2"/>
              </a:cxn>
              <a:cxn ang="10800000">
                <a:pos x="wd2" y="hd2"/>
              </a:cxn>
              <a:cxn ang="16200000">
                <a:pos x="wd2" y="hd2"/>
              </a:cxn>
            </a:cxnLst>
            <a:rect l="0" t="0" r="r" b="b"/>
            <a:pathLst>
              <a:path w="20765" h="21427" fill="norm" stroke="1" extrusionOk="0">
                <a:moveTo>
                  <a:pt x="7654" y="1"/>
                </a:moveTo>
                <a:cubicBezTo>
                  <a:pt x="6294" y="20"/>
                  <a:pt x="4753" y="903"/>
                  <a:pt x="4110" y="2532"/>
                </a:cubicBezTo>
                <a:cubicBezTo>
                  <a:pt x="4110" y="2532"/>
                  <a:pt x="4104" y="2532"/>
                  <a:pt x="4104" y="2532"/>
                </a:cubicBezTo>
                <a:cubicBezTo>
                  <a:pt x="3722" y="3624"/>
                  <a:pt x="3929" y="4445"/>
                  <a:pt x="3945" y="4495"/>
                </a:cubicBezTo>
                <a:cubicBezTo>
                  <a:pt x="3976" y="4602"/>
                  <a:pt x="3935" y="4724"/>
                  <a:pt x="3855" y="4767"/>
                </a:cubicBezTo>
                <a:cubicBezTo>
                  <a:pt x="3839" y="4774"/>
                  <a:pt x="3828" y="4781"/>
                  <a:pt x="3812" y="4781"/>
                </a:cubicBezTo>
                <a:cubicBezTo>
                  <a:pt x="3743" y="4788"/>
                  <a:pt x="3679" y="4730"/>
                  <a:pt x="3653" y="4644"/>
                </a:cubicBezTo>
                <a:cubicBezTo>
                  <a:pt x="3642" y="4595"/>
                  <a:pt x="3430" y="3790"/>
                  <a:pt x="3722" y="2691"/>
                </a:cubicBezTo>
                <a:cubicBezTo>
                  <a:pt x="3754" y="2562"/>
                  <a:pt x="3690" y="2425"/>
                  <a:pt x="3590" y="2425"/>
                </a:cubicBezTo>
                <a:cubicBezTo>
                  <a:pt x="1950" y="2425"/>
                  <a:pt x="273" y="5524"/>
                  <a:pt x="347" y="7372"/>
                </a:cubicBezTo>
                <a:cubicBezTo>
                  <a:pt x="353" y="7515"/>
                  <a:pt x="475" y="7579"/>
                  <a:pt x="555" y="7493"/>
                </a:cubicBezTo>
                <a:cubicBezTo>
                  <a:pt x="778" y="7236"/>
                  <a:pt x="1021" y="7029"/>
                  <a:pt x="1281" y="6886"/>
                </a:cubicBezTo>
                <a:cubicBezTo>
                  <a:pt x="1350" y="6850"/>
                  <a:pt x="1429" y="6879"/>
                  <a:pt x="1472" y="6964"/>
                </a:cubicBezTo>
                <a:cubicBezTo>
                  <a:pt x="1530" y="7078"/>
                  <a:pt x="1487" y="7236"/>
                  <a:pt x="1397" y="7279"/>
                </a:cubicBezTo>
                <a:cubicBezTo>
                  <a:pt x="1036" y="7471"/>
                  <a:pt x="750" y="7772"/>
                  <a:pt x="516" y="8129"/>
                </a:cubicBezTo>
                <a:cubicBezTo>
                  <a:pt x="-529" y="10034"/>
                  <a:pt x="140" y="12853"/>
                  <a:pt x="1392" y="14423"/>
                </a:cubicBezTo>
                <a:cubicBezTo>
                  <a:pt x="1610" y="14680"/>
                  <a:pt x="1833" y="14902"/>
                  <a:pt x="2056" y="15088"/>
                </a:cubicBezTo>
                <a:cubicBezTo>
                  <a:pt x="2156" y="15166"/>
                  <a:pt x="2358" y="15310"/>
                  <a:pt x="2352" y="15324"/>
                </a:cubicBezTo>
                <a:cubicBezTo>
                  <a:pt x="3759" y="16381"/>
                  <a:pt x="5347" y="16295"/>
                  <a:pt x="5973" y="16216"/>
                </a:cubicBezTo>
                <a:cubicBezTo>
                  <a:pt x="6105" y="16202"/>
                  <a:pt x="6238" y="16244"/>
                  <a:pt x="6344" y="16344"/>
                </a:cubicBezTo>
                <a:cubicBezTo>
                  <a:pt x="6567" y="16543"/>
                  <a:pt x="8073" y="17950"/>
                  <a:pt x="10605" y="17872"/>
                </a:cubicBezTo>
                <a:cubicBezTo>
                  <a:pt x="11231" y="17850"/>
                  <a:pt x="12001" y="17751"/>
                  <a:pt x="12824" y="17401"/>
                </a:cubicBezTo>
                <a:cubicBezTo>
                  <a:pt x="13912" y="16937"/>
                  <a:pt x="14755" y="15760"/>
                  <a:pt x="14686" y="14325"/>
                </a:cubicBezTo>
                <a:cubicBezTo>
                  <a:pt x="14506" y="12369"/>
                  <a:pt x="13817" y="11205"/>
                  <a:pt x="12469" y="10377"/>
                </a:cubicBezTo>
                <a:cubicBezTo>
                  <a:pt x="11806" y="9970"/>
                  <a:pt x="11046" y="9898"/>
                  <a:pt x="10467" y="9926"/>
                </a:cubicBezTo>
                <a:cubicBezTo>
                  <a:pt x="10122" y="9948"/>
                  <a:pt x="9815" y="9999"/>
                  <a:pt x="9550" y="10056"/>
                </a:cubicBezTo>
                <a:lnTo>
                  <a:pt x="9512" y="10069"/>
                </a:lnTo>
                <a:cubicBezTo>
                  <a:pt x="8599" y="10283"/>
                  <a:pt x="8137" y="10662"/>
                  <a:pt x="8132" y="10669"/>
                </a:cubicBezTo>
                <a:cubicBezTo>
                  <a:pt x="8111" y="10691"/>
                  <a:pt x="8085" y="10698"/>
                  <a:pt x="8064" y="10698"/>
                </a:cubicBezTo>
                <a:cubicBezTo>
                  <a:pt x="8006" y="10705"/>
                  <a:pt x="7952" y="10669"/>
                  <a:pt x="7920" y="10598"/>
                </a:cubicBezTo>
                <a:cubicBezTo>
                  <a:pt x="7872" y="10498"/>
                  <a:pt x="7899" y="10370"/>
                  <a:pt x="7968" y="10306"/>
                </a:cubicBezTo>
                <a:cubicBezTo>
                  <a:pt x="7989" y="10291"/>
                  <a:pt x="8266" y="10062"/>
                  <a:pt x="8807" y="9848"/>
                </a:cubicBezTo>
                <a:cubicBezTo>
                  <a:pt x="8903" y="9813"/>
                  <a:pt x="8918" y="9641"/>
                  <a:pt x="8839" y="9570"/>
                </a:cubicBezTo>
                <a:cubicBezTo>
                  <a:pt x="8313" y="9098"/>
                  <a:pt x="7617" y="8270"/>
                  <a:pt x="7416" y="7071"/>
                </a:cubicBezTo>
                <a:cubicBezTo>
                  <a:pt x="7394" y="6957"/>
                  <a:pt x="7448" y="6843"/>
                  <a:pt x="7533" y="6821"/>
                </a:cubicBezTo>
                <a:cubicBezTo>
                  <a:pt x="7618" y="6793"/>
                  <a:pt x="7698" y="6865"/>
                  <a:pt x="7719" y="6987"/>
                </a:cubicBezTo>
                <a:cubicBezTo>
                  <a:pt x="7942" y="8321"/>
                  <a:pt x="8912" y="9179"/>
                  <a:pt x="9358" y="9507"/>
                </a:cubicBezTo>
                <a:cubicBezTo>
                  <a:pt x="9469" y="9586"/>
                  <a:pt x="9597" y="9620"/>
                  <a:pt x="9719" y="9592"/>
                </a:cubicBezTo>
                <a:cubicBezTo>
                  <a:pt x="10234" y="9492"/>
                  <a:pt x="11518" y="9334"/>
                  <a:pt x="12595" y="9998"/>
                </a:cubicBezTo>
                <a:cubicBezTo>
                  <a:pt x="12998" y="10240"/>
                  <a:pt x="13345" y="10521"/>
                  <a:pt x="13636" y="10828"/>
                </a:cubicBezTo>
                <a:cubicBezTo>
                  <a:pt x="13743" y="10942"/>
                  <a:pt x="13897" y="10948"/>
                  <a:pt x="14008" y="10841"/>
                </a:cubicBezTo>
                <a:cubicBezTo>
                  <a:pt x="14640" y="10241"/>
                  <a:pt x="15270" y="10013"/>
                  <a:pt x="15902" y="10156"/>
                </a:cubicBezTo>
                <a:cubicBezTo>
                  <a:pt x="16756" y="10356"/>
                  <a:pt x="17361" y="11205"/>
                  <a:pt x="17584" y="11691"/>
                </a:cubicBezTo>
                <a:cubicBezTo>
                  <a:pt x="17626" y="11784"/>
                  <a:pt x="17616" y="11912"/>
                  <a:pt x="17552" y="11983"/>
                </a:cubicBezTo>
                <a:cubicBezTo>
                  <a:pt x="17526" y="12011"/>
                  <a:pt x="17499" y="12025"/>
                  <a:pt x="17468" y="12025"/>
                </a:cubicBezTo>
                <a:cubicBezTo>
                  <a:pt x="17414" y="12032"/>
                  <a:pt x="17357" y="11996"/>
                  <a:pt x="17325" y="11925"/>
                </a:cubicBezTo>
                <a:cubicBezTo>
                  <a:pt x="17144" y="11532"/>
                  <a:pt x="16602" y="10749"/>
                  <a:pt x="15849" y="10578"/>
                </a:cubicBezTo>
                <a:cubicBezTo>
                  <a:pt x="15313" y="10456"/>
                  <a:pt x="14766" y="10648"/>
                  <a:pt x="14214" y="11169"/>
                </a:cubicBezTo>
                <a:cubicBezTo>
                  <a:pt x="14123" y="11254"/>
                  <a:pt x="14108" y="11418"/>
                  <a:pt x="14177" y="11532"/>
                </a:cubicBezTo>
                <a:cubicBezTo>
                  <a:pt x="14389" y="11875"/>
                  <a:pt x="14565" y="12262"/>
                  <a:pt x="14698" y="12683"/>
                </a:cubicBezTo>
                <a:cubicBezTo>
                  <a:pt x="14846" y="13169"/>
                  <a:pt x="14952" y="13695"/>
                  <a:pt x="15005" y="14316"/>
                </a:cubicBezTo>
                <a:cubicBezTo>
                  <a:pt x="16369" y="14966"/>
                  <a:pt x="19967" y="14602"/>
                  <a:pt x="20652" y="11448"/>
                </a:cubicBezTo>
                <a:cubicBezTo>
                  <a:pt x="21071" y="9520"/>
                  <a:pt x="20280" y="7208"/>
                  <a:pt x="19086" y="6630"/>
                </a:cubicBezTo>
                <a:cubicBezTo>
                  <a:pt x="18943" y="6558"/>
                  <a:pt x="18795" y="6680"/>
                  <a:pt x="18758" y="6879"/>
                </a:cubicBezTo>
                <a:cubicBezTo>
                  <a:pt x="18652" y="7472"/>
                  <a:pt x="18444" y="7944"/>
                  <a:pt x="18242" y="8258"/>
                </a:cubicBezTo>
                <a:cubicBezTo>
                  <a:pt x="18189" y="8336"/>
                  <a:pt x="18189" y="8458"/>
                  <a:pt x="18242" y="8543"/>
                </a:cubicBezTo>
                <a:cubicBezTo>
                  <a:pt x="18338" y="8693"/>
                  <a:pt x="18481" y="8971"/>
                  <a:pt x="18635" y="9442"/>
                </a:cubicBezTo>
                <a:cubicBezTo>
                  <a:pt x="18667" y="9542"/>
                  <a:pt x="18640" y="9678"/>
                  <a:pt x="18565" y="9728"/>
                </a:cubicBezTo>
                <a:cubicBezTo>
                  <a:pt x="18544" y="9742"/>
                  <a:pt x="18529" y="9748"/>
                  <a:pt x="18507" y="9748"/>
                </a:cubicBezTo>
                <a:cubicBezTo>
                  <a:pt x="18438" y="9755"/>
                  <a:pt x="18375" y="9700"/>
                  <a:pt x="18348" y="9614"/>
                </a:cubicBezTo>
                <a:cubicBezTo>
                  <a:pt x="18348" y="9607"/>
                  <a:pt x="18226" y="9179"/>
                  <a:pt x="17977" y="8793"/>
                </a:cubicBezTo>
                <a:cubicBezTo>
                  <a:pt x="17653" y="8301"/>
                  <a:pt x="17271" y="8108"/>
                  <a:pt x="16836" y="8222"/>
                </a:cubicBezTo>
                <a:cubicBezTo>
                  <a:pt x="16740" y="8244"/>
                  <a:pt x="16650" y="8150"/>
                  <a:pt x="16650" y="8015"/>
                </a:cubicBezTo>
                <a:cubicBezTo>
                  <a:pt x="16650" y="7908"/>
                  <a:pt x="16708" y="7822"/>
                  <a:pt x="16783" y="7807"/>
                </a:cubicBezTo>
                <a:cubicBezTo>
                  <a:pt x="17244" y="7686"/>
                  <a:pt x="17610" y="7886"/>
                  <a:pt x="17791" y="8022"/>
                </a:cubicBezTo>
                <a:cubicBezTo>
                  <a:pt x="17871" y="8079"/>
                  <a:pt x="17971" y="8057"/>
                  <a:pt x="18030" y="7957"/>
                </a:cubicBezTo>
                <a:cubicBezTo>
                  <a:pt x="18444" y="7300"/>
                  <a:pt x="18980" y="5845"/>
                  <a:pt x="18215" y="4332"/>
                </a:cubicBezTo>
                <a:cubicBezTo>
                  <a:pt x="17738" y="3390"/>
                  <a:pt x="16750" y="2824"/>
                  <a:pt x="15965" y="2789"/>
                </a:cubicBezTo>
                <a:cubicBezTo>
                  <a:pt x="15901" y="2789"/>
                  <a:pt x="15843" y="2790"/>
                  <a:pt x="15779" y="2798"/>
                </a:cubicBezTo>
                <a:cubicBezTo>
                  <a:pt x="15647" y="2812"/>
                  <a:pt x="15403" y="2824"/>
                  <a:pt x="15074" y="2931"/>
                </a:cubicBezTo>
                <a:cubicBezTo>
                  <a:pt x="14560" y="3096"/>
                  <a:pt x="14279" y="3382"/>
                  <a:pt x="14273" y="3382"/>
                </a:cubicBezTo>
                <a:cubicBezTo>
                  <a:pt x="14204" y="3453"/>
                  <a:pt x="14107" y="3433"/>
                  <a:pt x="14054" y="3333"/>
                </a:cubicBezTo>
                <a:cubicBezTo>
                  <a:pt x="14007" y="3240"/>
                  <a:pt x="14019" y="3103"/>
                  <a:pt x="14088" y="3039"/>
                </a:cubicBezTo>
                <a:cubicBezTo>
                  <a:pt x="14114" y="3010"/>
                  <a:pt x="14470" y="2669"/>
                  <a:pt x="15096" y="2483"/>
                </a:cubicBezTo>
                <a:cubicBezTo>
                  <a:pt x="15186" y="2455"/>
                  <a:pt x="15227" y="2304"/>
                  <a:pt x="15169" y="2204"/>
                </a:cubicBezTo>
                <a:cubicBezTo>
                  <a:pt x="14341" y="648"/>
                  <a:pt x="11471" y="-173"/>
                  <a:pt x="10170" y="641"/>
                </a:cubicBezTo>
                <a:cubicBezTo>
                  <a:pt x="10048" y="719"/>
                  <a:pt x="9996" y="919"/>
                  <a:pt x="10059" y="1076"/>
                </a:cubicBezTo>
                <a:cubicBezTo>
                  <a:pt x="10203" y="1461"/>
                  <a:pt x="10265" y="1904"/>
                  <a:pt x="10233" y="2325"/>
                </a:cubicBezTo>
                <a:cubicBezTo>
                  <a:pt x="10228" y="2432"/>
                  <a:pt x="10165" y="2512"/>
                  <a:pt x="10091" y="2519"/>
                </a:cubicBezTo>
                <a:cubicBezTo>
                  <a:pt x="10080" y="2519"/>
                  <a:pt x="10075" y="2519"/>
                  <a:pt x="10064" y="2519"/>
                </a:cubicBezTo>
                <a:cubicBezTo>
                  <a:pt x="9979" y="2505"/>
                  <a:pt x="9916" y="2404"/>
                  <a:pt x="9927" y="2282"/>
                </a:cubicBezTo>
                <a:cubicBezTo>
                  <a:pt x="9937" y="2140"/>
                  <a:pt x="10011" y="1106"/>
                  <a:pt x="9295" y="520"/>
                </a:cubicBezTo>
                <a:cubicBezTo>
                  <a:pt x="8854" y="161"/>
                  <a:pt x="8273" y="-8"/>
                  <a:pt x="7654" y="1"/>
                </a:cubicBezTo>
                <a:close/>
                <a:moveTo>
                  <a:pt x="6930" y="3139"/>
                </a:moveTo>
                <a:cubicBezTo>
                  <a:pt x="7435" y="3144"/>
                  <a:pt x="7913" y="3351"/>
                  <a:pt x="8361" y="3761"/>
                </a:cubicBezTo>
                <a:cubicBezTo>
                  <a:pt x="8886" y="4239"/>
                  <a:pt x="9242" y="4895"/>
                  <a:pt x="9449" y="5352"/>
                </a:cubicBezTo>
                <a:cubicBezTo>
                  <a:pt x="9491" y="5444"/>
                  <a:pt x="9582" y="5480"/>
                  <a:pt x="9656" y="5430"/>
                </a:cubicBezTo>
                <a:cubicBezTo>
                  <a:pt x="10925" y="4509"/>
                  <a:pt x="12288" y="4695"/>
                  <a:pt x="13403" y="5952"/>
                </a:cubicBezTo>
                <a:cubicBezTo>
                  <a:pt x="13456" y="6009"/>
                  <a:pt x="13535" y="6015"/>
                  <a:pt x="13593" y="5958"/>
                </a:cubicBezTo>
                <a:cubicBezTo>
                  <a:pt x="13795" y="5758"/>
                  <a:pt x="14331" y="5353"/>
                  <a:pt x="15154" y="5617"/>
                </a:cubicBezTo>
                <a:cubicBezTo>
                  <a:pt x="15239" y="5631"/>
                  <a:pt x="15291" y="5745"/>
                  <a:pt x="15270" y="5867"/>
                </a:cubicBezTo>
                <a:cubicBezTo>
                  <a:pt x="15249" y="5981"/>
                  <a:pt x="15164" y="6045"/>
                  <a:pt x="15079" y="6016"/>
                </a:cubicBezTo>
                <a:cubicBezTo>
                  <a:pt x="14527" y="5866"/>
                  <a:pt x="14076" y="5967"/>
                  <a:pt x="13736" y="6331"/>
                </a:cubicBezTo>
                <a:cubicBezTo>
                  <a:pt x="13418" y="6673"/>
                  <a:pt x="13217" y="7243"/>
                  <a:pt x="13195" y="7856"/>
                </a:cubicBezTo>
                <a:cubicBezTo>
                  <a:pt x="13190" y="7964"/>
                  <a:pt x="13132" y="8050"/>
                  <a:pt x="13053" y="8057"/>
                </a:cubicBezTo>
                <a:cubicBezTo>
                  <a:pt x="13026" y="8057"/>
                  <a:pt x="13000" y="8057"/>
                  <a:pt x="12973" y="8028"/>
                </a:cubicBezTo>
                <a:cubicBezTo>
                  <a:pt x="12915" y="7985"/>
                  <a:pt x="12882" y="7900"/>
                  <a:pt x="12887" y="7814"/>
                </a:cubicBezTo>
                <a:cubicBezTo>
                  <a:pt x="12903" y="7336"/>
                  <a:pt x="13015" y="6880"/>
                  <a:pt x="13195" y="6509"/>
                </a:cubicBezTo>
                <a:cubicBezTo>
                  <a:pt x="13243" y="6416"/>
                  <a:pt x="13228" y="6295"/>
                  <a:pt x="13164" y="6224"/>
                </a:cubicBezTo>
                <a:cubicBezTo>
                  <a:pt x="11630" y="4532"/>
                  <a:pt x="10133" y="5487"/>
                  <a:pt x="9543" y="5994"/>
                </a:cubicBezTo>
                <a:cubicBezTo>
                  <a:pt x="9464" y="6058"/>
                  <a:pt x="9364" y="6023"/>
                  <a:pt x="9321" y="5909"/>
                </a:cubicBezTo>
                <a:cubicBezTo>
                  <a:pt x="9194" y="5559"/>
                  <a:pt x="8827" y="4688"/>
                  <a:pt x="8185" y="4102"/>
                </a:cubicBezTo>
                <a:cubicBezTo>
                  <a:pt x="7548" y="3524"/>
                  <a:pt x="6843" y="3403"/>
                  <a:pt x="6084" y="3746"/>
                </a:cubicBezTo>
                <a:cubicBezTo>
                  <a:pt x="5999" y="3781"/>
                  <a:pt x="5909" y="3717"/>
                  <a:pt x="5888" y="3603"/>
                </a:cubicBezTo>
                <a:cubicBezTo>
                  <a:pt x="5867" y="3496"/>
                  <a:pt x="5915" y="3375"/>
                  <a:pt x="5994" y="3346"/>
                </a:cubicBezTo>
                <a:cubicBezTo>
                  <a:pt x="6315" y="3204"/>
                  <a:pt x="6627" y="3136"/>
                  <a:pt x="6930" y="3139"/>
                </a:cubicBezTo>
                <a:close/>
                <a:moveTo>
                  <a:pt x="4412" y="7120"/>
                </a:moveTo>
                <a:cubicBezTo>
                  <a:pt x="4454" y="7118"/>
                  <a:pt x="4496" y="7136"/>
                  <a:pt x="4528" y="7178"/>
                </a:cubicBezTo>
                <a:cubicBezTo>
                  <a:pt x="5112" y="7964"/>
                  <a:pt x="5357" y="9491"/>
                  <a:pt x="4678" y="11169"/>
                </a:cubicBezTo>
                <a:cubicBezTo>
                  <a:pt x="4630" y="11290"/>
                  <a:pt x="4688" y="11440"/>
                  <a:pt x="4789" y="11448"/>
                </a:cubicBezTo>
                <a:cubicBezTo>
                  <a:pt x="5622" y="11512"/>
                  <a:pt x="7236" y="11876"/>
                  <a:pt x="8250" y="13725"/>
                </a:cubicBezTo>
                <a:cubicBezTo>
                  <a:pt x="8287" y="13789"/>
                  <a:pt x="8351" y="13816"/>
                  <a:pt x="8409" y="13781"/>
                </a:cubicBezTo>
                <a:cubicBezTo>
                  <a:pt x="9009" y="13474"/>
                  <a:pt x="9645" y="13354"/>
                  <a:pt x="10245" y="13439"/>
                </a:cubicBezTo>
                <a:cubicBezTo>
                  <a:pt x="10314" y="13447"/>
                  <a:pt x="10373" y="13374"/>
                  <a:pt x="10373" y="13281"/>
                </a:cubicBezTo>
                <a:cubicBezTo>
                  <a:pt x="10373" y="12831"/>
                  <a:pt x="10547" y="12183"/>
                  <a:pt x="11237" y="11833"/>
                </a:cubicBezTo>
                <a:cubicBezTo>
                  <a:pt x="11322" y="11791"/>
                  <a:pt x="11413" y="11855"/>
                  <a:pt x="11439" y="11970"/>
                </a:cubicBezTo>
                <a:cubicBezTo>
                  <a:pt x="11466" y="12077"/>
                  <a:pt x="11417" y="12190"/>
                  <a:pt x="11338" y="12233"/>
                </a:cubicBezTo>
                <a:cubicBezTo>
                  <a:pt x="10547" y="12640"/>
                  <a:pt x="10691" y="13418"/>
                  <a:pt x="10696" y="13446"/>
                </a:cubicBezTo>
                <a:cubicBezTo>
                  <a:pt x="10707" y="13510"/>
                  <a:pt x="10743" y="13552"/>
                  <a:pt x="10786" y="13567"/>
                </a:cubicBezTo>
                <a:cubicBezTo>
                  <a:pt x="11391" y="13788"/>
                  <a:pt x="11889" y="14216"/>
                  <a:pt x="12170" y="14780"/>
                </a:cubicBezTo>
                <a:cubicBezTo>
                  <a:pt x="12218" y="14873"/>
                  <a:pt x="12208" y="15010"/>
                  <a:pt x="12144" y="15074"/>
                </a:cubicBezTo>
                <a:cubicBezTo>
                  <a:pt x="12117" y="15103"/>
                  <a:pt x="12091" y="15117"/>
                  <a:pt x="12059" y="15117"/>
                </a:cubicBezTo>
                <a:cubicBezTo>
                  <a:pt x="12006" y="15124"/>
                  <a:pt x="11954" y="15087"/>
                  <a:pt x="11917" y="15023"/>
                </a:cubicBezTo>
                <a:cubicBezTo>
                  <a:pt x="11386" y="13945"/>
                  <a:pt x="9852" y="13361"/>
                  <a:pt x="8308" y="14289"/>
                </a:cubicBezTo>
                <a:cubicBezTo>
                  <a:pt x="8239" y="14332"/>
                  <a:pt x="8160" y="14295"/>
                  <a:pt x="8117" y="14209"/>
                </a:cubicBezTo>
                <a:cubicBezTo>
                  <a:pt x="6870" y="11625"/>
                  <a:pt x="4296" y="11862"/>
                  <a:pt x="4270" y="11862"/>
                </a:cubicBezTo>
                <a:lnTo>
                  <a:pt x="3961" y="11847"/>
                </a:lnTo>
                <a:cubicBezTo>
                  <a:pt x="3924" y="11818"/>
                  <a:pt x="3892" y="11768"/>
                  <a:pt x="3881" y="11711"/>
                </a:cubicBezTo>
                <a:cubicBezTo>
                  <a:pt x="3759" y="11011"/>
                  <a:pt x="3176" y="10055"/>
                  <a:pt x="2332" y="9641"/>
                </a:cubicBezTo>
                <a:cubicBezTo>
                  <a:pt x="2263" y="9605"/>
                  <a:pt x="2209" y="9514"/>
                  <a:pt x="2220" y="9407"/>
                </a:cubicBezTo>
                <a:cubicBezTo>
                  <a:pt x="2236" y="9271"/>
                  <a:pt x="2337" y="9192"/>
                  <a:pt x="2427" y="9235"/>
                </a:cubicBezTo>
                <a:cubicBezTo>
                  <a:pt x="2788" y="9406"/>
                  <a:pt x="3170" y="9735"/>
                  <a:pt x="3483" y="10120"/>
                </a:cubicBezTo>
                <a:cubicBezTo>
                  <a:pt x="3680" y="10363"/>
                  <a:pt x="3913" y="10720"/>
                  <a:pt x="4067" y="11162"/>
                </a:cubicBezTo>
                <a:cubicBezTo>
                  <a:pt x="4115" y="11291"/>
                  <a:pt x="4248" y="11306"/>
                  <a:pt x="4306" y="11184"/>
                </a:cubicBezTo>
                <a:cubicBezTo>
                  <a:pt x="5022" y="9614"/>
                  <a:pt x="4831" y="8186"/>
                  <a:pt x="4311" y="7486"/>
                </a:cubicBezTo>
                <a:cubicBezTo>
                  <a:pt x="4253" y="7408"/>
                  <a:pt x="4243" y="7273"/>
                  <a:pt x="4301" y="7194"/>
                </a:cubicBezTo>
                <a:cubicBezTo>
                  <a:pt x="4330" y="7148"/>
                  <a:pt x="4370" y="7123"/>
                  <a:pt x="4412" y="7120"/>
                </a:cubicBezTo>
                <a:close/>
                <a:moveTo>
                  <a:pt x="2258" y="15717"/>
                </a:moveTo>
                <a:cubicBezTo>
                  <a:pt x="1971" y="17680"/>
                  <a:pt x="4031" y="19435"/>
                  <a:pt x="5702" y="18764"/>
                </a:cubicBezTo>
                <a:cubicBezTo>
                  <a:pt x="5612" y="19699"/>
                  <a:pt x="5001" y="21083"/>
                  <a:pt x="5001" y="21083"/>
                </a:cubicBezTo>
                <a:lnTo>
                  <a:pt x="6238" y="21427"/>
                </a:lnTo>
                <a:lnTo>
                  <a:pt x="8727" y="18063"/>
                </a:lnTo>
                <a:cubicBezTo>
                  <a:pt x="7390" y="17742"/>
                  <a:pt x="6699" y="17172"/>
                  <a:pt x="6333" y="16843"/>
                </a:cubicBezTo>
                <a:cubicBezTo>
                  <a:pt x="6163" y="16686"/>
                  <a:pt x="5962" y="16614"/>
                  <a:pt x="5761" y="16636"/>
                </a:cubicBezTo>
                <a:cubicBezTo>
                  <a:pt x="5442" y="16672"/>
                  <a:pt x="4954" y="16693"/>
                  <a:pt x="4381" y="16593"/>
                </a:cubicBezTo>
                <a:cubicBezTo>
                  <a:pt x="3786" y="16494"/>
                  <a:pt x="3027" y="16259"/>
                  <a:pt x="2258" y="15717"/>
                </a:cubicBez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51" name="Brain"/>
          <p:cNvSpPr/>
          <p:nvPr/>
        </p:nvSpPr>
        <p:spPr>
          <a:xfrm>
            <a:off x="20369883" y="8302710"/>
            <a:ext cx="2088432" cy="1602270"/>
          </a:xfrm>
          <a:custGeom>
            <a:avLst/>
            <a:gdLst/>
            <a:ahLst/>
            <a:cxnLst>
              <a:cxn ang="0">
                <a:pos x="wd2" y="hd2"/>
              </a:cxn>
              <a:cxn ang="5400000">
                <a:pos x="wd2" y="hd2"/>
              </a:cxn>
              <a:cxn ang="10800000">
                <a:pos x="wd2" y="hd2"/>
              </a:cxn>
              <a:cxn ang="16200000">
                <a:pos x="wd2" y="hd2"/>
              </a:cxn>
            </a:cxnLst>
            <a:rect l="0" t="0" r="r" b="b"/>
            <a:pathLst>
              <a:path w="20765" h="21427" fill="norm" stroke="1" extrusionOk="0">
                <a:moveTo>
                  <a:pt x="7654" y="1"/>
                </a:moveTo>
                <a:cubicBezTo>
                  <a:pt x="6294" y="20"/>
                  <a:pt x="4753" y="903"/>
                  <a:pt x="4110" y="2532"/>
                </a:cubicBezTo>
                <a:cubicBezTo>
                  <a:pt x="4110" y="2532"/>
                  <a:pt x="4104" y="2532"/>
                  <a:pt x="4104" y="2532"/>
                </a:cubicBezTo>
                <a:cubicBezTo>
                  <a:pt x="3722" y="3624"/>
                  <a:pt x="3929" y="4445"/>
                  <a:pt x="3945" y="4495"/>
                </a:cubicBezTo>
                <a:cubicBezTo>
                  <a:pt x="3976" y="4602"/>
                  <a:pt x="3935" y="4724"/>
                  <a:pt x="3855" y="4767"/>
                </a:cubicBezTo>
                <a:cubicBezTo>
                  <a:pt x="3839" y="4774"/>
                  <a:pt x="3828" y="4781"/>
                  <a:pt x="3812" y="4781"/>
                </a:cubicBezTo>
                <a:cubicBezTo>
                  <a:pt x="3743" y="4788"/>
                  <a:pt x="3679" y="4730"/>
                  <a:pt x="3653" y="4644"/>
                </a:cubicBezTo>
                <a:cubicBezTo>
                  <a:pt x="3642" y="4595"/>
                  <a:pt x="3430" y="3790"/>
                  <a:pt x="3722" y="2691"/>
                </a:cubicBezTo>
                <a:cubicBezTo>
                  <a:pt x="3754" y="2562"/>
                  <a:pt x="3690" y="2425"/>
                  <a:pt x="3590" y="2425"/>
                </a:cubicBezTo>
                <a:cubicBezTo>
                  <a:pt x="1950" y="2425"/>
                  <a:pt x="273" y="5524"/>
                  <a:pt x="347" y="7372"/>
                </a:cubicBezTo>
                <a:cubicBezTo>
                  <a:pt x="353" y="7515"/>
                  <a:pt x="475" y="7579"/>
                  <a:pt x="555" y="7493"/>
                </a:cubicBezTo>
                <a:cubicBezTo>
                  <a:pt x="778" y="7236"/>
                  <a:pt x="1021" y="7029"/>
                  <a:pt x="1281" y="6886"/>
                </a:cubicBezTo>
                <a:cubicBezTo>
                  <a:pt x="1350" y="6850"/>
                  <a:pt x="1429" y="6879"/>
                  <a:pt x="1472" y="6964"/>
                </a:cubicBezTo>
                <a:cubicBezTo>
                  <a:pt x="1530" y="7078"/>
                  <a:pt x="1487" y="7236"/>
                  <a:pt x="1397" y="7279"/>
                </a:cubicBezTo>
                <a:cubicBezTo>
                  <a:pt x="1036" y="7471"/>
                  <a:pt x="750" y="7772"/>
                  <a:pt x="516" y="8129"/>
                </a:cubicBezTo>
                <a:cubicBezTo>
                  <a:pt x="-529" y="10034"/>
                  <a:pt x="140" y="12853"/>
                  <a:pt x="1392" y="14423"/>
                </a:cubicBezTo>
                <a:cubicBezTo>
                  <a:pt x="1610" y="14680"/>
                  <a:pt x="1833" y="14902"/>
                  <a:pt x="2056" y="15088"/>
                </a:cubicBezTo>
                <a:cubicBezTo>
                  <a:pt x="2156" y="15166"/>
                  <a:pt x="2358" y="15310"/>
                  <a:pt x="2352" y="15324"/>
                </a:cubicBezTo>
                <a:cubicBezTo>
                  <a:pt x="3759" y="16381"/>
                  <a:pt x="5347" y="16295"/>
                  <a:pt x="5973" y="16216"/>
                </a:cubicBezTo>
                <a:cubicBezTo>
                  <a:pt x="6105" y="16202"/>
                  <a:pt x="6238" y="16244"/>
                  <a:pt x="6344" y="16344"/>
                </a:cubicBezTo>
                <a:cubicBezTo>
                  <a:pt x="6567" y="16543"/>
                  <a:pt x="8073" y="17950"/>
                  <a:pt x="10605" y="17872"/>
                </a:cubicBezTo>
                <a:cubicBezTo>
                  <a:pt x="11231" y="17850"/>
                  <a:pt x="12001" y="17751"/>
                  <a:pt x="12824" y="17401"/>
                </a:cubicBezTo>
                <a:cubicBezTo>
                  <a:pt x="13912" y="16937"/>
                  <a:pt x="14755" y="15760"/>
                  <a:pt x="14686" y="14325"/>
                </a:cubicBezTo>
                <a:cubicBezTo>
                  <a:pt x="14506" y="12369"/>
                  <a:pt x="13817" y="11205"/>
                  <a:pt x="12469" y="10377"/>
                </a:cubicBezTo>
                <a:cubicBezTo>
                  <a:pt x="11806" y="9970"/>
                  <a:pt x="11046" y="9898"/>
                  <a:pt x="10467" y="9926"/>
                </a:cubicBezTo>
                <a:cubicBezTo>
                  <a:pt x="10122" y="9948"/>
                  <a:pt x="9815" y="9999"/>
                  <a:pt x="9550" y="10056"/>
                </a:cubicBezTo>
                <a:lnTo>
                  <a:pt x="9512" y="10069"/>
                </a:lnTo>
                <a:cubicBezTo>
                  <a:pt x="8599" y="10283"/>
                  <a:pt x="8137" y="10662"/>
                  <a:pt x="8132" y="10669"/>
                </a:cubicBezTo>
                <a:cubicBezTo>
                  <a:pt x="8111" y="10691"/>
                  <a:pt x="8085" y="10698"/>
                  <a:pt x="8064" y="10698"/>
                </a:cubicBezTo>
                <a:cubicBezTo>
                  <a:pt x="8006" y="10705"/>
                  <a:pt x="7952" y="10669"/>
                  <a:pt x="7920" y="10598"/>
                </a:cubicBezTo>
                <a:cubicBezTo>
                  <a:pt x="7872" y="10498"/>
                  <a:pt x="7899" y="10370"/>
                  <a:pt x="7968" y="10306"/>
                </a:cubicBezTo>
                <a:cubicBezTo>
                  <a:pt x="7989" y="10291"/>
                  <a:pt x="8266" y="10062"/>
                  <a:pt x="8807" y="9848"/>
                </a:cubicBezTo>
                <a:cubicBezTo>
                  <a:pt x="8903" y="9813"/>
                  <a:pt x="8918" y="9641"/>
                  <a:pt x="8839" y="9570"/>
                </a:cubicBezTo>
                <a:cubicBezTo>
                  <a:pt x="8313" y="9098"/>
                  <a:pt x="7617" y="8270"/>
                  <a:pt x="7416" y="7071"/>
                </a:cubicBezTo>
                <a:cubicBezTo>
                  <a:pt x="7394" y="6957"/>
                  <a:pt x="7448" y="6843"/>
                  <a:pt x="7533" y="6821"/>
                </a:cubicBezTo>
                <a:cubicBezTo>
                  <a:pt x="7618" y="6793"/>
                  <a:pt x="7698" y="6865"/>
                  <a:pt x="7719" y="6987"/>
                </a:cubicBezTo>
                <a:cubicBezTo>
                  <a:pt x="7942" y="8321"/>
                  <a:pt x="8912" y="9179"/>
                  <a:pt x="9358" y="9507"/>
                </a:cubicBezTo>
                <a:cubicBezTo>
                  <a:pt x="9469" y="9586"/>
                  <a:pt x="9597" y="9620"/>
                  <a:pt x="9719" y="9592"/>
                </a:cubicBezTo>
                <a:cubicBezTo>
                  <a:pt x="10234" y="9492"/>
                  <a:pt x="11518" y="9334"/>
                  <a:pt x="12595" y="9998"/>
                </a:cubicBezTo>
                <a:cubicBezTo>
                  <a:pt x="12998" y="10240"/>
                  <a:pt x="13345" y="10521"/>
                  <a:pt x="13636" y="10828"/>
                </a:cubicBezTo>
                <a:cubicBezTo>
                  <a:pt x="13743" y="10942"/>
                  <a:pt x="13897" y="10948"/>
                  <a:pt x="14008" y="10841"/>
                </a:cubicBezTo>
                <a:cubicBezTo>
                  <a:pt x="14640" y="10241"/>
                  <a:pt x="15270" y="10013"/>
                  <a:pt x="15902" y="10156"/>
                </a:cubicBezTo>
                <a:cubicBezTo>
                  <a:pt x="16756" y="10356"/>
                  <a:pt x="17361" y="11205"/>
                  <a:pt x="17584" y="11691"/>
                </a:cubicBezTo>
                <a:cubicBezTo>
                  <a:pt x="17626" y="11784"/>
                  <a:pt x="17616" y="11912"/>
                  <a:pt x="17552" y="11983"/>
                </a:cubicBezTo>
                <a:cubicBezTo>
                  <a:pt x="17526" y="12011"/>
                  <a:pt x="17499" y="12025"/>
                  <a:pt x="17468" y="12025"/>
                </a:cubicBezTo>
                <a:cubicBezTo>
                  <a:pt x="17414" y="12032"/>
                  <a:pt x="17357" y="11996"/>
                  <a:pt x="17325" y="11925"/>
                </a:cubicBezTo>
                <a:cubicBezTo>
                  <a:pt x="17144" y="11532"/>
                  <a:pt x="16602" y="10749"/>
                  <a:pt x="15849" y="10578"/>
                </a:cubicBezTo>
                <a:cubicBezTo>
                  <a:pt x="15313" y="10456"/>
                  <a:pt x="14766" y="10648"/>
                  <a:pt x="14214" y="11169"/>
                </a:cubicBezTo>
                <a:cubicBezTo>
                  <a:pt x="14123" y="11254"/>
                  <a:pt x="14108" y="11418"/>
                  <a:pt x="14177" y="11532"/>
                </a:cubicBezTo>
                <a:cubicBezTo>
                  <a:pt x="14389" y="11875"/>
                  <a:pt x="14565" y="12262"/>
                  <a:pt x="14698" y="12683"/>
                </a:cubicBezTo>
                <a:cubicBezTo>
                  <a:pt x="14846" y="13169"/>
                  <a:pt x="14952" y="13695"/>
                  <a:pt x="15005" y="14316"/>
                </a:cubicBezTo>
                <a:cubicBezTo>
                  <a:pt x="16369" y="14966"/>
                  <a:pt x="19967" y="14602"/>
                  <a:pt x="20652" y="11448"/>
                </a:cubicBezTo>
                <a:cubicBezTo>
                  <a:pt x="21071" y="9520"/>
                  <a:pt x="20280" y="7208"/>
                  <a:pt x="19086" y="6630"/>
                </a:cubicBezTo>
                <a:cubicBezTo>
                  <a:pt x="18943" y="6558"/>
                  <a:pt x="18795" y="6680"/>
                  <a:pt x="18758" y="6879"/>
                </a:cubicBezTo>
                <a:cubicBezTo>
                  <a:pt x="18652" y="7472"/>
                  <a:pt x="18444" y="7944"/>
                  <a:pt x="18242" y="8258"/>
                </a:cubicBezTo>
                <a:cubicBezTo>
                  <a:pt x="18189" y="8336"/>
                  <a:pt x="18189" y="8458"/>
                  <a:pt x="18242" y="8543"/>
                </a:cubicBezTo>
                <a:cubicBezTo>
                  <a:pt x="18338" y="8693"/>
                  <a:pt x="18481" y="8971"/>
                  <a:pt x="18635" y="9442"/>
                </a:cubicBezTo>
                <a:cubicBezTo>
                  <a:pt x="18667" y="9542"/>
                  <a:pt x="18640" y="9678"/>
                  <a:pt x="18565" y="9728"/>
                </a:cubicBezTo>
                <a:cubicBezTo>
                  <a:pt x="18544" y="9742"/>
                  <a:pt x="18529" y="9748"/>
                  <a:pt x="18507" y="9748"/>
                </a:cubicBezTo>
                <a:cubicBezTo>
                  <a:pt x="18438" y="9755"/>
                  <a:pt x="18375" y="9700"/>
                  <a:pt x="18348" y="9614"/>
                </a:cubicBezTo>
                <a:cubicBezTo>
                  <a:pt x="18348" y="9607"/>
                  <a:pt x="18226" y="9179"/>
                  <a:pt x="17977" y="8793"/>
                </a:cubicBezTo>
                <a:cubicBezTo>
                  <a:pt x="17653" y="8301"/>
                  <a:pt x="17271" y="8108"/>
                  <a:pt x="16836" y="8222"/>
                </a:cubicBezTo>
                <a:cubicBezTo>
                  <a:pt x="16740" y="8244"/>
                  <a:pt x="16650" y="8150"/>
                  <a:pt x="16650" y="8015"/>
                </a:cubicBezTo>
                <a:cubicBezTo>
                  <a:pt x="16650" y="7908"/>
                  <a:pt x="16708" y="7822"/>
                  <a:pt x="16783" y="7807"/>
                </a:cubicBezTo>
                <a:cubicBezTo>
                  <a:pt x="17244" y="7686"/>
                  <a:pt x="17610" y="7886"/>
                  <a:pt x="17791" y="8022"/>
                </a:cubicBezTo>
                <a:cubicBezTo>
                  <a:pt x="17871" y="8079"/>
                  <a:pt x="17971" y="8057"/>
                  <a:pt x="18030" y="7957"/>
                </a:cubicBezTo>
                <a:cubicBezTo>
                  <a:pt x="18444" y="7300"/>
                  <a:pt x="18980" y="5845"/>
                  <a:pt x="18215" y="4332"/>
                </a:cubicBezTo>
                <a:cubicBezTo>
                  <a:pt x="17738" y="3390"/>
                  <a:pt x="16750" y="2824"/>
                  <a:pt x="15965" y="2789"/>
                </a:cubicBezTo>
                <a:cubicBezTo>
                  <a:pt x="15901" y="2789"/>
                  <a:pt x="15843" y="2790"/>
                  <a:pt x="15779" y="2798"/>
                </a:cubicBezTo>
                <a:cubicBezTo>
                  <a:pt x="15647" y="2812"/>
                  <a:pt x="15403" y="2824"/>
                  <a:pt x="15074" y="2931"/>
                </a:cubicBezTo>
                <a:cubicBezTo>
                  <a:pt x="14560" y="3096"/>
                  <a:pt x="14279" y="3382"/>
                  <a:pt x="14273" y="3382"/>
                </a:cubicBezTo>
                <a:cubicBezTo>
                  <a:pt x="14204" y="3453"/>
                  <a:pt x="14107" y="3433"/>
                  <a:pt x="14054" y="3333"/>
                </a:cubicBezTo>
                <a:cubicBezTo>
                  <a:pt x="14007" y="3240"/>
                  <a:pt x="14019" y="3103"/>
                  <a:pt x="14088" y="3039"/>
                </a:cubicBezTo>
                <a:cubicBezTo>
                  <a:pt x="14114" y="3010"/>
                  <a:pt x="14470" y="2669"/>
                  <a:pt x="15096" y="2483"/>
                </a:cubicBezTo>
                <a:cubicBezTo>
                  <a:pt x="15186" y="2455"/>
                  <a:pt x="15227" y="2304"/>
                  <a:pt x="15169" y="2204"/>
                </a:cubicBezTo>
                <a:cubicBezTo>
                  <a:pt x="14341" y="648"/>
                  <a:pt x="11471" y="-173"/>
                  <a:pt x="10170" y="641"/>
                </a:cubicBezTo>
                <a:cubicBezTo>
                  <a:pt x="10048" y="719"/>
                  <a:pt x="9996" y="919"/>
                  <a:pt x="10059" y="1076"/>
                </a:cubicBezTo>
                <a:cubicBezTo>
                  <a:pt x="10203" y="1461"/>
                  <a:pt x="10265" y="1904"/>
                  <a:pt x="10233" y="2325"/>
                </a:cubicBezTo>
                <a:cubicBezTo>
                  <a:pt x="10228" y="2432"/>
                  <a:pt x="10165" y="2512"/>
                  <a:pt x="10091" y="2519"/>
                </a:cubicBezTo>
                <a:cubicBezTo>
                  <a:pt x="10080" y="2519"/>
                  <a:pt x="10075" y="2519"/>
                  <a:pt x="10064" y="2519"/>
                </a:cubicBezTo>
                <a:cubicBezTo>
                  <a:pt x="9979" y="2505"/>
                  <a:pt x="9916" y="2404"/>
                  <a:pt x="9927" y="2282"/>
                </a:cubicBezTo>
                <a:cubicBezTo>
                  <a:pt x="9937" y="2140"/>
                  <a:pt x="10011" y="1106"/>
                  <a:pt x="9295" y="520"/>
                </a:cubicBezTo>
                <a:cubicBezTo>
                  <a:pt x="8854" y="161"/>
                  <a:pt x="8273" y="-8"/>
                  <a:pt x="7654" y="1"/>
                </a:cubicBezTo>
                <a:close/>
                <a:moveTo>
                  <a:pt x="6930" y="3139"/>
                </a:moveTo>
                <a:cubicBezTo>
                  <a:pt x="7435" y="3144"/>
                  <a:pt x="7913" y="3351"/>
                  <a:pt x="8361" y="3761"/>
                </a:cubicBezTo>
                <a:cubicBezTo>
                  <a:pt x="8886" y="4239"/>
                  <a:pt x="9242" y="4895"/>
                  <a:pt x="9449" y="5352"/>
                </a:cubicBezTo>
                <a:cubicBezTo>
                  <a:pt x="9491" y="5444"/>
                  <a:pt x="9582" y="5480"/>
                  <a:pt x="9656" y="5430"/>
                </a:cubicBezTo>
                <a:cubicBezTo>
                  <a:pt x="10925" y="4509"/>
                  <a:pt x="12288" y="4695"/>
                  <a:pt x="13403" y="5952"/>
                </a:cubicBezTo>
                <a:cubicBezTo>
                  <a:pt x="13456" y="6009"/>
                  <a:pt x="13535" y="6015"/>
                  <a:pt x="13593" y="5958"/>
                </a:cubicBezTo>
                <a:cubicBezTo>
                  <a:pt x="13795" y="5758"/>
                  <a:pt x="14331" y="5353"/>
                  <a:pt x="15154" y="5617"/>
                </a:cubicBezTo>
                <a:cubicBezTo>
                  <a:pt x="15239" y="5631"/>
                  <a:pt x="15291" y="5745"/>
                  <a:pt x="15270" y="5867"/>
                </a:cubicBezTo>
                <a:cubicBezTo>
                  <a:pt x="15249" y="5981"/>
                  <a:pt x="15164" y="6045"/>
                  <a:pt x="15079" y="6016"/>
                </a:cubicBezTo>
                <a:cubicBezTo>
                  <a:pt x="14527" y="5866"/>
                  <a:pt x="14076" y="5967"/>
                  <a:pt x="13736" y="6331"/>
                </a:cubicBezTo>
                <a:cubicBezTo>
                  <a:pt x="13418" y="6673"/>
                  <a:pt x="13217" y="7243"/>
                  <a:pt x="13195" y="7856"/>
                </a:cubicBezTo>
                <a:cubicBezTo>
                  <a:pt x="13190" y="7964"/>
                  <a:pt x="13132" y="8050"/>
                  <a:pt x="13053" y="8057"/>
                </a:cubicBezTo>
                <a:cubicBezTo>
                  <a:pt x="13026" y="8057"/>
                  <a:pt x="13000" y="8057"/>
                  <a:pt x="12973" y="8028"/>
                </a:cubicBezTo>
                <a:cubicBezTo>
                  <a:pt x="12915" y="7985"/>
                  <a:pt x="12882" y="7900"/>
                  <a:pt x="12887" y="7814"/>
                </a:cubicBezTo>
                <a:cubicBezTo>
                  <a:pt x="12903" y="7336"/>
                  <a:pt x="13015" y="6880"/>
                  <a:pt x="13195" y="6509"/>
                </a:cubicBezTo>
                <a:cubicBezTo>
                  <a:pt x="13243" y="6416"/>
                  <a:pt x="13228" y="6295"/>
                  <a:pt x="13164" y="6224"/>
                </a:cubicBezTo>
                <a:cubicBezTo>
                  <a:pt x="11630" y="4532"/>
                  <a:pt x="10133" y="5487"/>
                  <a:pt x="9543" y="5994"/>
                </a:cubicBezTo>
                <a:cubicBezTo>
                  <a:pt x="9464" y="6058"/>
                  <a:pt x="9364" y="6023"/>
                  <a:pt x="9321" y="5909"/>
                </a:cubicBezTo>
                <a:cubicBezTo>
                  <a:pt x="9194" y="5559"/>
                  <a:pt x="8827" y="4688"/>
                  <a:pt x="8185" y="4102"/>
                </a:cubicBezTo>
                <a:cubicBezTo>
                  <a:pt x="7548" y="3524"/>
                  <a:pt x="6843" y="3403"/>
                  <a:pt x="6084" y="3746"/>
                </a:cubicBezTo>
                <a:cubicBezTo>
                  <a:pt x="5999" y="3781"/>
                  <a:pt x="5909" y="3717"/>
                  <a:pt x="5888" y="3603"/>
                </a:cubicBezTo>
                <a:cubicBezTo>
                  <a:pt x="5867" y="3496"/>
                  <a:pt x="5915" y="3375"/>
                  <a:pt x="5994" y="3346"/>
                </a:cubicBezTo>
                <a:cubicBezTo>
                  <a:pt x="6315" y="3204"/>
                  <a:pt x="6627" y="3136"/>
                  <a:pt x="6930" y="3139"/>
                </a:cubicBezTo>
                <a:close/>
                <a:moveTo>
                  <a:pt x="4412" y="7120"/>
                </a:moveTo>
                <a:cubicBezTo>
                  <a:pt x="4454" y="7118"/>
                  <a:pt x="4496" y="7136"/>
                  <a:pt x="4528" y="7178"/>
                </a:cubicBezTo>
                <a:cubicBezTo>
                  <a:pt x="5112" y="7964"/>
                  <a:pt x="5357" y="9491"/>
                  <a:pt x="4678" y="11169"/>
                </a:cubicBezTo>
                <a:cubicBezTo>
                  <a:pt x="4630" y="11290"/>
                  <a:pt x="4688" y="11440"/>
                  <a:pt x="4789" y="11448"/>
                </a:cubicBezTo>
                <a:cubicBezTo>
                  <a:pt x="5622" y="11512"/>
                  <a:pt x="7236" y="11876"/>
                  <a:pt x="8250" y="13725"/>
                </a:cubicBezTo>
                <a:cubicBezTo>
                  <a:pt x="8287" y="13789"/>
                  <a:pt x="8351" y="13816"/>
                  <a:pt x="8409" y="13781"/>
                </a:cubicBezTo>
                <a:cubicBezTo>
                  <a:pt x="9009" y="13474"/>
                  <a:pt x="9645" y="13354"/>
                  <a:pt x="10245" y="13439"/>
                </a:cubicBezTo>
                <a:cubicBezTo>
                  <a:pt x="10314" y="13447"/>
                  <a:pt x="10373" y="13374"/>
                  <a:pt x="10373" y="13281"/>
                </a:cubicBezTo>
                <a:cubicBezTo>
                  <a:pt x="10373" y="12831"/>
                  <a:pt x="10547" y="12183"/>
                  <a:pt x="11237" y="11833"/>
                </a:cubicBezTo>
                <a:cubicBezTo>
                  <a:pt x="11322" y="11791"/>
                  <a:pt x="11413" y="11855"/>
                  <a:pt x="11439" y="11970"/>
                </a:cubicBezTo>
                <a:cubicBezTo>
                  <a:pt x="11466" y="12077"/>
                  <a:pt x="11417" y="12190"/>
                  <a:pt x="11338" y="12233"/>
                </a:cubicBezTo>
                <a:cubicBezTo>
                  <a:pt x="10547" y="12640"/>
                  <a:pt x="10691" y="13418"/>
                  <a:pt x="10696" y="13446"/>
                </a:cubicBezTo>
                <a:cubicBezTo>
                  <a:pt x="10707" y="13510"/>
                  <a:pt x="10743" y="13552"/>
                  <a:pt x="10786" y="13567"/>
                </a:cubicBezTo>
                <a:cubicBezTo>
                  <a:pt x="11391" y="13788"/>
                  <a:pt x="11889" y="14216"/>
                  <a:pt x="12170" y="14780"/>
                </a:cubicBezTo>
                <a:cubicBezTo>
                  <a:pt x="12218" y="14873"/>
                  <a:pt x="12208" y="15010"/>
                  <a:pt x="12144" y="15074"/>
                </a:cubicBezTo>
                <a:cubicBezTo>
                  <a:pt x="12117" y="15103"/>
                  <a:pt x="12091" y="15117"/>
                  <a:pt x="12059" y="15117"/>
                </a:cubicBezTo>
                <a:cubicBezTo>
                  <a:pt x="12006" y="15124"/>
                  <a:pt x="11954" y="15087"/>
                  <a:pt x="11917" y="15023"/>
                </a:cubicBezTo>
                <a:cubicBezTo>
                  <a:pt x="11386" y="13945"/>
                  <a:pt x="9852" y="13361"/>
                  <a:pt x="8308" y="14289"/>
                </a:cubicBezTo>
                <a:cubicBezTo>
                  <a:pt x="8239" y="14332"/>
                  <a:pt x="8160" y="14295"/>
                  <a:pt x="8117" y="14209"/>
                </a:cubicBezTo>
                <a:cubicBezTo>
                  <a:pt x="6870" y="11625"/>
                  <a:pt x="4296" y="11862"/>
                  <a:pt x="4270" y="11862"/>
                </a:cubicBezTo>
                <a:lnTo>
                  <a:pt x="3961" y="11847"/>
                </a:lnTo>
                <a:cubicBezTo>
                  <a:pt x="3924" y="11818"/>
                  <a:pt x="3892" y="11768"/>
                  <a:pt x="3881" y="11711"/>
                </a:cubicBezTo>
                <a:cubicBezTo>
                  <a:pt x="3759" y="11011"/>
                  <a:pt x="3176" y="10055"/>
                  <a:pt x="2332" y="9641"/>
                </a:cubicBezTo>
                <a:cubicBezTo>
                  <a:pt x="2263" y="9605"/>
                  <a:pt x="2209" y="9514"/>
                  <a:pt x="2220" y="9407"/>
                </a:cubicBezTo>
                <a:cubicBezTo>
                  <a:pt x="2236" y="9271"/>
                  <a:pt x="2337" y="9192"/>
                  <a:pt x="2427" y="9235"/>
                </a:cubicBezTo>
                <a:cubicBezTo>
                  <a:pt x="2788" y="9406"/>
                  <a:pt x="3170" y="9735"/>
                  <a:pt x="3483" y="10120"/>
                </a:cubicBezTo>
                <a:cubicBezTo>
                  <a:pt x="3680" y="10363"/>
                  <a:pt x="3913" y="10720"/>
                  <a:pt x="4067" y="11162"/>
                </a:cubicBezTo>
                <a:cubicBezTo>
                  <a:pt x="4115" y="11291"/>
                  <a:pt x="4248" y="11306"/>
                  <a:pt x="4306" y="11184"/>
                </a:cubicBezTo>
                <a:cubicBezTo>
                  <a:pt x="5022" y="9614"/>
                  <a:pt x="4831" y="8186"/>
                  <a:pt x="4311" y="7486"/>
                </a:cubicBezTo>
                <a:cubicBezTo>
                  <a:pt x="4253" y="7408"/>
                  <a:pt x="4243" y="7273"/>
                  <a:pt x="4301" y="7194"/>
                </a:cubicBezTo>
                <a:cubicBezTo>
                  <a:pt x="4330" y="7148"/>
                  <a:pt x="4370" y="7123"/>
                  <a:pt x="4412" y="7120"/>
                </a:cubicBezTo>
                <a:close/>
                <a:moveTo>
                  <a:pt x="2258" y="15717"/>
                </a:moveTo>
                <a:cubicBezTo>
                  <a:pt x="1971" y="17680"/>
                  <a:pt x="4031" y="19435"/>
                  <a:pt x="5702" y="18764"/>
                </a:cubicBezTo>
                <a:cubicBezTo>
                  <a:pt x="5612" y="19699"/>
                  <a:pt x="5001" y="21083"/>
                  <a:pt x="5001" y="21083"/>
                </a:cubicBezTo>
                <a:lnTo>
                  <a:pt x="6238" y="21427"/>
                </a:lnTo>
                <a:lnTo>
                  <a:pt x="8727" y="18063"/>
                </a:lnTo>
                <a:cubicBezTo>
                  <a:pt x="7390" y="17742"/>
                  <a:pt x="6699" y="17172"/>
                  <a:pt x="6333" y="16843"/>
                </a:cubicBezTo>
                <a:cubicBezTo>
                  <a:pt x="6163" y="16686"/>
                  <a:pt x="5962" y="16614"/>
                  <a:pt x="5761" y="16636"/>
                </a:cubicBezTo>
                <a:cubicBezTo>
                  <a:pt x="5442" y="16672"/>
                  <a:pt x="4954" y="16693"/>
                  <a:pt x="4381" y="16593"/>
                </a:cubicBezTo>
                <a:cubicBezTo>
                  <a:pt x="3786" y="16494"/>
                  <a:pt x="3027" y="16259"/>
                  <a:pt x="2258" y="15717"/>
                </a:cubicBezTo>
                <a:close/>
              </a:path>
            </a:pathLst>
          </a:custGeom>
          <a:solidFill>
            <a:srgbClr val="EFB661"/>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52" name="5"/>
          <p:cNvSpPr txBox="1"/>
          <p:nvPr/>
        </p:nvSpPr>
        <p:spPr>
          <a:xfrm>
            <a:off x="20917169" y="7971956"/>
            <a:ext cx="1108076" cy="22637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15000"/>
            </a:lvl1pPr>
          </a:lstStyle>
          <a:p>
            <a:pPr/>
            <a:r>
              <a:t>5</a:t>
            </a:r>
          </a:p>
        </p:txBody>
      </p:sp>
      <p:sp>
        <p:nvSpPr>
          <p:cNvPr id="153" name="7"/>
          <p:cNvSpPr txBox="1"/>
          <p:nvPr/>
        </p:nvSpPr>
        <p:spPr>
          <a:xfrm>
            <a:off x="13480457" y="7971956"/>
            <a:ext cx="1108076" cy="22637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15000"/>
            </a:lvl1pPr>
          </a:lstStyle>
          <a:p>
            <a:pPr/>
            <a:r>
              <a:t>7</a:t>
            </a:r>
          </a:p>
        </p:txBody>
      </p:sp>
      <p:sp>
        <p:nvSpPr>
          <p:cNvPr id="154" name="4"/>
          <p:cNvSpPr txBox="1"/>
          <p:nvPr/>
        </p:nvSpPr>
        <p:spPr>
          <a:xfrm>
            <a:off x="6079195" y="7971956"/>
            <a:ext cx="1108076" cy="22637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15000"/>
            </a:lvl1pPr>
          </a:lstStyle>
          <a:p>
            <a:pPr/>
            <a:r>
              <a:t>4</a:t>
            </a:r>
          </a:p>
        </p:txBody>
      </p:sp>
      <p:sp>
        <p:nvSpPr>
          <p:cNvPr id="155" name="4"/>
          <p:cNvSpPr txBox="1"/>
          <p:nvPr/>
        </p:nvSpPr>
        <p:spPr>
          <a:xfrm>
            <a:off x="17160935" y="7971956"/>
            <a:ext cx="1108076" cy="22637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15000"/>
            </a:lvl1pPr>
          </a:lstStyle>
          <a:p>
            <a:pPr/>
            <a:r>
              <a:t>4</a:t>
            </a:r>
          </a:p>
        </p:txBody>
      </p:sp>
      <p:sp>
        <p:nvSpPr>
          <p:cNvPr id="156" name="7"/>
          <p:cNvSpPr txBox="1"/>
          <p:nvPr/>
        </p:nvSpPr>
        <p:spPr>
          <a:xfrm>
            <a:off x="9799980" y="7971956"/>
            <a:ext cx="1108076" cy="22637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15000"/>
            </a:lvl1pPr>
          </a:lstStyle>
          <a:p>
            <a:pPr/>
            <a:r>
              <a:t>7</a:t>
            </a:r>
          </a:p>
        </p:txBody>
      </p:sp>
      <p:sp>
        <p:nvSpPr>
          <p:cNvPr id="157" name="4"/>
          <p:cNvSpPr txBox="1"/>
          <p:nvPr/>
        </p:nvSpPr>
        <p:spPr>
          <a:xfrm>
            <a:off x="2415863" y="7971956"/>
            <a:ext cx="1108076" cy="22637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15000"/>
            </a:lvl1pPr>
          </a:lstStyle>
          <a:p>
            <a:pPr/>
            <a:r>
              <a:t>9</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path" nodeType="clickEffect" presetSubtype="0" presetID="-1" grpId="1" accel="50000" decel="50000" fill="hold">
                                  <p:stCondLst>
                                    <p:cond delay="0"/>
                                  </p:stCondLst>
                                  <p:childTnLst>
                                    <p:animMotion path="M 0.000000 0.000000 L -0.000396 0.278059" origin="layout" pathEditMode="relative">
                                      <p:cBhvr>
                                        <p:cTn id="6" dur="700" fill="hold"/>
                                        <p:tgtEl>
                                          <p:spTgt spid="137"/>
                                        </p:tgtEl>
                                        <p:attrNameLst>
                                          <p:attrName>ppt_x</p:attrName>
                                          <p:attrName>ppt_y</p:attrName>
                                        </p:attrNameLst>
                                      </p:cBhvr>
                                    </p:animMotion>
                                  </p:childTnLst>
                                </p:cTn>
                              </p:par>
                            </p:childTnLst>
                          </p:cTn>
                        </p:par>
                        <p:par>
                          <p:cTn id="7" fill="hold">
                            <p:stCondLst>
                              <p:cond delay="0"/>
                            </p:stCondLst>
                            <p:childTnLst>
                              <p:par>
                                <p:cTn id="8" presetClass="path" nodeType="withEffect" presetSubtype="0" presetID="-1" grpId="2" accel="50000" decel="50000" fill="hold">
                                  <p:stCondLst>
                                    <p:cond delay="0"/>
                                  </p:stCondLst>
                                  <p:childTnLst>
                                    <p:animMotion path="M 0.000000 0.000000 L 0.000937 0.279149" origin="layout" pathEditMode="relative">
                                      <p:cBhvr>
                                        <p:cTn id="9" dur="700" fill="hold"/>
                                        <p:tgtEl>
                                          <p:spTgt spid="138"/>
                                        </p:tgtEl>
                                        <p:attrNameLst>
                                          <p:attrName>ppt_x</p:attrName>
                                          <p:attrName>ppt_y</p:attrName>
                                        </p:attrNameLst>
                                      </p:cBhvr>
                                    </p:animMotion>
                                  </p:childTnLst>
                                </p:cTn>
                              </p:par>
                            </p:childTnLst>
                          </p:cTn>
                        </p:par>
                        <p:par>
                          <p:cTn id="10" fill="hold">
                            <p:stCondLst>
                              <p:cond delay="0"/>
                            </p:stCondLst>
                            <p:childTnLst>
                              <p:par>
                                <p:cTn id="11" presetClass="path" nodeType="afterEffect" presetSubtype="0" presetID="-1" grpId="3" accel="50000" decel="50000" fill="hold">
                                  <p:stCondLst>
                                    <p:cond delay="0"/>
                                  </p:stCondLst>
                                  <p:childTnLst>
                                    <p:animMotion path="M 0.000000 0.000000 L -0.000757 0.276596" origin="layout" pathEditMode="relative">
                                      <p:cBhvr>
                                        <p:cTn id="12" dur="700" fill="hold"/>
                                        <p:tgtEl>
                                          <p:spTgt spid="146"/>
                                        </p:tgtEl>
                                        <p:attrNameLst>
                                          <p:attrName>ppt_x</p:attrName>
                                          <p:attrName>ppt_y</p:attrName>
                                        </p:attrNameLst>
                                      </p:cBhvr>
                                    </p:animMotion>
                                  </p:childTnLst>
                                </p:cTn>
                              </p:par>
                            </p:childTnLst>
                          </p:cTn>
                        </p:par>
                        <p:par>
                          <p:cTn id="13" fill="hold">
                            <p:stCondLst>
                              <p:cond delay="0"/>
                            </p:stCondLst>
                            <p:childTnLst>
                              <p:par>
                                <p:cTn id="14" presetClass="path" nodeType="withEffect" presetSubtype="0" presetID="-1" grpId="4" accel="50000" decel="50000" fill="hold">
                                  <p:stCondLst>
                                    <p:cond delay="0"/>
                                  </p:stCondLst>
                                  <p:childTnLst>
                                    <p:animMotion path="M 0.000000 0.000000 L 0.002001 0.279053" origin="layout" pathEditMode="relative">
                                      <p:cBhvr>
                                        <p:cTn id="15" dur="700" fill="hold"/>
                                        <p:tgtEl>
                                          <p:spTgt spid="147"/>
                                        </p:tgtEl>
                                        <p:attrNameLst>
                                          <p:attrName>ppt_x</p:attrName>
                                          <p:attrName>ppt_y</p:attrName>
                                        </p:attrNameLst>
                                      </p:cBhvr>
                                    </p:animMotion>
                                  </p:childTnLst>
                                </p:cTn>
                              </p:par>
                            </p:childTnLst>
                          </p:cTn>
                        </p:par>
                        <p:par>
                          <p:cTn id="16" fill="hold">
                            <p:stCondLst>
                              <p:cond delay="0"/>
                            </p:stCondLst>
                            <p:childTnLst>
                              <p:par>
                                <p:cTn id="17" presetClass="path" nodeType="afterEffect" presetSubtype="0" presetID="-1" grpId="5" accel="50000" decel="50000" fill="hold">
                                  <p:stCondLst>
                                    <p:cond delay="0"/>
                                  </p:stCondLst>
                                  <p:childTnLst>
                                    <p:animMotion path="M 0.000000 0.000000 L -0.000732 0.277517" origin="layout" pathEditMode="relative">
                                      <p:cBhvr>
                                        <p:cTn id="18" dur="700" fill="hold"/>
                                        <p:tgtEl>
                                          <p:spTgt spid="149"/>
                                        </p:tgtEl>
                                        <p:attrNameLst>
                                          <p:attrName>ppt_x</p:attrName>
                                          <p:attrName>ppt_y</p:attrName>
                                        </p:attrNameLst>
                                      </p:cBhvr>
                                    </p:animMotion>
                                  </p:childTnLst>
                                </p:cTn>
                              </p:par>
                            </p:childTnLst>
                          </p:cTn>
                        </p:par>
                        <p:par>
                          <p:cTn id="19" fill="hold">
                            <p:stCondLst>
                              <p:cond delay="0"/>
                            </p:stCondLst>
                            <p:childTnLst>
                              <p:par>
                                <p:cTn id="20" presetClass="path" nodeType="withEffect" presetSubtype="0" presetID="-1" grpId="6" accel="50000" decel="50000" fill="hold">
                                  <p:stCondLst>
                                    <p:cond delay="0"/>
                                  </p:stCondLst>
                                  <p:childTnLst>
                                    <p:animMotion path="M 0.000000 0.000000 L 0.001018 0.276620" origin="layout" pathEditMode="relative">
                                      <p:cBhvr>
                                        <p:cTn id="21" dur="700" fill="hold"/>
                                        <p:tgtEl>
                                          <p:spTgt spid="150"/>
                                        </p:tgtEl>
                                        <p:attrNameLst>
                                          <p:attrName>ppt_x</p:attrName>
                                          <p:attrName>ppt_y</p:attrName>
                                        </p:attrNameLst>
                                      </p:cBhvr>
                                    </p:animMotion>
                                  </p:childTnLst>
                                </p:cTn>
                              </p:par>
                            </p:childTnLst>
                          </p:cTn>
                        </p:par>
                        <p:par>
                          <p:cTn id="22" fill="hold">
                            <p:stCondLst>
                              <p:cond delay="700"/>
                            </p:stCondLst>
                            <p:childTnLst>
                              <p:par>
                                <p:cTn id="23" presetClass="exit" nodeType="afterEffect" presetID="9" grpId="7" fill="hold">
                                  <p:stCondLst>
                                    <p:cond delay="0"/>
                                  </p:stCondLst>
                                  <p:iterate type="el" backwards="0">
                                    <p:tmAbs val="0"/>
                                  </p:iterate>
                                  <p:childTnLst>
                                    <p:animEffect filter="dissolve" transition="out">
                                      <p:cBhvr>
                                        <p:cTn id="24" dur="1000" fill="hold"/>
                                        <p:tgtEl>
                                          <p:spTgt spid="138"/>
                                        </p:tgtEl>
                                      </p:cBhvr>
                                    </p:animEffect>
                                    <p:set>
                                      <p:cBhvr>
                                        <p:cTn id="25" fill="hold">
                                          <p:stCondLst>
                                            <p:cond delay="999"/>
                                          </p:stCondLst>
                                        </p:cTn>
                                        <p:tgtEl>
                                          <p:spTgt spid="138"/>
                                        </p:tgtEl>
                                        <p:attrNameLst>
                                          <p:attrName>style.visibility</p:attrName>
                                        </p:attrNameLst>
                                      </p:cBhvr>
                                      <p:to>
                                        <p:strVal val="hidden"/>
                                      </p:to>
                                    </p:set>
                                  </p:childTnLst>
                                </p:cTn>
                              </p:par>
                            </p:childTnLst>
                          </p:cTn>
                        </p:par>
                        <p:par>
                          <p:cTn id="26" fill="hold">
                            <p:stCondLst>
                              <p:cond delay="1700"/>
                            </p:stCondLst>
                            <p:childTnLst>
                              <p:par>
                                <p:cTn id="27" presetClass="exit" nodeType="afterEffect" presetID="9" grpId="8" fill="hold">
                                  <p:stCondLst>
                                    <p:cond delay="0"/>
                                  </p:stCondLst>
                                  <p:iterate type="el" backwards="0">
                                    <p:tmAbs val="0"/>
                                  </p:iterate>
                                  <p:childTnLst>
                                    <p:animEffect filter="dissolve" transition="out">
                                      <p:cBhvr>
                                        <p:cTn id="28" dur="1000" fill="hold"/>
                                        <p:tgtEl>
                                          <p:spTgt spid="147"/>
                                        </p:tgtEl>
                                      </p:cBhvr>
                                    </p:animEffect>
                                    <p:set>
                                      <p:cBhvr>
                                        <p:cTn id="29" fill="hold">
                                          <p:stCondLst>
                                            <p:cond delay="999"/>
                                          </p:stCondLst>
                                        </p:cTn>
                                        <p:tgtEl>
                                          <p:spTgt spid="147"/>
                                        </p:tgtEl>
                                        <p:attrNameLst>
                                          <p:attrName>style.visibility</p:attrName>
                                        </p:attrNameLst>
                                      </p:cBhvr>
                                      <p:to>
                                        <p:strVal val="hidden"/>
                                      </p:to>
                                    </p:set>
                                  </p:childTnLst>
                                </p:cTn>
                              </p:par>
                            </p:childTnLst>
                          </p:cTn>
                        </p:par>
                        <p:par>
                          <p:cTn id="30" fill="hold">
                            <p:stCondLst>
                              <p:cond delay="2700"/>
                            </p:stCondLst>
                            <p:childTnLst>
                              <p:par>
                                <p:cTn id="31" presetClass="exit" nodeType="afterEffect" presetID="9" grpId="9" fill="hold">
                                  <p:stCondLst>
                                    <p:cond delay="0"/>
                                  </p:stCondLst>
                                  <p:iterate type="el" backwards="0">
                                    <p:tmAbs val="0"/>
                                  </p:iterate>
                                  <p:childTnLst>
                                    <p:animEffect filter="dissolve" transition="out">
                                      <p:cBhvr>
                                        <p:cTn id="32" dur="1000" fill="hold"/>
                                        <p:tgtEl>
                                          <p:spTgt spid="150"/>
                                        </p:tgtEl>
                                      </p:cBhvr>
                                    </p:animEffect>
                                    <p:set>
                                      <p:cBhvr>
                                        <p:cTn id="33" fill="hold">
                                          <p:stCondLst>
                                            <p:cond delay="999"/>
                                          </p:stCondLst>
                                        </p:cTn>
                                        <p:tgtEl>
                                          <p:spTgt spid="150"/>
                                        </p:tgtEl>
                                        <p:attrNameLst>
                                          <p:attrName>style.visibility</p:attrName>
                                        </p:attrNameLst>
                                      </p:cBhvr>
                                      <p:to>
                                        <p:strVal val="hidden"/>
                                      </p:to>
                                    </p:set>
                                  </p:childTnLst>
                                </p:cTn>
                              </p:par>
                            </p:childTnLst>
                          </p:cTn>
                        </p:par>
                        <p:par>
                          <p:cTn id="34" fill="hold">
                            <p:stCondLst>
                              <p:cond delay="3700"/>
                            </p:stCondLst>
                            <p:childTnLst>
                              <p:par>
                                <p:cTn id="35" presetClass="exit" nodeType="afterEffect" presetID="9" grpId="10" fill="hold">
                                  <p:stCondLst>
                                    <p:cond delay="0"/>
                                  </p:stCondLst>
                                  <p:iterate type="el" backwards="0">
                                    <p:tmAbs val="0"/>
                                  </p:iterate>
                                  <p:childTnLst>
                                    <p:animEffect filter="dissolve" transition="out">
                                      <p:cBhvr>
                                        <p:cTn id="36" dur="1000" fill="hold"/>
                                        <p:tgtEl>
                                          <p:spTgt spid="145"/>
                                        </p:tgtEl>
                                      </p:cBhvr>
                                    </p:animEffect>
                                    <p:set>
                                      <p:cBhvr>
                                        <p:cTn id="37" fill="hold">
                                          <p:stCondLst>
                                            <p:cond delay="999"/>
                                          </p:stCondLst>
                                        </p:cTn>
                                        <p:tgtEl>
                                          <p:spTgt spid="145"/>
                                        </p:tgtEl>
                                        <p:attrNameLst>
                                          <p:attrName>style.visibility</p:attrName>
                                        </p:attrNameLst>
                                      </p:cBhvr>
                                      <p:to>
                                        <p:strVal val="hidden"/>
                                      </p:to>
                                    </p:set>
                                  </p:childTnLst>
                                </p:cTn>
                              </p:par>
                            </p:childTnLst>
                          </p:cTn>
                        </p:par>
                        <p:par>
                          <p:cTn id="38" fill="hold">
                            <p:stCondLst>
                              <p:cond delay="4700"/>
                            </p:stCondLst>
                            <p:childTnLst>
                              <p:par>
                                <p:cTn id="39" presetClass="exit" nodeType="afterEffect" presetID="9" grpId="11" fill="hold">
                                  <p:stCondLst>
                                    <p:cond delay="0"/>
                                  </p:stCondLst>
                                  <p:iterate type="el" backwards="0">
                                    <p:tmAbs val="0"/>
                                  </p:iterate>
                                  <p:childTnLst>
                                    <p:animEffect filter="dissolve" transition="out">
                                      <p:cBhvr>
                                        <p:cTn id="40" dur="1000" fill="hold"/>
                                        <p:tgtEl>
                                          <p:spTgt spid="148"/>
                                        </p:tgtEl>
                                      </p:cBhvr>
                                    </p:animEffect>
                                    <p:set>
                                      <p:cBhvr>
                                        <p:cTn id="41" fill="hold">
                                          <p:stCondLst>
                                            <p:cond delay="999"/>
                                          </p:stCondLst>
                                        </p:cTn>
                                        <p:tgtEl>
                                          <p:spTgt spid="148"/>
                                        </p:tgtEl>
                                        <p:attrNameLst>
                                          <p:attrName>style.visibility</p:attrName>
                                        </p:attrNameLst>
                                      </p:cBhvr>
                                      <p:to>
                                        <p:strVal val="hidden"/>
                                      </p:to>
                                    </p:set>
                                  </p:childTnLst>
                                </p:cTn>
                              </p:par>
                            </p:childTnLst>
                          </p:cTn>
                        </p:par>
                        <p:par>
                          <p:cTn id="42" fill="hold">
                            <p:stCondLst>
                              <p:cond delay="5700"/>
                            </p:stCondLst>
                            <p:childTnLst>
                              <p:par>
                                <p:cTn id="43" presetClass="exit" nodeType="afterEffect" presetID="9" grpId="12" fill="hold">
                                  <p:stCondLst>
                                    <p:cond delay="0"/>
                                  </p:stCondLst>
                                  <p:iterate type="el" backwards="0">
                                    <p:tmAbs val="0"/>
                                  </p:iterate>
                                  <p:childTnLst>
                                    <p:animEffect filter="dissolve" transition="out">
                                      <p:cBhvr>
                                        <p:cTn id="44" dur="1000" fill="hold"/>
                                        <p:tgtEl>
                                          <p:spTgt spid="151"/>
                                        </p:tgtEl>
                                      </p:cBhvr>
                                    </p:animEffect>
                                    <p:set>
                                      <p:cBhvr>
                                        <p:cTn id="45" fill="hold">
                                          <p:stCondLst>
                                            <p:cond delay="999"/>
                                          </p:stCondLst>
                                        </p:cTn>
                                        <p:tgtEl>
                                          <p:spTgt spid="151"/>
                                        </p:tgtEl>
                                        <p:attrNameLst>
                                          <p:attrName>style.visibility</p:attrName>
                                        </p:attrNameLst>
                                      </p:cBhvr>
                                      <p:to>
                                        <p:strVal val="hidden"/>
                                      </p:to>
                                    </p:set>
                                  </p:childTnLst>
                                </p:cTn>
                              </p:par>
                            </p:childTnLst>
                          </p:cTn>
                        </p:par>
                        <p:par>
                          <p:cTn id="46" fill="hold">
                            <p:stCondLst>
                              <p:cond delay="6700"/>
                            </p:stCondLst>
                            <p:childTnLst>
                              <p:par>
                                <p:cTn id="47" presetClass="entr" nodeType="afterEffect" presetID="9" grpId="13" fill="hold">
                                  <p:stCondLst>
                                    <p:cond delay="0"/>
                                  </p:stCondLst>
                                  <p:iterate type="el" backwards="0">
                                    <p:tmAbs val="0"/>
                                  </p:iterate>
                                  <p:childTnLst>
                                    <p:set>
                                      <p:cBhvr>
                                        <p:cTn id="48" fill="hold"/>
                                        <p:tgtEl>
                                          <p:spTgt spid="157"/>
                                        </p:tgtEl>
                                        <p:attrNameLst>
                                          <p:attrName>style.visibility</p:attrName>
                                        </p:attrNameLst>
                                      </p:cBhvr>
                                      <p:to>
                                        <p:strVal val="visible"/>
                                      </p:to>
                                    </p:set>
                                    <p:animEffect filter="dissolve" transition="in">
                                      <p:cBhvr>
                                        <p:cTn id="49" dur="500"/>
                                        <p:tgtEl>
                                          <p:spTgt spid="157"/>
                                        </p:tgtEl>
                                      </p:cBhvr>
                                    </p:animEffect>
                                  </p:childTnLst>
                                </p:cTn>
                              </p:par>
                            </p:childTnLst>
                          </p:cTn>
                        </p:par>
                        <p:par>
                          <p:cTn id="50" fill="hold">
                            <p:stCondLst>
                              <p:cond delay="7200"/>
                            </p:stCondLst>
                            <p:childTnLst>
                              <p:par>
                                <p:cTn id="51" presetClass="entr" nodeType="afterEffect" presetID="9" grpId="14" fill="hold">
                                  <p:stCondLst>
                                    <p:cond delay="0"/>
                                  </p:stCondLst>
                                  <p:iterate type="el" backwards="0">
                                    <p:tmAbs val="0"/>
                                  </p:iterate>
                                  <p:childTnLst>
                                    <p:set>
                                      <p:cBhvr>
                                        <p:cTn id="52" fill="hold"/>
                                        <p:tgtEl>
                                          <p:spTgt spid="154"/>
                                        </p:tgtEl>
                                        <p:attrNameLst>
                                          <p:attrName>style.visibility</p:attrName>
                                        </p:attrNameLst>
                                      </p:cBhvr>
                                      <p:to>
                                        <p:strVal val="visible"/>
                                      </p:to>
                                    </p:set>
                                    <p:animEffect filter="dissolve" transition="in">
                                      <p:cBhvr>
                                        <p:cTn id="53" dur="500"/>
                                        <p:tgtEl>
                                          <p:spTgt spid="154"/>
                                        </p:tgtEl>
                                      </p:cBhvr>
                                    </p:animEffect>
                                  </p:childTnLst>
                                </p:cTn>
                              </p:par>
                            </p:childTnLst>
                          </p:cTn>
                        </p:par>
                        <p:par>
                          <p:cTn id="54" fill="hold">
                            <p:stCondLst>
                              <p:cond delay="7700"/>
                            </p:stCondLst>
                            <p:childTnLst>
                              <p:par>
                                <p:cTn id="55" presetClass="entr" nodeType="afterEffect" presetID="9" grpId="15" fill="hold">
                                  <p:stCondLst>
                                    <p:cond delay="0"/>
                                  </p:stCondLst>
                                  <p:iterate type="el" backwards="0">
                                    <p:tmAbs val="0"/>
                                  </p:iterate>
                                  <p:childTnLst>
                                    <p:set>
                                      <p:cBhvr>
                                        <p:cTn id="56" fill="hold"/>
                                        <p:tgtEl>
                                          <p:spTgt spid="156"/>
                                        </p:tgtEl>
                                        <p:attrNameLst>
                                          <p:attrName>style.visibility</p:attrName>
                                        </p:attrNameLst>
                                      </p:cBhvr>
                                      <p:to>
                                        <p:strVal val="visible"/>
                                      </p:to>
                                    </p:set>
                                    <p:animEffect filter="dissolve" transition="in">
                                      <p:cBhvr>
                                        <p:cTn id="57" dur="500"/>
                                        <p:tgtEl>
                                          <p:spTgt spid="156"/>
                                        </p:tgtEl>
                                      </p:cBhvr>
                                    </p:animEffect>
                                  </p:childTnLst>
                                </p:cTn>
                              </p:par>
                            </p:childTnLst>
                          </p:cTn>
                        </p:par>
                        <p:par>
                          <p:cTn id="58" fill="hold">
                            <p:stCondLst>
                              <p:cond delay="8200"/>
                            </p:stCondLst>
                            <p:childTnLst>
                              <p:par>
                                <p:cTn id="59" presetClass="entr" nodeType="afterEffect" presetID="9" grpId="16" fill="hold">
                                  <p:stCondLst>
                                    <p:cond delay="0"/>
                                  </p:stCondLst>
                                  <p:iterate type="el" backwards="0">
                                    <p:tmAbs val="0"/>
                                  </p:iterate>
                                  <p:childTnLst>
                                    <p:set>
                                      <p:cBhvr>
                                        <p:cTn id="60" fill="hold"/>
                                        <p:tgtEl>
                                          <p:spTgt spid="153"/>
                                        </p:tgtEl>
                                        <p:attrNameLst>
                                          <p:attrName>style.visibility</p:attrName>
                                        </p:attrNameLst>
                                      </p:cBhvr>
                                      <p:to>
                                        <p:strVal val="visible"/>
                                      </p:to>
                                    </p:set>
                                    <p:animEffect filter="dissolve" transition="in">
                                      <p:cBhvr>
                                        <p:cTn id="61" dur="500"/>
                                        <p:tgtEl>
                                          <p:spTgt spid="153"/>
                                        </p:tgtEl>
                                      </p:cBhvr>
                                    </p:animEffect>
                                  </p:childTnLst>
                                </p:cTn>
                              </p:par>
                            </p:childTnLst>
                          </p:cTn>
                        </p:par>
                        <p:par>
                          <p:cTn id="62" fill="hold">
                            <p:stCondLst>
                              <p:cond delay="8700"/>
                            </p:stCondLst>
                            <p:childTnLst>
                              <p:par>
                                <p:cTn id="63" presetClass="entr" nodeType="afterEffect" presetID="9" grpId="17" fill="hold">
                                  <p:stCondLst>
                                    <p:cond delay="0"/>
                                  </p:stCondLst>
                                  <p:iterate type="el" backwards="0">
                                    <p:tmAbs val="0"/>
                                  </p:iterate>
                                  <p:childTnLst>
                                    <p:set>
                                      <p:cBhvr>
                                        <p:cTn id="64" fill="hold"/>
                                        <p:tgtEl>
                                          <p:spTgt spid="152"/>
                                        </p:tgtEl>
                                        <p:attrNameLst>
                                          <p:attrName>style.visibility</p:attrName>
                                        </p:attrNameLst>
                                      </p:cBhvr>
                                      <p:to>
                                        <p:strVal val="visible"/>
                                      </p:to>
                                    </p:set>
                                    <p:animEffect filter="dissolve" transition="in">
                                      <p:cBhvr>
                                        <p:cTn id="65" dur="500"/>
                                        <p:tgtEl>
                                          <p:spTgt spid="152"/>
                                        </p:tgtEl>
                                      </p:cBhvr>
                                    </p:animEffect>
                                  </p:childTnLst>
                                </p:cTn>
                              </p:par>
                            </p:childTnLst>
                          </p:cTn>
                        </p:par>
                        <p:par>
                          <p:cTn id="66" fill="hold">
                            <p:stCondLst>
                              <p:cond delay="9200"/>
                            </p:stCondLst>
                            <p:childTnLst>
                              <p:par>
                                <p:cTn id="67" presetClass="entr" nodeType="afterEffect" presetID="9" grpId="18" fill="hold">
                                  <p:stCondLst>
                                    <p:cond delay="0"/>
                                  </p:stCondLst>
                                  <p:iterate type="el" backwards="0">
                                    <p:tmAbs val="0"/>
                                  </p:iterate>
                                  <p:childTnLst>
                                    <p:set>
                                      <p:cBhvr>
                                        <p:cTn id="68" fill="hold"/>
                                        <p:tgtEl>
                                          <p:spTgt spid="155"/>
                                        </p:tgtEl>
                                        <p:attrNameLst>
                                          <p:attrName>style.visibility</p:attrName>
                                        </p:attrNameLst>
                                      </p:cBhvr>
                                      <p:to>
                                        <p:strVal val="visible"/>
                                      </p:to>
                                    </p:set>
                                    <p:animEffect filter="dissolve" transition="in">
                                      <p:cBhvr>
                                        <p:cTn id="69" dur="500"/>
                                        <p:tgtEl>
                                          <p:spTgt spid="155"/>
                                        </p:tgtEl>
                                      </p:cBhvr>
                                    </p:animEffect>
                                  </p:childTnLst>
                                </p:cTn>
                              </p:par>
                            </p:childTnLst>
                          </p:cTn>
                        </p:par>
                        <p:par>
                          <p:cTn id="70" fill="hold">
                            <p:stCondLst>
                              <p:cond delay="9700"/>
                            </p:stCondLst>
                            <p:childTnLst>
                              <p:par>
                                <p:cTn id="71" presetClass="entr" nodeType="afterEffect" presetID="9" grpId="19" fill="hold">
                                  <p:stCondLst>
                                    <p:cond delay="0"/>
                                  </p:stCondLst>
                                  <p:iterate type="el" backwards="0">
                                    <p:tmAbs val="0"/>
                                  </p:iterate>
                                  <p:childTnLst>
                                    <p:set>
                                      <p:cBhvr>
                                        <p:cTn id="72" fill="hold"/>
                                        <p:tgtEl>
                                          <p:spTgt spid="139"/>
                                        </p:tgtEl>
                                        <p:attrNameLst>
                                          <p:attrName>style.visibility</p:attrName>
                                        </p:attrNameLst>
                                      </p:cBhvr>
                                      <p:to>
                                        <p:strVal val="visible"/>
                                      </p:to>
                                    </p:set>
                                    <p:animEffect filter="dissolve" transition="in">
                                      <p:cBhvr>
                                        <p:cTn id="73" dur="500"/>
                                        <p:tgtEl>
                                          <p:spTgt spid="139"/>
                                        </p:tgtEl>
                                      </p:cBhvr>
                                    </p:animEffect>
                                  </p:childTnLst>
                                </p:cTn>
                              </p:par>
                            </p:childTnLst>
                          </p:cTn>
                        </p:par>
                        <p:par>
                          <p:cTn id="74" fill="hold">
                            <p:stCondLst>
                              <p:cond delay="10200"/>
                            </p:stCondLst>
                            <p:childTnLst>
                              <p:par>
                                <p:cTn id="75" presetClass="entr" nodeType="afterEffect" presetID="9" grpId="20" fill="hold">
                                  <p:stCondLst>
                                    <p:cond delay="0"/>
                                  </p:stCondLst>
                                  <p:iterate type="el" backwards="0">
                                    <p:tmAbs val="0"/>
                                  </p:iterate>
                                  <p:childTnLst>
                                    <p:set>
                                      <p:cBhvr>
                                        <p:cTn id="76" fill="hold"/>
                                        <p:tgtEl>
                                          <p:spTgt spid="140"/>
                                        </p:tgtEl>
                                        <p:attrNameLst>
                                          <p:attrName>style.visibility</p:attrName>
                                        </p:attrNameLst>
                                      </p:cBhvr>
                                      <p:to>
                                        <p:strVal val="visible"/>
                                      </p:to>
                                    </p:set>
                                    <p:animEffect filter="dissolve" transition="in">
                                      <p:cBhvr>
                                        <p:cTn id="77" dur="500"/>
                                        <p:tgtEl>
                                          <p:spTgt spid="140"/>
                                        </p:tgtEl>
                                      </p:cBhvr>
                                    </p:animEffect>
                                  </p:childTnLst>
                                </p:cTn>
                              </p:par>
                            </p:childTnLst>
                          </p:cTn>
                        </p:par>
                        <p:par>
                          <p:cTn id="78" fill="hold">
                            <p:stCondLst>
                              <p:cond delay="10700"/>
                            </p:stCondLst>
                            <p:childTnLst>
                              <p:par>
                                <p:cTn id="79" presetClass="entr" nodeType="afterEffect" presetID="9" grpId="21" fill="hold">
                                  <p:stCondLst>
                                    <p:cond delay="0"/>
                                  </p:stCondLst>
                                  <p:iterate type="el" backwards="0">
                                    <p:tmAbs val="0"/>
                                  </p:iterate>
                                  <p:childTnLst>
                                    <p:set>
                                      <p:cBhvr>
                                        <p:cTn id="80" fill="hold"/>
                                        <p:tgtEl>
                                          <p:spTgt spid="141"/>
                                        </p:tgtEl>
                                        <p:attrNameLst>
                                          <p:attrName>style.visibility</p:attrName>
                                        </p:attrNameLst>
                                      </p:cBhvr>
                                      <p:to>
                                        <p:strVal val="visible"/>
                                      </p:to>
                                    </p:set>
                                    <p:animEffect filter="dissolve" transition="in">
                                      <p:cBhvr>
                                        <p:cTn id="81" dur="500"/>
                                        <p:tgtEl>
                                          <p:spTgt spid="1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5" grpId="10"/>
      <p:bldP build="whole" bldLvl="1" animBg="1" rev="0" advAuto="0" spid="140" grpId="20"/>
      <p:bldP build="whole" bldLvl="1" animBg="1" rev="0" advAuto="0" spid="141" grpId="21"/>
      <p:bldP build="whole" bldLvl="1" animBg="1" rev="0" advAuto="0" spid="138" grpId="7"/>
      <p:bldP build="whole" bldLvl="1" animBg="1" rev="0" advAuto="0" spid="157" grpId="13"/>
      <p:bldP build="whole" bldLvl="1" animBg="1" rev="0" advAuto="0" spid="152" grpId="17"/>
      <p:bldP build="whole" bldLvl="1" animBg="1" rev="0" advAuto="0" spid="153" grpId="16"/>
      <p:bldP build="whole" bldLvl="1" animBg="1" rev="0" advAuto="0" spid="155" grpId="18"/>
      <p:bldP build="whole" bldLvl="1" animBg="1" rev="0" advAuto="0" spid="147" grpId="8"/>
      <p:bldP build="whole" bldLvl="1" animBg="1" rev="0" advAuto="0" spid="150" grpId="9"/>
      <p:bldP build="whole" bldLvl="1" animBg="1" rev="0" advAuto="0" spid="154" grpId="14"/>
      <p:bldP build="whole" bldLvl="1" animBg="1" rev="0" advAuto="0" spid="139" grpId="19"/>
      <p:bldP build="whole" bldLvl="1" animBg="1" rev="0" advAuto="0" spid="151" grpId="12"/>
      <p:bldP build="whole" bldLvl="1" animBg="1" rev="0" advAuto="0" spid="156" grpId="15"/>
      <p:bldP build="whole" bldLvl="1" animBg="1" rev="0" advAuto="0" spid="148" grpId="1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Rectangle"/>
          <p:cNvSpPr/>
          <p:nvPr/>
        </p:nvSpPr>
        <p:spPr>
          <a:xfrm>
            <a:off x="-52907" y="371606"/>
            <a:ext cx="24489814" cy="1993960"/>
          </a:xfrm>
          <a:prstGeom prst="rect">
            <a:avLst/>
          </a:prstGeom>
          <a:solidFill>
            <a:srgbClr val="D7ECFF"/>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nvGrpSpPr>
          <p:cNvPr id="162" name="Group"/>
          <p:cNvGrpSpPr/>
          <p:nvPr/>
        </p:nvGrpSpPr>
        <p:grpSpPr>
          <a:xfrm>
            <a:off x="20081809" y="4678788"/>
            <a:ext cx="2608673" cy="2608673"/>
            <a:chOff x="0" y="0"/>
            <a:chExt cx="2608671" cy="2608671"/>
          </a:xfrm>
        </p:grpSpPr>
        <p:sp>
          <p:nvSpPr>
            <p:cNvPr id="160" name="Circle"/>
            <p:cNvSpPr/>
            <p:nvPr/>
          </p:nvSpPr>
          <p:spPr>
            <a:xfrm>
              <a:off x="0" y="0"/>
              <a:ext cx="2608672" cy="2608672"/>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61" name="USB"/>
            <p:cNvSpPr/>
            <p:nvPr/>
          </p:nvSpPr>
          <p:spPr>
            <a:xfrm>
              <a:off x="967905" y="577375"/>
              <a:ext cx="672861" cy="14793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78" y="0"/>
                  </a:moveTo>
                  <a:lnTo>
                    <a:pt x="7617" y="2487"/>
                  </a:lnTo>
                  <a:lnTo>
                    <a:pt x="9713" y="2487"/>
                  </a:lnTo>
                  <a:lnTo>
                    <a:pt x="9713" y="14172"/>
                  </a:lnTo>
                  <a:cubicBezTo>
                    <a:pt x="8076" y="13462"/>
                    <a:pt x="5650" y="12394"/>
                    <a:pt x="3825" y="11588"/>
                  </a:cubicBezTo>
                  <a:lnTo>
                    <a:pt x="3825" y="9496"/>
                  </a:lnTo>
                  <a:cubicBezTo>
                    <a:pt x="4741" y="9301"/>
                    <a:pt x="5376" y="8879"/>
                    <a:pt x="5376" y="8389"/>
                  </a:cubicBezTo>
                  <a:cubicBezTo>
                    <a:pt x="5376" y="7713"/>
                    <a:pt x="4175" y="7165"/>
                    <a:pt x="2690" y="7165"/>
                  </a:cubicBezTo>
                  <a:cubicBezTo>
                    <a:pt x="1205" y="7165"/>
                    <a:pt x="0" y="7713"/>
                    <a:pt x="0" y="8389"/>
                  </a:cubicBezTo>
                  <a:cubicBezTo>
                    <a:pt x="0" y="8888"/>
                    <a:pt x="657" y="9316"/>
                    <a:pt x="1599" y="9506"/>
                  </a:cubicBezTo>
                  <a:lnTo>
                    <a:pt x="1599" y="11802"/>
                  </a:lnTo>
                  <a:cubicBezTo>
                    <a:pt x="1599" y="11939"/>
                    <a:pt x="1721" y="12070"/>
                    <a:pt x="1937" y="12165"/>
                  </a:cubicBezTo>
                  <a:cubicBezTo>
                    <a:pt x="7009" y="14408"/>
                    <a:pt x="8946" y="15239"/>
                    <a:pt x="9717" y="15557"/>
                  </a:cubicBezTo>
                  <a:lnTo>
                    <a:pt x="9717" y="18082"/>
                  </a:lnTo>
                  <a:cubicBezTo>
                    <a:pt x="8078" y="18300"/>
                    <a:pt x="6878" y="18988"/>
                    <a:pt x="6878" y="19805"/>
                  </a:cubicBezTo>
                  <a:cubicBezTo>
                    <a:pt x="6878" y="20797"/>
                    <a:pt x="8645" y="21600"/>
                    <a:pt x="10826" y="21600"/>
                  </a:cubicBezTo>
                  <a:cubicBezTo>
                    <a:pt x="13007" y="21600"/>
                    <a:pt x="14777" y="20797"/>
                    <a:pt x="14777" y="19805"/>
                  </a:cubicBezTo>
                  <a:cubicBezTo>
                    <a:pt x="14777" y="18988"/>
                    <a:pt x="13578" y="18300"/>
                    <a:pt x="11939" y="18082"/>
                  </a:cubicBezTo>
                  <a:lnTo>
                    <a:pt x="11939" y="12449"/>
                  </a:lnTo>
                  <a:cubicBezTo>
                    <a:pt x="12709" y="12131"/>
                    <a:pt x="14644" y="11300"/>
                    <a:pt x="19715" y="9057"/>
                  </a:cubicBezTo>
                  <a:cubicBezTo>
                    <a:pt x="19931" y="8962"/>
                    <a:pt x="20053" y="8831"/>
                    <a:pt x="20053" y="8694"/>
                  </a:cubicBezTo>
                  <a:lnTo>
                    <a:pt x="20053" y="6277"/>
                  </a:lnTo>
                  <a:lnTo>
                    <a:pt x="21600" y="6277"/>
                  </a:lnTo>
                  <a:lnTo>
                    <a:pt x="21600" y="3858"/>
                  </a:lnTo>
                  <a:lnTo>
                    <a:pt x="16283" y="3858"/>
                  </a:lnTo>
                  <a:lnTo>
                    <a:pt x="16283" y="6277"/>
                  </a:lnTo>
                  <a:lnTo>
                    <a:pt x="17831" y="6277"/>
                  </a:lnTo>
                  <a:lnTo>
                    <a:pt x="17831" y="8480"/>
                  </a:lnTo>
                  <a:cubicBezTo>
                    <a:pt x="16006" y="9286"/>
                    <a:pt x="13575" y="10354"/>
                    <a:pt x="11939" y="11063"/>
                  </a:cubicBezTo>
                  <a:lnTo>
                    <a:pt x="11939" y="2487"/>
                  </a:lnTo>
                  <a:lnTo>
                    <a:pt x="13935" y="2487"/>
                  </a:lnTo>
                  <a:lnTo>
                    <a:pt x="10778" y="0"/>
                  </a:ln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sp>
        <p:nvSpPr>
          <p:cNvPr id="163" name="5 Freiheiten definieren Offenheit"/>
          <p:cNvSpPr txBox="1"/>
          <p:nvPr>
            <p:ph type="title"/>
          </p:nvPr>
        </p:nvSpPr>
        <p:spPr>
          <a:xfrm>
            <a:off x="774700" y="647700"/>
            <a:ext cx="23070143" cy="1479321"/>
          </a:xfrm>
          <a:prstGeom prst="rect">
            <a:avLst/>
          </a:prstGeom>
        </p:spPr>
        <p:txBody>
          <a:bodyPr/>
          <a:lstStyle/>
          <a:p>
            <a:pPr/>
            <a:r>
              <a:t>5 Freiheiten definieren Offenheit</a:t>
            </a:r>
          </a:p>
        </p:txBody>
      </p:sp>
      <p:sp>
        <p:nvSpPr>
          <p:cNvPr id="164" name="Slide Number"/>
          <p:cNvSpPr txBox="1"/>
          <p:nvPr>
            <p:ph type="sldNum" sz="quarter" idx="2"/>
          </p:nvPr>
        </p:nvSpPr>
        <p:spPr>
          <a:xfrm>
            <a:off x="23796443" y="12959435"/>
            <a:ext cx="333376"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167" name="Group"/>
          <p:cNvGrpSpPr/>
          <p:nvPr/>
        </p:nvGrpSpPr>
        <p:grpSpPr>
          <a:xfrm>
            <a:off x="1693518" y="4678788"/>
            <a:ext cx="2608673" cy="2608673"/>
            <a:chOff x="0" y="0"/>
            <a:chExt cx="2608671" cy="2608671"/>
          </a:xfrm>
        </p:grpSpPr>
        <p:sp>
          <p:nvSpPr>
            <p:cNvPr id="165" name="Circle"/>
            <p:cNvSpPr/>
            <p:nvPr/>
          </p:nvSpPr>
          <p:spPr>
            <a:xfrm>
              <a:off x="0" y="0"/>
              <a:ext cx="2608672" cy="2608672"/>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66" name="Coins"/>
            <p:cNvSpPr/>
            <p:nvPr/>
          </p:nvSpPr>
          <p:spPr>
            <a:xfrm>
              <a:off x="566890" y="577375"/>
              <a:ext cx="1474892" cy="14793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7949" y="0"/>
                    <a:pt x="5266" y="392"/>
                    <a:pt x="3255" y="1111"/>
                  </a:cubicBezTo>
                  <a:cubicBezTo>
                    <a:pt x="1360" y="1787"/>
                    <a:pt x="273" y="2685"/>
                    <a:pt x="273" y="3572"/>
                  </a:cubicBezTo>
                  <a:cubicBezTo>
                    <a:pt x="273" y="4460"/>
                    <a:pt x="1360" y="5360"/>
                    <a:pt x="3255" y="6035"/>
                  </a:cubicBezTo>
                  <a:cubicBezTo>
                    <a:pt x="5266" y="6749"/>
                    <a:pt x="7949" y="7147"/>
                    <a:pt x="10801" y="7147"/>
                  </a:cubicBezTo>
                  <a:cubicBezTo>
                    <a:pt x="13652" y="7147"/>
                    <a:pt x="16334" y="6754"/>
                    <a:pt x="18345" y="6035"/>
                  </a:cubicBezTo>
                  <a:cubicBezTo>
                    <a:pt x="20240" y="5360"/>
                    <a:pt x="21327" y="4460"/>
                    <a:pt x="21327" y="3572"/>
                  </a:cubicBezTo>
                  <a:cubicBezTo>
                    <a:pt x="21327" y="2685"/>
                    <a:pt x="20240" y="1787"/>
                    <a:pt x="18345" y="1111"/>
                  </a:cubicBezTo>
                  <a:cubicBezTo>
                    <a:pt x="16334" y="398"/>
                    <a:pt x="13652" y="0"/>
                    <a:pt x="10801" y="0"/>
                  </a:cubicBezTo>
                  <a:close/>
                  <a:moveTo>
                    <a:pt x="12" y="4505"/>
                  </a:moveTo>
                  <a:lnTo>
                    <a:pt x="12" y="5914"/>
                  </a:lnTo>
                  <a:cubicBezTo>
                    <a:pt x="12" y="8033"/>
                    <a:pt x="4846" y="9754"/>
                    <a:pt x="10811" y="9754"/>
                  </a:cubicBezTo>
                  <a:cubicBezTo>
                    <a:pt x="16776" y="9754"/>
                    <a:pt x="21600" y="8039"/>
                    <a:pt x="21600" y="5914"/>
                  </a:cubicBezTo>
                  <a:lnTo>
                    <a:pt x="21600" y="4505"/>
                  </a:lnTo>
                  <a:cubicBezTo>
                    <a:pt x="21136" y="5284"/>
                    <a:pt x="20088" y="5991"/>
                    <a:pt x="18531" y="6541"/>
                  </a:cubicBezTo>
                  <a:cubicBezTo>
                    <a:pt x="16460" y="7276"/>
                    <a:pt x="13718" y="7679"/>
                    <a:pt x="10806" y="7679"/>
                  </a:cubicBezTo>
                  <a:cubicBezTo>
                    <a:pt x="7894" y="7679"/>
                    <a:pt x="5146" y="7276"/>
                    <a:pt x="3081" y="6541"/>
                  </a:cubicBezTo>
                  <a:cubicBezTo>
                    <a:pt x="1524" y="5985"/>
                    <a:pt x="476" y="5284"/>
                    <a:pt x="12" y="4505"/>
                  </a:cubicBezTo>
                  <a:close/>
                  <a:moveTo>
                    <a:pt x="0" y="7320"/>
                  </a:moveTo>
                  <a:lnTo>
                    <a:pt x="0" y="8284"/>
                  </a:lnTo>
                  <a:cubicBezTo>
                    <a:pt x="0" y="10402"/>
                    <a:pt x="4836" y="12123"/>
                    <a:pt x="10801" y="12123"/>
                  </a:cubicBezTo>
                  <a:cubicBezTo>
                    <a:pt x="16766" y="12123"/>
                    <a:pt x="21600" y="10408"/>
                    <a:pt x="21600" y="8284"/>
                  </a:cubicBezTo>
                  <a:lnTo>
                    <a:pt x="21600" y="7320"/>
                  </a:lnTo>
                  <a:cubicBezTo>
                    <a:pt x="21458" y="7495"/>
                    <a:pt x="21295" y="7664"/>
                    <a:pt x="21098" y="7827"/>
                  </a:cubicBezTo>
                  <a:cubicBezTo>
                    <a:pt x="20508" y="8329"/>
                    <a:pt x="19672" y="8769"/>
                    <a:pt x="18618" y="9145"/>
                  </a:cubicBezTo>
                  <a:cubicBezTo>
                    <a:pt x="16520" y="9891"/>
                    <a:pt x="13745" y="10299"/>
                    <a:pt x="10801" y="10299"/>
                  </a:cubicBezTo>
                  <a:cubicBezTo>
                    <a:pt x="7856" y="10299"/>
                    <a:pt x="5080" y="9891"/>
                    <a:pt x="2982" y="9145"/>
                  </a:cubicBezTo>
                  <a:cubicBezTo>
                    <a:pt x="1928" y="8769"/>
                    <a:pt x="1099" y="8329"/>
                    <a:pt x="504" y="7827"/>
                  </a:cubicBezTo>
                  <a:cubicBezTo>
                    <a:pt x="307" y="7664"/>
                    <a:pt x="142" y="7495"/>
                    <a:pt x="0" y="7320"/>
                  </a:cubicBezTo>
                  <a:close/>
                  <a:moveTo>
                    <a:pt x="0" y="9689"/>
                  </a:moveTo>
                  <a:lnTo>
                    <a:pt x="0" y="10653"/>
                  </a:lnTo>
                  <a:cubicBezTo>
                    <a:pt x="0" y="12771"/>
                    <a:pt x="4836" y="14492"/>
                    <a:pt x="10801" y="14492"/>
                  </a:cubicBezTo>
                  <a:cubicBezTo>
                    <a:pt x="16766" y="14492"/>
                    <a:pt x="21600" y="12777"/>
                    <a:pt x="21600" y="10653"/>
                  </a:cubicBezTo>
                  <a:lnTo>
                    <a:pt x="21600" y="9689"/>
                  </a:lnTo>
                  <a:cubicBezTo>
                    <a:pt x="21458" y="9864"/>
                    <a:pt x="21295" y="10033"/>
                    <a:pt x="21098" y="10197"/>
                  </a:cubicBezTo>
                  <a:cubicBezTo>
                    <a:pt x="20508" y="10698"/>
                    <a:pt x="19672" y="11138"/>
                    <a:pt x="18618" y="11514"/>
                  </a:cubicBezTo>
                  <a:cubicBezTo>
                    <a:pt x="16520" y="12260"/>
                    <a:pt x="13745" y="12668"/>
                    <a:pt x="10801" y="12668"/>
                  </a:cubicBezTo>
                  <a:cubicBezTo>
                    <a:pt x="7856" y="12668"/>
                    <a:pt x="5080" y="12260"/>
                    <a:pt x="2982" y="11514"/>
                  </a:cubicBezTo>
                  <a:cubicBezTo>
                    <a:pt x="1928" y="11138"/>
                    <a:pt x="1099" y="10698"/>
                    <a:pt x="504" y="10197"/>
                  </a:cubicBezTo>
                  <a:cubicBezTo>
                    <a:pt x="307" y="10033"/>
                    <a:pt x="142" y="9864"/>
                    <a:pt x="0" y="9689"/>
                  </a:cubicBezTo>
                  <a:close/>
                  <a:moveTo>
                    <a:pt x="0" y="12059"/>
                  </a:moveTo>
                  <a:lnTo>
                    <a:pt x="0" y="13022"/>
                  </a:lnTo>
                  <a:cubicBezTo>
                    <a:pt x="0" y="15141"/>
                    <a:pt x="4836" y="16862"/>
                    <a:pt x="10801" y="16862"/>
                  </a:cubicBezTo>
                  <a:cubicBezTo>
                    <a:pt x="16766" y="16862"/>
                    <a:pt x="21600" y="15146"/>
                    <a:pt x="21600" y="13022"/>
                  </a:cubicBezTo>
                  <a:lnTo>
                    <a:pt x="21600" y="12059"/>
                  </a:lnTo>
                  <a:cubicBezTo>
                    <a:pt x="21458" y="12233"/>
                    <a:pt x="21295" y="12402"/>
                    <a:pt x="21098" y="12566"/>
                  </a:cubicBezTo>
                  <a:cubicBezTo>
                    <a:pt x="20508" y="13067"/>
                    <a:pt x="19672" y="13507"/>
                    <a:pt x="18618" y="13883"/>
                  </a:cubicBezTo>
                  <a:cubicBezTo>
                    <a:pt x="16520" y="14629"/>
                    <a:pt x="13745" y="15037"/>
                    <a:pt x="10801" y="15037"/>
                  </a:cubicBezTo>
                  <a:cubicBezTo>
                    <a:pt x="7856" y="15037"/>
                    <a:pt x="5080" y="14629"/>
                    <a:pt x="2982" y="13883"/>
                  </a:cubicBezTo>
                  <a:cubicBezTo>
                    <a:pt x="1928" y="13507"/>
                    <a:pt x="1099" y="13067"/>
                    <a:pt x="504" y="12566"/>
                  </a:cubicBezTo>
                  <a:cubicBezTo>
                    <a:pt x="307" y="12402"/>
                    <a:pt x="142" y="12233"/>
                    <a:pt x="0" y="12059"/>
                  </a:cubicBezTo>
                  <a:close/>
                  <a:moveTo>
                    <a:pt x="0" y="14428"/>
                  </a:moveTo>
                  <a:lnTo>
                    <a:pt x="0" y="15391"/>
                  </a:lnTo>
                  <a:cubicBezTo>
                    <a:pt x="0" y="17510"/>
                    <a:pt x="4836" y="19231"/>
                    <a:pt x="10801" y="19231"/>
                  </a:cubicBezTo>
                  <a:cubicBezTo>
                    <a:pt x="16766" y="19231"/>
                    <a:pt x="21600" y="17515"/>
                    <a:pt x="21600" y="15391"/>
                  </a:cubicBezTo>
                  <a:lnTo>
                    <a:pt x="21600" y="14428"/>
                  </a:lnTo>
                  <a:cubicBezTo>
                    <a:pt x="21458" y="14602"/>
                    <a:pt x="21295" y="14772"/>
                    <a:pt x="21098" y="14935"/>
                  </a:cubicBezTo>
                  <a:cubicBezTo>
                    <a:pt x="20508" y="15436"/>
                    <a:pt x="19672" y="15877"/>
                    <a:pt x="18618" y="16252"/>
                  </a:cubicBezTo>
                  <a:cubicBezTo>
                    <a:pt x="16520" y="16998"/>
                    <a:pt x="13745" y="17406"/>
                    <a:pt x="10801" y="17406"/>
                  </a:cubicBezTo>
                  <a:cubicBezTo>
                    <a:pt x="7856" y="17406"/>
                    <a:pt x="5080" y="16998"/>
                    <a:pt x="2982" y="16252"/>
                  </a:cubicBezTo>
                  <a:cubicBezTo>
                    <a:pt x="1928" y="15877"/>
                    <a:pt x="1099" y="15436"/>
                    <a:pt x="504" y="14935"/>
                  </a:cubicBezTo>
                  <a:cubicBezTo>
                    <a:pt x="307" y="14772"/>
                    <a:pt x="142" y="14602"/>
                    <a:pt x="0" y="14428"/>
                  </a:cubicBezTo>
                  <a:close/>
                  <a:moveTo>
                    <a:pt x="0" y="16797"/>
                  </a:moveTo>
                  <a:lnTo>
                    <a:pt x="0" y="17760"/>
                  </a:lnTo>
                  <a:cubicBezTo>
                    <a:pt x="0" y="19879"/>
                    <a:pt x="4836" y="21600"/>
                    <a:pt x="10801" y="21600"/>
                  </a:cubicBezTo>
                  <a:cubicBezTo>
                    <a:pt x="16766" y="21600"/>
                    <a:pt x="21600" y="19879"/>
                    <a:pt x="21600" y="17760"/>
                  </a:cubicBezTo>
                  <a:lnTo>
                    <a:pt x="21600" y="16797"/>
                  </a:lnTo>
                  <a:cubicBezTo>
                    <a:pt x="21458" y="16971"/>
                    <a:pt x="21295" y="17141"/>
                    <a:pt x="21098" y="17304"/>
                  </a:cubicBezTo>
                  <a:cubicBezTo>
                    <a:pt x="20508" y="17805"/>
                    <a:pt x="19672" y="18246"/>
                    <a:pt x="18618" y="18622"/>
                  </a:cubicBezTo>
                  <a:cubicBezTo>
                    <a:pt x="16520" y="19368"/>
                    <a:pt x="13745" y="19775"/>
                    <a:pt x="10801" y="19775"/>
                  </a:cubicBezTo>
                  <a:cubicBezTo>
                    <a:pt x="7856" y="19775"/>
                    <a:pt x="5080" y="19368"/>
                    <a:pt x="2982" y="18622"/>
                  </a:cubicBezTo>
                  <a:cubicBezTo>
                    <a:pt x="1928" y="18246"/>
                    <a:pt x="1099" y="17805"/>
                    <a:pt x="504" y="17304"/>
                  </a:cubicBezTo>
                  <a:cubicBezTo>
                    <a:pt x="307" y="17141"/>
                    <a:pt x="142" y="16971"/>
                    <a:pt x="0" y="16797"/>
                  </a:cubicBez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sp>
        <p:nvSpPr>
          <p:cNvPr id="168" name="Verwahren…"/>
          <p:cNvSpPr txBox="1"/>
          <p:nvPr/>
        </p:nvSpPr>
        <p:spPr>
          <a:xfrm>
            <a:off x="1057929" y="8306172"/>
            <a:ext cx="3879851" cy="1539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lgn="ctr">
              <a:lnSpc>
                <a:spcPct val="100000"/>
              </a:lnSpc>
              <a:spcBef>
                <a:spcPts val="0"/>
              </a:spcBef>
              <a:defRPr>
                <a:latin typeface="Scala Sans-Regular"/>
                <a:ea typeface="Scala Sans-Regular"/>
                <a:cs typeface="Scala Sans-Regular"/>
                <a:sym typeface="Scala Sans-Regular"/>
              </a:defRPr>
            </a:pPr>
            <a:r>
              <a:t>Verwahren</a:t>
            </a:r>
          </a:p>
          <a:p>
            <a:pPr algn="ctr">
              <a:lnSpc>
                <a:spcPct val="100000"/>
              </a:lnSpc>
              <a:spcBef>
                <a:spcPts val="0"/>
              </a:spcBef>
              <a:defRPr>
                <a:latin typeface="Scala Sans-Regular"/>
                <a:ea typeface="Scala Sans-Regular"/>
                <a:cs typeface="Scala Sans-Regular"/>
                <a:sym typeface="Scala Sans-Regular"/>
              </a:defRPr>
            </a:pPr>
            <a:r>
              <a:t>Vervielfältigen</a:t>
            </a:r>
          </a:p>
        </p:txBody>
      </p:sp>
      <p:sp>
        <p:nvSpPr>
          <p:cNvPr id="169" name="Verwenden"/>
          <p:cNvSpPr txBox="1"/>
          <p:nvPr/>
        </p:nvSpPr>
        <p:spPr>
          <a:xfrm>
            <a:off x="6049019" y="8482116"/>
            <a:ext cx="3091816" cy="8413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Scala Sans-Regular"/>
                <a:ea typeface="Scala Sans-Regular"/>
                <a:cs typeface="Scala Sans-Regular"/>
                <a:sym typeface="Scala Sans-Regular"/>
              </a:defRPr>
            </a:lvl1pPr>
          </a:lstStyle>
          <a:p>
            <a:pPr/>
            <a:r>
              <a:t>Verwenden</a:t>
            </a:r>
          </a:p>
        </p:txBody>
      </p:sp>
      <p:sp>
        <p:nvSpPr>
          <p:cNvPr id="170" name="Verarbeiten"/>
          <p:cNvSpPr txBox="1"/>
          <p:nvPr/>
        </p:nvSpPr>
        <p:spPr>
          <a:xfrm>
            <a:off x="10600372" y="8482116"/>
            <a:ext cx="3183256" cy="8413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Scala Sans-Regular"/>
                <a:ea typeface="Scala Sans-Regular"/>
                <a:cs typeface="Scala Sans-Regular"/>
                <a:sym typeface="Scala Sans-Regular"/>
              </a:defRPr>
            </a:lvl1pPr>
          </a:lstStyle>
          <a:p>
            <a:pPr/>
            <a:r>
              <a:t>Verarbeiten</a:t>
            </a:r>
          </a:p>
        </p:txBody>
      </p:sp>
      <p:sp>
        <p:nvSpPr>
          <p:cNvPr id="171" name="Vermischen"/>
          <p:cNvSpPr txBox="1"/>
          <p:nvPr/>
        </p:nvSpPr>
        <p:spPr>
          <a:xfrm>
            <a:off x="15147915" y="8482116"/>
            <a:ext cx="3282316" cy="8413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Scala Sans-Regular"/>
                <a:ea typeface="Scala Sans-Regular"/>
                <a:cs typeface="Scala Sans-Regular"/>
                <a:sym typeface="Scala Sans-Regular"/>
              </a:defRPr>
            </a:lvl1pPr>
          </a:lstStyle>
          <a:p>
            <a:pPr/>
            <a:r>
              <a:t>Vermischen</a:t>
            </a:r>
          </a:p>
        </p:txBody>
      </p:sp>
      <p:sp>
        <p:nvSpPr>
          <p:cNvPr id="172" name="Verbreiten"/>
          <p:cNvSpPr txBox="1"/>
          <p:nvPr/>
        </p:nvSpPr>
        <p:spPr>
          <a:xfrm>
            <a:off x="19945647" y="8482116"/>
            <a:ext cx="2880996" cy="8413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a:latin typeface="Scala Sans-Regular"/>
                <a:ea typeface="Scala Sans-Regular"/>
                <a:cs typeface="Scala Sans-Regular"/>
                <a:sym typeface="Scala Sans-Regular"/>
              </a:defRPr>
            </a:lvl1pPr>
          </a:lstStyle>
          <a:p>
            <a:pPr/>
            <a:r>
              <a:t>Verbreiten</a:t>
            </a:r>
          </a:p>
        </p:txBody>
      </p:sp>
      <p:grpSp>
        <p:nvGrpSpPr>
          <p:cNvPr id="175" name="Group"/>
          <p:cNvGrpSpPr/>
          <p:nvPr/>
        </p:nvGrpSpPr>
        <p:grpSpPr>
          <a:xfrm>
            <a:off x="10887664" y="4678788"/>
            <a:ext cx="2608672" cy="2608673"/>
            <a:chOff x="0" y="0"/>
            <a:chExt cx="2608671" cy="2608671"/>
          </a:xfrm>
        </p:grpSpPr>
        <p:sp>
          <p:nvSpPr>
            <p:cNvPr id="173" name="Circle"/>
            <p:cNvSpPr/>
            <p:nvPr/>
          </p:nvSpPr>
          <p:spPr>
            <a:xfrm>
              <a:off x="0" y="0"/>
              <a:ext cx="2608672" cy="2608672"/>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74" name="Scissors"/>
            <p:cNvSpPr/>
            <p:nvPr/>
          </p:nvSpPr>
          <p:spPr>
            <a:xfrm>
              <a:off x="487302" y="577375"/>
              <a:ext cx="1634068" cy="1479322"/>
            </a:xfrm>
            <a:custGeom>
              <a:avLst/>
              <a:gdLst/>
              <a:ahLst/>
              <a:cxnLst>
                <a:cxn ang="0">
                  <a:pos x="wd2" y="hd2"/>
                </a:cxn>
                <a:cxn ang="5400000">
                  <a:pos x="wd2" y="hd2"/>
                </a:cxn>
                <a:cxn ang="10800000">
                  <a:pos x="wd2" y="hd2"/>
                </a:cxn>
                <a:cxn ang="16200000">
                  <a:pos x="wd2" y="hd2"/>
                </a:cxn>
              </a:cxnLst>
              <a:rect l="0" t="0" r="r" b="b"/>
              <a:pathLst>
                <a:path w="21506" h="21600" fill="norm" stroke="1" extrusionOk="0">
                  <a:moveTo>
                    <a:pt x="7558" y="0"/>
                  </a:moveTo>
                  <a:cubicBezTo>
                    <a:pt x="6594" y="0"/>
                    <a:pt x="5708" y="535"/>
                    <a:pt x="5187" y="1430"/>
                  </a:cubicBezTo>
                  <a:cubicBezTo>
                    <a:pt x="4779" y="2130"/>
                    <a:pt x="4642" y="2965"/>
                    <a:pt x="4801" y="3782"/>
                  </a:cubicBezTo>
                  <a:cubicBezTo>
                    <a:pt x="4959" y="4599"/>
                    <a:pt x="5393" y="5298"/>
                    <a:pt x="6024" y="5750"/>
                  </a:cubicBezTo>
                  <a:cubicBezTo>
                    <a:pt x="6171" y="5856"/>
                    <a:pt x="6329" y="5946"/>
                    <a:pt x="6494" y="6021"/>
                  </a:cubicBezTo>
                  <a:lnTo>
                    <a:pt x="6531" y="6043"/>
                  </a:lnTo>
                  <a:lnTo>
                    <a:pt x="8917" y="7674"/>
                  </a:lnTo>
                  <a:lnTo>
                    <a:pt x="9567" y="10332"/>
                  </a:lnTo>
                  <a:lnTo>
                    <a:pt x="7116" y="10766"/>
                  </a:lnTo>
                  <a:lnTo>
                    <a:pt x="4762" y="8996"/>
                  </a:lnTo>
                  <a:cubicBezTo>
                    <a:pt x="4633" y="8859"/>
                    <a:pt x="4494" y="8735"/>
                    <a:pt x="4347" y="8630"/>
                  </a:cubicBezTo>
                  <a:cubicBezTo>
                    <a:pt x="3876" y="8292"/>
                    <a:pt x="3345" y="8133"/>
                    <a:pt x="2821" y="8133"/>
                  </a:cubicBezTo>
                  <a:cubicBezTo>
                    <a:pt x="1896" y="8133"/>
                    <a:pt x="989" y="8636"/>
                    <a:pt x="451" y="9560"/>
                  </a:cubicBezTo>
                  <a:cubicBezTo>
                    <a:pt x="43" y="10260"/>
                    <a:pt x="-94" y="11096"/>
                    <a:pt x="64" y="11913"/>
                  </a:cubicBezTo>
                  <a:cubicBezTo>
                    <a:pt x="223" y="12730"/>
                    <a:pt x="658" y="13429"/>
                    <a:pt x="1289" y="13881"/>
                  </a:cubicBezTo>
                  <a:cubicBezTo>
                    <a:pt x="2594" y="14816"/>
                    <a:pt x="4341" y="14400"/>
                    <a:pt x="5184" y="12953"/>
                  </a:cubicBezTo>
                  <a:cubicBezTo>
                    <a:pt x="5255" y="12830"/>
                    <a:pt x="5321" y="12696"/>
                    <a:pt x="5379" y="12558"/>
                  </a:cubicBezTo>
                  <a:lnTo>
                    <a:pt x="5506" y="12248"/>
                  </a:lnTo>
                  <a:lnTo>
                    <a:pt x="5755" y="12448"/>
                  </a:lnTo>
                  <a:cubicBezTo>
                    <a:pt x="6327" y="12907"/>
                    <a:pt x="7269" y="12731"/>
                    <a:pt x="7279" y="12729"/>
                  </a:cubicBezTo>
                  <a:lnTo>
                    <a:pt x="7316" y="12726"/>
                  </a:lnTo>
                  <a:lnTo>
                    <a:pt x="12082" y="12582"/>
                  </a:lnTo>
                  <a:lnTo>
                    <a:pt x="12682" y="12569"/>
                  </a:lnTo>
                  <a:lnTo>
                    <a:pt x="12680" y="12563"/>
                  </a:lnTo>
                  <a:lnTo>
                    <a:pt x="21506" y="12295"/>
                  </a:lnTo>
                  <a:cubicBezTo>
                    <a:pt x="20790" y="11514"/>
                    <a:pt x="20217" y="11228"/>
                    <a:pt x="20211" y="11225"/>
                  </a:cubicBezTo>
                  <a:lnTo>
                    <a:pt x="20169" y="11199"/>
                  </a:lnTo>
                  <a:cubicBezTo>
                    <a:pt x="19557" y="10730"/>
                    <a:pt x="18046" y="10594"/>
                    <a:pt x="17516" y="10582"/>
                  </a:cubicBezTo>
                  <a:lnTo>
                    <a:pt x="12692" y="10205"/>
                  </a:lnTo>
                  <a:lnTo>
                    <a:pt x="11802" y="10233"/>
                  </a:lnTo>
                  <a:lnTo>
                    <a:pt x="10602" y="7052"/>
                  </a:lnTo>
                  <a:cubicBezTo>
                    <a:pt x="10511" y="6749"/>
                    <a:pt x="10178" y="5898"/>
                    <a:pt x="9735" y="5603"/>
                  </a:cubicBezTo>
                  <a:lnTo>
                    <a:pt x="9476" y="5432"/>
                  </a:lnTo>
                  <a:lnTo>
                    <a:pt x="9675" y="5180"/>
                  </a:lnTo>
                  <a:cubicBezTo>
                    <a:pt x="9764" y="5066"/>
                    <a:pt x="9846" y="4944"/>
                    <a:pt x="9918" y="4820"/>
                  </a:cubicBezTo>
                  <a:cubicBezTo>
                    <a:pt x="10761" y="3373"/>
                    <a:pt x="10386" y="1435"/>
                    <a:pt x="9082" y="500"/>
                  </a:cubicBezTo>
                  <a:cubicBezTo>
                    <a:pt x="8626" y="173"/>
                    <a:pt x="8099" y="0"/>
                    <a:pt x="7558" y="0"/>
                  </a:cubicBezTo>
                  <a:close/>
                  <a:moveTo>
                    <a:pt x="7556" y="939"/>
                  </a:moveTo>
                  <a:cubicBezTo>
                    <a:pt x="7935" y="939"/>
                    <a:pt x="8304" y="1059"/>
                    <a:pt x="8623" y="1288"/>
                  </a:cubicBezTo>
                  <a:cubicBezTo>
                    <a:pt x="9065" y="1605"/>
                    <a:pt x="9367" y="2094"/>
                    <a:pt x="9478" y="2666"/>
                  </a:cubicBezTo>
                  <a:cubicBezTo>
                    <a:pt x="9589" y="3237"/>
                    <a:pt x="9493" y="3822"/>
                    <a:pt x="9208" y="4311"/>
                  </a:cubicBezTo>
                  <a:cubicBezTo>
                    <a:pt x="8843" y="4937"/>
                    <a:pt x="8223" y="5311"/>
                    <a:pt x="7549" y="5311"/>
                  </a:cubicBezTo>
                  <a:cubicBezTo>
                    <a:pt x="7170" y="5311"/>
                    <a:pt x="6801" y="5191"/>
                    <a:pt x="6482" y="4962"/>
                  </a:cubicBezTo>
                  <a:cubicBezTo>
                    <a:pt x="6041" y="4645"/>
                    <a:pt x="5736" y="4156"/>
                    <a:pt x="5626" y="3584"/>
                  </a:cubicBezTo>
                  <a:cubicBezTo>
                    <a:pt x="5515" y="3013"/>
                    <a:pt x="5612" y="2428"/>
                    <a:pt x="5898" y="1939"/>
                  </a:cubicBezTo>
                  <a:cubicBezTo>
                    <a:pt x="6262" y="1313"/>
                    <a:pt x="6882" y="939"/>
                    <a:pt x="7556" y="939"/>
                  </a:cubicBezTo>
                  <a:close/>
                  <a:moveTo>
                    <a:pt x="2791" y="9070"/>
                  </a:moveTo>
                  <a:cubicBezTo>
                    <a:pt x="3178" y="9063"/>
                    <a:pt x="3555" y="9181"/>
                    <a:pt x="3887" y="9419"/>
                  </a:cubicBezTo>
                  <a:cubicBezTo>
                    <a:pt x="4800" y="10073"/>
                    <a:pt x="5063" y="11429"/>
                    <a:pt x="4473" y="12442"/>
                  </a:cubicBezTo>
                  <a:cubicBezTo>
                    <a:pt x="4096" y="13089"/>
                    <a:pt x="3462" y="13443"/>
                    <a:pt x="2815" y="13443"/>
                  </a:cubicBezTo>
                  <a:cubicBezTo>
                    <a:pt x="2448" y="13443"/>
                    <a:pt x="2078" y="13329"/>
                    <a:pt x="1748" y="13093"/>
                  </a:cubicBezTo>
                  <a:cubicBezTo>
                    <a:pt x="835" y="12438"/>
                    <a:pt x="572" y="11082"/>
                    <a:pt x="1162" y="10069"/>
                  </a:cubicBezTo>
                  <a:cubicBezTo>
                    <a:pt x="1447" y="9579"/>
                    <a:pt x="1888" y="9242"/>
                    <a:pt x="2403" y="9119"/>
                  </a:cubicBezTo>
                  <a:cubicBezTo>
                    <a:pt x="2532" y="9088"/>
                    <a:pt x="2662" y="9073"/>
                    <a:pt x="2791" y="9070"/>
                  </a:cubicBezTo>
                  <a:close/>
                  <a:moveTo>
                    <a:pt x="10915" y="10738"/>
                  </a:moveTo>
                  <a:cubicBezTo>
                    <a:pt x="10966" y="10732"/>
                    <a:pt x="11019" y="10734"/>
                    <a:pt x="11071" y="10744"/>
                  </a:cubicBezTo>
                  <a:cubicBezTo>
                    <a:pt x="11140" y="10758"/>
                    <a:pt x="11209" y="10786"/>
                    <a:pt x="11272" y="10832"/>
                  </a:cubicBezTo>
                  <a:cubicBezTo>
                    <a:pt x="11525" y="11013"/>
                    <a:pt x="11597" y="11385"/>
                    <a:pt x="11434" y="11665"/>
                  </a:cubicBezTo>
                  <a:cubicBezTo>
                    <a:pt x="11271" y="11945"/>
                    <a:pt x="10933" y="12026"/>
                    <a:pt x="10681" y="11846"/>
                  </a:cubicBezTo>
                  <a:cubicBezTo>
                    <a:pt x="10429" y="11665"/>
                    <a:pt x="10357" y="11291"/>
                    <a:pt x="10520" y="11011"/>
                  </a:cubicBezTo>
                  <a:cubicBezTo>
                    <a:pt x="10611" y="10853"/>
                    <a:pt x="10759" y="10759"/>
                    <a:pt x="10915" y="10738"/>
                  </a:cubicBezTo>
                  <a:close/>
                  <a:moveTo>
                    <a:pt x="12892" y="13124"/>
                  </a:moveTo>
                  <a:lnTo>
                    <a:pt x="10607" y="13169"/>
                  </a:lnTo>
                  <a:lnTo>
                    <a:pt x="10748" y="13544"/>
                  </a:lnTo>
                  <a:lnTo>
                    <a:pt x="13033" y="18256"/>
                  </a:lnTo>
                  <a:cubicBezTo>
                    <a:pt x="13267" y="18800"/>
                    <a:pt x="14000" y="20272"/>
                    <a:pt x="14636" y="20698"/>
                  </a:cubicBezTo>
                  <a:lnTo>
                    <a:pt x="14676" y="20730"/>
                  </a:lnTo>
                  <a:cubicBezTo>
                    <a:pt x="14681" y="20735"/>
                    <a:pt x="15151" y="21197"/>
                    <a:pt x="16088" y="21600"/>
                  </a:cubicBezTo>
                  <a:lnTo>
                    <a:pt x="12892" y="13124"/>
                  </a:ln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178" name="Group"/>
          <p:cNvGrpSpPr/>
          <p:nvPr/>
        </p:nvGrpSpPr>
        <p:grpSpPr>
          <a:xfrm>
            <a:off x="15484736" y="4678788"/>
            <a:ext cx="2608673" cy="2608673"/>
            <a:chOff x="0" y="0"/>
            <a:chExt cx="2608671" cy="2608671"/>
          </a:xfrm>
        </p:grpSpPr>
        <p:sp>
          <p:nvSpPr>
            <p:cNvPr id="176" name="Circle"/>
            <p:cNvSpPr/>
            <p:nvPr/>
          </p:nvSpPr>
          <p:spPr>
            <a:xfrm>
              <a:off x="0" y="0"/>
              <a:ext cx="2608672" cy="2608672"/>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77" name="Molecule"/>
            <p:cNvSpPr/>
            <p:nvPr/>
          </p:nvSpPr>
          <p:spPr>
            <a:xfrm>
              <a:off x="628116" y="716775"/>
              <a:ext cx="1352441" cy="1175122"/>
            </a:xfrm>
            <a:custGeom>
              <a:avLst/>
              <a:gdLst/>
              <a:ahLst/>
              <a:cxnLst>
                <a:cxn ang="0">
                  <a:pos x="wd2" y="hd2"/>
                </a:cxn>
                <a:cxn ang="5400000">
                  <a:pos x="wd2" y="hd2"/>
                </a:cxn>
                <a:cxn ang="10800000">
                  <a:pos x="wd2" y="hd2"/>
                </a:cxn>
                <a:cxn ang="16200000">
                  <a:pos x="wd2" y="hd2"/>
                </a:cxn>
              </a:cxnLst>
              <a:rect l="0" t="0" r="r" b="b"/>
              <a:pathLst>
                <a:path w="20825" h="21600" fill="norm" stroke="1" extrusionOk="0">
                  <a:moveTo>
                    <a:pt x="2726" y="0"/>
                  </a:moveTo>
                  <a:cubicBezTo>
                    <a:pt x="2262" y="0"/>
                    <a:pt x="1792" y="142"/>
                    <a:pt x="1361" y="440"/>
                  </a:cubicBezTo>
                  <a:cubicBezTo>
                    <a:pt x="57" y="1343"/>
                    <a:pt x="-387" y="3336"/>
                    <a:pt x="369" y="4892"/>
                  </a:cubicBezTo>
                  <a:cubicBezTo>
                    <a:pt x="875" y="5935"/>
                    <a:pt x="1791" y="6516"/>
                    <a:pt x="2733" y="6516"/>
                  </a:cubicBezTo>
                  <a:cubicBezTo>
                    <a:pt x="2959" y="6516"/>
                    <a:pt x="3186" y="6484"/>
                    <a:pt x="3410" y="6415"/>
                  </a:cubicBezTo>
                  <a:lnTo>
                    <a:pt x="4436" y="8528"/>
                  </a:lnTo>
                  <a:cubicBezTo>
                    <a:pt x="3958" y="9115"/>
                    <a:pt x="3662" y="9916"/>
                    <a:pt x="3662" y="10800"/>
                  </a:cubicBezTo>
                  <a:cubicBezTo>
                    <a:pt x="3662" y="11684"/>
                    <a:pt x="3958" y="12485"/>
                    <a:pt x="4436" y="13072"/>
                  </a:cubicBezTo>
                  <a:lnTo>
                    <a:pt x="3410" y="15187"/>
                  </a:lnTo>
                  <a:cubicBezTo>
                    <a:pt x="3186" y="15119"/>
                    <a:pt x="2959" y="15084"/>
                    <a:pt x="2733" y="15084"/>
                  </a:cubicBezTo>
                  <a:cubicBezTo>
                    <a:pt x="1791" y="15084"/>
                    <a:pt x="875" y="15665"/>
                    <a:pt x="369" y="16708"/>
                  </a:cubicBezTo>
                  <a:cubicBezTo>
                    <a:pt x="-387" y="18264"/>
                    <a:pt x="57" y="20259"/>
                    <a:pt x="1361" y="21162"/>
                  </a:cubicBezTo>
                  <a:cubicBezTo>
                    <a:pt x="1792" y="21460"/>
                    <a:pt x="2262" y="21600"/>
                    <a:pt x="2726" y="21600"/>
                  </a:cubicBezTo>
                  <a:cubicBezTo>
                    <a:pt x="3668" y="21600"/>
                    <a:pt x="4584" y="21018"/>
                    <a:pt x="5090" y="19976"/>
                  </a:cubicBezTo>
                  <a:cubicBezTo>
                    <a:pt x="5718" y="18683"/>
                    <a:pt x="5518" y="17090"/>
                    <a:pt x="4685" y="16070"/>
                  </a:cubicBezTo>
                  <a:lnTo>
                    <a:pt x="5711" y="13956"/>
                  </a:lnTo>
                  <a:cubicBezTo>
                    <a:pt x="5929" y="14023"/>
                    <a:pt x="6157" y="14058"/>
                    <a:pt x="6392" y="14058"/>
                  </a:cubicBezTo>
                  <a:cubicBezTo>
                    <a:pt x="7643" y="14058"/>
                    <a:pt x="8698" y="13052"/>
                    <a:pt x="9020" y="11681"/>
                  </a:cubicBezTo>
                  <a:lnTo>
                    <a:pt x="11805" y="11681"/>
                  </a:lnTo>
                  <a:cubicBezTo>
                    <a:pt x="12127" y="13052"/>
                    <a:pt x="13181" y="14058"/>
                    <a:pt x="14433" y="14058"/>
                  </a:cubicBezTo>
                  <a:cubicBezTo>
                    <a:pt x="14667" y="14058"/>
                    <a:pt x="14896" y="14023"/>
                    <a:pt x="15113" y="13956"/>
                  </a:cubicBezTo>
                  <a:lnTo>
                    <a:pt x="16139" y="16070"/>
                  </a:lnTo>
                  <a:cubicBezTo>
                    <a:pt x="15307" y="17090"/>
                    <a:pt x="15106" y="18683"/>
                    <a:pt x="15734" y="19976"/>
                  </a:cubicBezTo>
                  <a:cubicBezTo>
                    <a:pt x="16240" y="21018"/>
                    <a:pt x="17156" y="21600"/>
                    <a:pt x="18098" y="21600"/>
                  </a:cubicBezTo>
                  <a:cubicBezTo>
                    <a:pt x="18563" y="21600"/>
                    <a:pt x="19033" y="21460"/>
                    <a:pt x="19464" y="21162"/>
                  </a:cubicBezTo>
                  <a:cubicBezTo>
                    <a:pt x="20768" y="20259"/>
                    <a:pt x="21213" y="18264"/>
                    <a:pt x="20457" y="16708"/>
                  </a:cubicBezTo>
                  <a:cubicBezTo>
                    <a:pt x="19951" y="15665"/>
                    <a:pt x="19035" y="15083"/>
                    <a:pt x="18093" y="15084"/>
                  </a:cubicBezTo>
                  <a:cubicBezTo>
                    <a:pt x="17867" y="15084"/>
                    <a:pt x="17640" y="15119"/>
                    <a:pt x="17416" y="15187"/>
                  </a:cubicBezTo>
                  <a:lnTo>
                    <a:pt x="16388" y="13072"/>
                  </a:lnTo>
                  <a:cubicBezTo>
                    <a:pt x="16867" y="12485"/>
                    <a:pt x="17162" y="11684"/>
                    <a:pt x="17162" y="10800"/>
                  </a:cubicBezTo>
                  <a:cubicBezTo>
                    <a:pt x="17162" y="9916"/>
                    <a:pt x="16867" y="9115"/>
                    <a:pt x="16388" y="8528"/>
                  </a:cubicBezTo>
                  <a:lnTo>
                    <a:pt x="17416" y="6415"/>
                  </a:lnTo>
                  <a:cubicBezTo>
                    <a:pt x="17640" y="6484"/>
                    <a:pt x="17867" y="6516"/>
                    <a:pt x="18093" y="6516"/>
                  </a:cubicBezTo>
                  <a:cubicBezTo>
                    <a:pt x="19035" y="6516"/>
                    <a:pt x="19951" y="5935"/>
                    <a:pt x="20457" y="4892"/>
                  </a:cubicBezTo>
                  <a:cubicBezTo>
                    <a:pt x="21213" y="3336"/>
                    <a:pt x="20768" y="1343"/>
                    <a:pt x="19464" y="440"/>
                  </a:cubicBezTo>
                  <a:cubicBezTo>
                    <a:pt x="19033" y="142"/>
                    <a:pt x="18563" y="0"/>
                    <a:pt x="18098" y="0"/>
                  </a:cubicBezTo>
                  <a:cubicBezTo>
                    <a:pt x="17156" y="0"/>
                    <a:pt x="16240" y="582"/>
                    <a:pt x="15734" y="1624"/>
                  </a:cubicBezTo>
                  <a:cubicBezTo>
                    <a:pt x="15106" y="2917"/>
                    <a:pt x="15307" y="4510"/>
                    <a:pt x="16139" y="5530"/>
                  </a:cubicBezTo>
                  <a:lnTo>
                    <a:pt x="15113" y="7644"/>
                  </a:lnTo>
                  <a:cubicBezTo>
                    <a:pt x="14896" y="7577"/>
                    <a:pt x="14667" y="7542"/>
                    <a:pt x="14433" y="7542"/>
                  </a:cubicBezTo>
                  <a:cubicBezTo>
                    <a:pt x="13181" y="7542"/>
                    <a:pt x="12127" y="8548"/>
                    <a:pt x="11805" y="9919"/>
                  </a:cubicBezTo>
                  <a:lnTo>
                    <a:pt x="9020" y="9919"/>
                  </a:lnTo>
                  <a:cubicBezTo>
                    <a:pt x="8698" y="8548"/>
                    <a:pt x="7643" y="7542"/>
                    <a:pt x="6392" y="7542"/>
                  </a:cubicBezTo>
                  <a:cubicBezTo>
                    <a:pt x="6157" y="7542"/>
                    <a:pt x="5929" y="7577"/>
                    <a:pt x="5711" y="7644"/>
                  </a:cubicBezTo>
                  <a:lnTo>
                    <a:pt x="4685" y="5530"/>
                  </a:lnTo>
                  <a:cubicBezTo>
                    <a:pt x="5518" y="4510"/>
                    <a:pt x="5718" y="2917"/>
                    <a:pt x="5090" y="1624"/>
                  </a:cubicBezTo>
                  <a:cubicBezTo>
                    <a:pt x="4584" y="582"/>
                    <a:pt x="3668" y="0"/>
                    <a:pt x="2726" y="0"/>
                  </a:cubicBezTo>
                  <a:close/>
                  <a:moveTo>
                    <a:pt x="2728" y="1761"/>
                  </a:moveTo>
                  <a:cubicBezTo>
                    <a:pt x="3175" y="1761"/>
                    <a:pt x="3591" y="2046"/>
                    <a:pt x="3815" y="2507"/>
                  </a:cubicBezTo>
                  <a:cubicBezTo>
                    <a:pt x="3983" y="2853"/>
                    <a:pt x="4027" y="3257"/>
                    <a:pt x="3941" y="3644"/>
                  </a:cubicBezTo>
                  <a:cubicBezTo>
                    <a:pt x="3855" y="4030"/>
                    <a:pt x="3649" y="4353"/>
                    <a:pt x="3359" y="4554"/>
                  </a:cubicBezTo>
                  <a:cubicBezTo>
                    <a:pt x="3165" y="4688"/>
                    <a:pt x="2954" y="4755"/>
                    <a:pt x="2733" y="4755"/>
                  </a:cubicBezTo>
                  <a:cubicBezTo>
                    <a:pt x="2286" y="4755"/>
                    <a:pt x="1868" y="4470"/>
                    <a:pt x="1644" y="4010"/>
                  </a:cubicBezTo>
                  <a:cubicBezTo>
                    <a:pt x="1476" y="3664"/>
                    <a:pt x="1432" y="3259"/>
                    <a:pt x="1518" y="2873"/>
                  </a:cubicBezTo>
                  <a:cubicBezTo>
                    <a:pt x="1604" y="2486"/>
                    <a:pt x="1810" y="2163"/>
                    <a:pt x="2100" y="1963"/>
                  </a:cubicBezTo>
                  <a:cubicBezTo>
                    <a:pt x="2294" y="1828"/>
                    <a:pt x="2506" y="1761"/>
                    <a:pt x="2728" y="1761"/>
                  </a:cubicBezTo>
                  <a:close/>
                  <a:moveTo>
                    <a:pt x="18098" y="1761"/>
                  </a:moveTo>
                  <a:cubicBezTo>
                    <a:pt x="18320" y="1761"/>
                    <a:pt x="18530" y="1829"/>
                    <a:pt x="18724" y="1963"/>
                  </a:cubicBezTo>
                  <a:cubicBezTo>
                    <a:pt x="19014" y="2163"/>
                    <a:pt x="19222" y="2486"/>
                    <a:pt x="19308" y="2873"/>
                  </a:cubicBezTo>
                  <a:cubicBezTo>
                    <a:pt x="19394" y="3259"/>
                    <a:pt x="19348" y="3664"/>
                    <a:pt x="19180" y="4010"/>
                  </a:cubicBezTo>
                  <a:cubicBezTo>
                    <a:pt x="18956" y="4470"/>
                    <a:pt x="18540" y="4755"/>
                    <a:pt x="18093" y="4755"/>
                  </a:cubicBezTo>
                  <a:cubicBezTo>
                    <a:pt x="17872" y="4755"/>
                    <a:pt x="17661" y="4688"/>
                    <a:pt x="17467" y="4554"/>
                  </a:cubicBezTo>
                  <a:cubicBezTo>
                    <a:pt x="17177" y="4353"/>
                    <a:pt x="16969" y="4030"/>
                    <a:pt x="16883" y="3644"/>
                  </a:cubicBezTo>
                  <a:cubicBezTo>
                    <a:pt x="16797" y="3257"/>
                    <a:pt x="16843" y="2853"/>
                    <a:pt x="17011" y="2507"/>
                  </a:cubicBezTo>
                  <a:cubicBezTo>
                    <a:pt x="17235" y="2046"/>
                    <a:pt x="17651" y="1761"/>
                    <a:pt x="18098" y="1761"/>
                  </a:cubicBezTo>
                  <a:close/>
                  <a:moveTo>
                    <a:pt x="2733" y="16845"/>
                  </a:moveTo>
                  <a:cubicBezTo>
                    <a:pt x="2954" y="16845"/>
                    <a:pt x="3165" y="16912"/>
                    <a:pt x="3359" y="17046"/>
                  </a:cubicBezTo>
                  <a:cubicBezTo>
                    <a:pt x="3649" y="17247"/>
                    <a:pt x="3855" y="17572"/>
                    <a:pt x="3941" y="17958"/>
                  </a:cubicBezTo>
                  <a:cubicBezTo>
                    <a:pt x="4027" y="18345"/>
                    <a:pt x="3983" y="18747"/>
                    <a:pt x="3815" y="19093"/>
                  </a:cubicBezTo>
                  <a:cubicBezTo>
                    <a:pt x="3591" y="19554"/>
                    <a:pt x="3175" y="19841"/>
                    <a:pt x="2728" y="19841"/>
                  </a:cubicBezTo>
                  <a:cubicBezTo>
                    <a:pt x="2506" y="19841"/>
                    <a:pt x="2294" y="19772"/>
                    <a:pt x="2100" y="19637"/>
                  </a:cubicBezTo>
                  <a:cubicBezTo>
                    <a:pt x="1810" y="19437"/>
                    <a:pt x="1604" y="19114"/>
                    <a:pt x="1518" y="18727"/>
                  </a:cubicBezTo>
                  <a:cubicBezTo>
                    <a:pt x="1432" y="18341"/>
                    <a:pt x="1476" y="17938"/>
                    <a:pt x="1644" y="17592"/>
                  </a:cubicBezTo>
                  <a:cubicBezTo>
                    <a:pt x="1868" y="17132"/>
                    <a:pt x="2286" y="16845"/>
                    <a:pt x="2733" y="16845"/>
                  </a:cubicBezTo>
                  <a:close/>
                  <a:moveTo>
                    <a:pt x="18093" y="16845"/>
                  </a:moveTo>
                  <a:cubicBezTo>
                    <a:pt x="18540" y="16845"/>
                    <a:pt x="18956" y="17132"/>
                    <a:pt x="19180" y="17592"/>
                  </a:cubicBezTo>
                  <a:cubicBezTo>
                    <a:pt x="19348" y="17938"/>
                    <a:pt x="19394" y="18341"/>
                    <a:pt x="19308" y="18727"/>
                  </a:cubicBezTo>
                  <a:cubicBezTo>
                    <a:pt x="19222" y="19114"/>
                    <a:pt x="19014" y="19437"/>
                    <a:pt x="18724" y="19637"/>
                  </a:cubicBezTo>
                  <a:cubicBezTo>
                    <a:pt x="18530" y="19772"/>
                    <a:pt x="18320" y="19839"/>
                    <a:pt x="18098" y="19839"/>
                  </a:cubicBezTo>
                  <a:cubicBezTo>
                    <a:pt x="17651" y="19839"/>
                    <a:pt x="17235" y="19554"/>
                    <a:pt x="17011" y="19093"/>
                  </a:cubicBezTo>
                  <a:cubicBezTo>
                    <a:pt x="16843" y="18747"/>
                    <a:pt x="16797" y="18345"/>
                    <a:pt x="16883" y="17958"/>
                  </a:cubicBezTo>
                  <a:cubicBezTo>
                    <a:pt x="16969" y="17572"/>
                    <a:pt x="17177" y="17247"/>
                    <a:pt x="17467" y="17046"/>
                  </a:cubicBezTo>
                  <a:cubicBezTo>
                    <a:pt x="17661" y="16912"/>
                    <a:pt x="17872" y="16845"/>
                    <a:pt x="18093" y="16845"/>
                  </a:cubicBez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182" name="Group">
            <a:hlinkClick r:id="rId3" invalidUrl="" action="ppaction://hlinksldjump" tgtFrame="" tooltip="" history="1" highlightClick="0" endSnd="0"/>
          </p:cNvPr>
          <p:cNvGrpSpPr/>
          <p:nvPr/>
        </p:nvGrpSpPr>
        <p:grpSpPr>
          <a:xfrm>
            <a:off x="6290591" y="4678788"/>
            <a:ext cx="2608672" cy="2608673"/>
            <a:chOff x="0" y="0"/>
            <a:chExt cx="2608671" cy="2608671"/>
          </a:xfrm>
        </p:grpSpPr>
        <p:sp>
          <p:nvSpPr>
            <p:cNvPr id="179" name="Circle"/>
            <p:cNvSpPr/>
            <p:nvPr/>
          </p:nvSpPr>
          <p:spPr>
            <a:xfrm>
              <a:off x="0" y="0"/>
              <a:ext cx="2608672" cy="2608672"/>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80" name="Organization"/>
            <p:cNvSpPr/>
            <p:nvPr/>
          </p:nvSpPr>
          <p:spPr>
            <a:xfrm>
              <a:off x="443655" y="706224"/>
              <a:ext cx="1721363" cy="14793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974" y="0"/>
                  </a:moveTo>
                  <a:cubicBezTo>
                    <a:pt x="7706" y="0"/>
                    <a:pt x="7487" y="255"/>
                    <a:pt x="7487" y="566"/>
                  </a:cubicBezTo>
                  <a:lnTo>
                    <a:pt x="7487" y="3615"/>
                  </a:lnTo>
                  <a:cubicBezTo>
                    <a:pt x="7487" y="3926"/>
                    <a:pt x="7706" y="4181"/>
                    <a:pt x="7974" y="4181"/>
                  </a:cubicBezTo>
                  <a:lnTo>
                    <a:pt x="10530" y="4181"/>
                  </a:lnTo>
                  <a:lnTo>
                    <a:pt x="10530" y="7322"/>
                  </a:lnTo>
                  <a:lnTo>
                    <a:pt x="3210" y="7322"/>
                  </a:lnTo>
                  <a:cubicBezTo>
                    <a:pt x="3102" y="7322"/>
                    <a:pt x="3015" y="7425"/>
                    <a:pt x="3015" y="7550"/>
                  </a:cubicBezTo>
                  <a:lnTo>
                    <a:pt x="3015" y="10705"/>
                  </a:lnTo>
                  <a:lnTo>
                    <a:pt x="974" y="10705"/>
                  </a:lnTo>
                  <a:cubicBezTo>
                    <a:pt x="706" y="10705"/>
                    <a:pt x="487" y="10959"/>
                    <a:pt x="487" y="11271"/>
                  </a:cubicBezTo>
                  <a:lnTo>
                    <a:pt x="487" y="13737"/>
                  </a:lnTo>
                  <a:cubicBezTo>
                    <a:pt x="487" y="14049"/>
                    <a:pt x="706" y="14304"/>
                    <a:pt x="974" y="14304"/>
                  </a:cubicBezTo>
                  <a:lnTo>
                    <a:pt x="3015" y="14304"/>
                  </a:lnTo>
                  <a:lnTo>
                    <a:pt x="3015" y="17244"/>
                  </a:lnTo>
                  <a:lnTo>
                    <a:pt x="1350" y="17244"/>
                  </a:lnTo>
                  <a:cubicBezTo>
                    <a:pt x="1243" y="17244"/>
                    <a:pt x="1156" y="17345"/>
                    <a:pt x="1156" y="17470"/>
                  </a:cubicBezTo>
                  <a:lnTo>
                    <a:pt x="1156" y="19454"/>
                  </a:lnTo>
                  <a:lnTo>
                    <a:pt x="274" y="19454"/>
                  </a:lnTo>
                  <a:cubicBezTo>
                    <a:pt x="124" y="19454"/>
                    <a:pt x="0" y="19598"/>
                    <a:pt x="0" y="19773"/>
                  </a:cubicBezTo>
                  <a:lnTo>
                    <a:pt x="0" y="21281"/>
                  </a:lnTo>
                  <a:cubicBezTo>
                    <a:pt x="0" y="21456"/>
                    <a:pt x="124" y="21600"/>
                    <a:pt x="274" y="21600"/>
                  </a:cubicBezTo>
                  <a:lnTo>
                    <a:pt x="2579" y="21600"/>
                  </a:lnTo>
                  <a:cubicBezTo>
                    <a:pt x="2729" y="21600"/>
                    <a:pt x="2853" y="21456"/>
                    <a:pt x="2853" y="21281"/>
                  </a:cubicBezTo>
                  <a:lnTo>
                    <a:pt x="2853" y="19773"/>
                  </a:lnTo>
                  <a:cubicBezTo>
                    <a:pt x="2853" y="19599"/>
                    <a:pt x="2729" y="19454"/>
                    <a:pt x="2579" y="19454"/>
                  </a:cubicBezTo>
                  <a:lnTo>
                    <a:pt x="1697" y="19454"/>
                  </a:lnTo>
                  <a:lnTo>
                    <a:pt x="1697" y="18111"/>
                  </a:lnTo>
                  <a:cubicBezTo>
                    <a:pt x="1697" y="17987"/>
                    <a:pt x="1784" y="17885"/>
                    <a:pt x="1891" y="17885"/>
                  </a:cubicBezTo>
                  <a:lnTo>
                    <a:pt x="4629" y="17885"/>
                  </a:lnTo>
                  <a:cubicBezTo>
                    <a:pt x="4736" y="17885"/>
                    <a:pt x="4824" y="17987"/>
                    <a:pt x="4824" y="18111"/>
                  </a:cubicBezTo>
                  <a:lnTo>
                    <a:pt x="4824" y="19454"/>
                  </a:lnTo>
                  <a:lnTo>
                    <a:pt x="3941" y="19454"/>
                  </a:lnTo>
                  <a:cubicBezTo>
                    <a:pt x="3791" y="19454"/>
                    <a:pt x="3668" y="19598"/>
                    <a:pt x="3668" y="19773"/>
                  </a:cubicBezTo>
                  <a:lnTo>
                    <a:pt x="3668" y="21281"/>
                  </a:lnTo>
                  <a:cubicBezTo>
                    <a:pt x="3668" y="21456"/>
                    <a:pt x="3791" y="21600"/>
                    <a:pt x="3941" y="21600"/>
                  </a:cubicBezTo>
                  <a:lnTo>
                    <a:pt x="6247" y="21600"/>
                  </a:lnTo>
                  <a:cubicBezTo>
                    <a:pt x="6397" y="21600"/>
                    <a:pt x="6519" y="21456"/>
                    <a:pt x="6519" y="21281"/>
                  </a:cubicBezTo>
                  <a:lnTo>
                    <a:pt x="6519" y="19773"/>
                  </a:lnTo>
                  <a:cubicBezTo>
                    <a:pt x="6519" y="19599"/>
                    <a:pt x="6397" y="19454"/>
                    <a:pt x="6247" y="19454"/>
                  </a:cubicBezTo>
                  <a:lnTo>
                    <a:pt x="5365" y="19454"/>
                  </a:lnTo>
                  <a:lnTo>
                    <a:pt x="5365" y="17470"/>
                  </a:lnTo>
                  <a:cubicBezTo>
                    <a:pt x="5365" y="17345"/>
                    <a:pt x="5277" y="17244"/>
                    <a:pt x="5170" y="17244"/>
                  </a:cubicBezTo>
                  <a:lnTo>
                    <a:pt x="3556" y="17244"/>
                  </a:lnTo>
                  <a:lnTo>
                    <a:pt x="3556" y="14304"/>
                  </a:lnTo>
                  <a:lnTo>
                    <a:pt x="5549" y="14304"/>
                  </a:lnTo>
                  <a:cubicBezTo>
                    <a:pt x="5816" y="14304"/>
                    <a:pt x="6035" y="14049"/>
                    <a:pt x="6035" y="13737"/>
                  </a:cubicBezTo>
                  <a:lnTo>
                    <a:pt x="6035" y="11271"/>
                  </a:lnTo>
                  <a:cubicBezTo>
                    <a:pt x="6035" y="10960"/>
                    <a:pt x="5816" y="10705"/>
                    <a:pt x="5549" y="10705"/>
                  </a:cubicBezTo>
                  <a:lnTo>
                    <a:pt x="3556" y="10705"/>
                  </a:lnTo>
                  <a:lnTo>
                    <a:pt x="3556" y="8179"/>
                  </a:lnTo>
                  <a:cubicBezTo>
                    <a:pt x="3556" y="8055"/>
                    <a:pt x="3643" y="7951"/>
                    <a:pt x="3750" y="7951"/>
                  </a:cubicBezTo>
                  <a:lnTo>
                    <a:pt x="10530" y="7951"/>
                  </a:lnTo>
                  <a:lnTo>
                    <a:pt x="10530" y="10705"/>
                  </a:lnTo>
                  <a:lnTo>
                    <a:pt x="8513" y="10705"/>
                  </a:lnTo>
                  <a:cubicBezTo>
                    <a:pt x="8246" y="10705"/>
                    <a:pt x="8026" y="10960"/>
                    <a:pt x="8026" y="11271"/>
                  </a:cubicBezTo>
                  <a:lnTo>
                    <a:pt x="8026" y="13737"/>
                  </a:lnTo>
                  <a:cubicBezTo>
                    <a:pt x="8026" y="14049"/>
                    <a:pt x="8246" y="14304"/>
                    <a:pt x="8513" y="14304"/>
                  </a:cubicBezTo>
                  <a:lnTo>
                    <a:pt x="10530" y="14304"/>
                  </a:lnTo>
                  <a:lnTo>
                    <a:pt x="10530" y="17244"/>
                  </a:lnTo>
                  <a:lnTo>
                    <a:pt x="8890" y="17244"/>
                  </a:lnTo>
                  <a:cubicBezTo>
                    <a:pt x="8783" y="17244"/>
                    <a:pt x="8696" y="17345"/>
                    <a:pt x="8696" y="17470"/>
                  </a:cubicBezTo>
                  <a:lnTo>
                    <a:pt x="8696" y="19454"/>
                  </a:lnTo>
                  <a:lnTo>
                    <a:pt x="7790" y="19454"/>
                  </a:lnTo>
                  <a:cubicBezTo>
                    <a:pt x="7640" y="19454"/>
                    <a:pt x="7516" y="19598"/>
                    <a:pt x="7516" y="19773"/>
                  </a:cubicBezTo>
                  <a:lnTo>
                    <a:pt x="7516" y="21281"/>
                  </a:lnTo>
                  <a:cubicBezTo>
                    <a:pt x="7516" y="21456"/>
                    <a:pt x="7640" y="21600"/>
                    <a:pt x="7790" y="21600"/>
                  </a:cubicBezTo>
                  <a:lnTo>
                    <a:pt x="10095" y="21600"/>
                  </a:lnTo>
                  <a:cubicBezTo>
                    <a:pt x="10245" y="21600"/>
                    <a:pt x="10367" y="21456"/>
                    <a:pt x="10367" y="21281"/>
                  </a:cubicBezTo>
                  <a:lnTo>
                    <a:pt x="10367" y="19773"/>
                  </a:lnTo>
                  <a:cubicBezTo>
                    <a:pt x="10367" y="19599"/>
                    <a:pt x="10245" y="19454"/>
                    <a:pt x="10095" y="19454"/>
                  </a:cubicBezTo>
                  <a:lnTo>
                    <a:pt x="9237" y="19454"/>
                  </a:lnTo>
                  <a:lnTo>
                    <a:pt x="9237" y="18111"/>
                  </a:lnTo>
                  <a:cubicBezTo>
                    <a:pt x="9237" y="17987"/>
                    <a:pt x="9324" y="17885"/>
                    <a:pt x="9431" y="17885"/>
                  </a:cubicBezTo>
                  <a:lnTo>
                    <a:pt x="12169" y="17885"/>
                  </a:lnTo>
                  <a:cubicBezTo>
                    <a:pt x="12276" y="17885"/>
                    <a:pt x="12363" y="17987"/>
                    <a:pt x="12363" y="18111"/>
                  </a:cubicBezTo>
                  <a:lnTo>
                    <a:pt x="12363" y="19454"/>
                  </a:lnTo>
                  <a:lnTo>
                    <a:pt x="11505" y="19454"/>
                  </a:lnTo>
                  <a:cubicBezTo>
                    <a:pt x="11355" y="19454"/>
                    <a:pt x="11233" y="19599"/>
                    <a:pt x="11233" y="19773"/>
                  </a:cubicBezTo>
                  <a:lnTo>
                    <a:pt x="11233" y="21281"/>
                  </a:lnTo>
                  <a:cubicBezTo>
                    <a:pt x="11233" y="21456"/>
                    <a:pt x="11355" y="21600"/>
                    <a:pt x="11505" y="21600"/>
                  </a:cubicBezTo>
                  <a:lnTo>
                    <a:pt x="13810" y="21600"/>
                  </a:lnTo>
                  <a:cubicBezTo>
                    <a:pt x="13960" y="21600"/>
                    <a:pt x="14084" y="21456"/>
                    <a:pt x="14084" y="21281"/>
                  </a:cubicBezTo>
                  <a:lnTo>
                    <a:pt x="14084" y="19773"/>
                  </a:lnTo>
                  <a:cubicBezTo>
                    <a:pt x="14084" y="19599"/>
                    <a:pt x="13960" y="19454"/>
                    <a:pt x="13810" y="19454"/>
                  </a:cubicBezTo>
                  <a:lnTo>
                    <a:pt x="12904" y="19454"/>
                  </a:lnTo>
                  <a:lnTo>
                    <a:pt x="12904" y="17470"/>
                  </a:lnTo>
                  <a:cubicBezTo>
                    <a:pt x="12904" y="17345"/>
                    <a:pt x="12817" y="17244"/>
                    <a:pt x="12710" y="17244"/>
                  </a:cubicBezTo>
                  <a:lnTo>
                    <a:pt x="11070" y="17244"/>
                  </a:lnTo>
                  <a:lnTo>
                    <a:pt x="11070" y="14304"/>
                  </a:lnTo>
                  <a:lnTo>
                    <a:pt x="13087" y="14304"/>
                  </a:lnTo>
                  <a:cubicBezTo>
                    <a:pt x="13354" y="14304"/>
                    <a:pt x="13574" y="14049"/>
                    <a:pt x="13574" y="13737"/>
                  </a:cubicBezTo>
                  <a:lnTo>
                    <a:pt x="13574" y="11271"/>
                  </a:lnTo>
                  <a:cubicBezTo>
                    <a:pt x="13574" y="10959"/>
                    <a:pt x="13354" y="10705"/>
                    <a:pt x="13087" y="10705"/>
                  </a:cubicBezTo>
                  <a:lnTo>
                    <a:pt x="11070" y="10705"/>
                  </a:lnTo>
                  <a:lnTo>
                    <a:pt x="11070" y="7951"/>
                  </a:lnTo>
                  <a:lnTo>
                    <a:pt x="17850" y="7951"/>
                  </a:lnTo>
                  <a:cubicBezTo>
                    <a:pt x="17957" y="7951"/>
                    <a:pt x="18044" y="8055"/>
                    <a:pt x="18044" y="8179"/>
                  </a:cubicBezTo>
                  <a:lnTo>
                    <a:pt x="18044" y="10705"/>
                  </a:lnTo>
                  <a:lnTo>
                    <a:pt x="16051" y="10705"/>
                  </a:lnTo>
                  <a:cubicBezTo>
                    <a:pt x="15784" y="10705"/>
                    <a:pt x="15565" y="10960"/>
                    <a:pt x="15565" y="11271"/>
                  </a:cubicBezTo>
                  <a:lnTo>
                    <a:pt x="15565" y="13737"/>
                  </a:lnTo>
                  <a:cubicBezTo>
                    <a:pt x="15565" y="14049"/>
                    <a:pt x="15784" y="14304"/>
                    <a:pt x="16051" y="14304"/>
                  </a:cubicBezTo>
                  <a:lnTo>
                    <a:pt x="18044" y="14304"/>
                  </a:lnTo>
                  <a:lnTo>
                    <a:pt x="18044" y="17244"/>
                  </a:lnTo>
                  <a:lnTo>
                    <a:pt x="16430" y="17244"/>
                  </a:lnTo>
                  <a:cubicBezTo>
                    <a:pt x="16323" y="17244"/>
                    <a:pt x="16235" y="17345"/>
                    <a:pt x="16235" y="17470"/>
                  </a:cubicBezTo>
                  <a:lnTo>
                    <a:pt x="16235" y="19454"/>
                  </a:lnTo>
                  <a:lnTo>
                    <a:pt x="15353" y="19454"/>
                  </a:lnTo>
                  <a:cubicBezTo>
                    <a:pt x="15203" y="19454"/>
                    <a:pt x="15079" y="19599"/>
                    <a:pt x="15079" y="19773"/>
                  </a:cubicBezTo>
                  <a:lnTo>
                    <a:pt x="15079" y="21281"/>
                  </a:lnTo>
                  <a:cubicBezTo>
                    <a:pt x="15079" y="21456"/>
                    <a:pt x="15203" y="21600"/>
                    <a:pt x="15353" y="21600"/>
                  </a:cubicBezTo>
                  <a:lnTo>
                    <a:pt x="17659" y="21600"/>
                  </a:lnTo>
                  <a:cubicBezTo>
                    <a:pt x="17809" y="21600"/>
                    <a:pt x="17931" y="21456"/>
                    <a:pt x="17931" y="21281"/>
                  </a:cubicBezTo>
                  <a:lnTo>
                    <a:pt x="17931" y="19773"/>
                  </a:lnTo>
                  <a:cubicBezTo>
                    <a:pt x="17931" y="19599"/>
                    <a:pt x="17809" y="19454"/>
                    <a:pt x="17659" y="19454"/>
                  </a:cubicBezTo>
                  <a:lnTo>
                    <a:pt x="16776" y="19454"/>
                  </a:lnTo>
                  <a:lnTo>
                    <a:pt x="16776" y="18111"/>
                  </a:lnTo>
                  <a:cubicBezTo>
                    <a:pt x="16776" y="17987"/>
                    <a:pt x="16864" y="17885"/>
                    <a:pt x="16971" y="17885"/>
                  </a:cubicBezTo>
                  <a:lnTo>
                    <a:pt x="19709" y="17885"/>
                  </a:lnTo>
                  <a:cubicBezTo>
                    <a:pt x="19816" y="17885"/>
                    <a:pt x="19903" y="17987"/>
                    <a:pt x="19903" y="18111"/>
                  </a:cubicBezTo>
                  <a:lnTo>
                    <a:pt x="19903" y="19454"/>
                  </a:lnTo>
                  <a:lnTo>
                    <a:pt x="19021" y="19454"/>
                  </a:lnTo>
                  <a:cubicBezTo>
                    <a:pt x="18871" y="19454"/>
                    <a:pt x="18747" y="19599"/>
                    <a:pt x="18747" y="19773"/>
                  </a:cubicBezTo>
                  <a:lnTo>
                    <a:pt x="18747" y="21281"/>
                  </a:lnTo>
                  <a:cubicBezTo>
                    <a:pt x="18747" y="21456"/>
                    <a:pt x="18871" y="21600"/>
                    <a:pt x="19021" y="21600"/>
                  </a:cubicBezTo>
                  <a:lnTo>
                    <a:pt x="21326" y="21600"/>
                  </a:lnTo>
                  <a:cubicBezTo>
                    <a:pt x="21476" y="21600"/>
                    <a:pt x="21600" y="21456"/>
                    <a:pt x="21600" y="21281"/>
                  </a:cubicBezTo>
                  <a:lnTo>
                    <a:pt x="21600" y="19773"/>
                  </a:lnTo>
                  <a:cubicBezTo>
                    <a:pt x="21600" y="19599"/>
                    <a:pt x="21476" y="19454"/>
                    <a:pt x="21326" y="19454"/>
                  </a:cubicBezTo>
                  <a:lnTo>
                    <a:pt x="20444" y="19454"/>
                  </a:lnTo>
                  <a:lnTo>
                    <a:pt x="20444" y="17470"/>
                  </a:lnTo>
                  <a:cubicBezTo>
                    <a:pt x="20444" y="17345"/>
                    <a:pt x="20357" y="17244"/>
                    <a:pt x="20250" y="17244"/>
                  </a:cubicBezTo>
                  <a:lnTo>
                    <a:pt x="18585" y="17244"/>
                  </a:lnTo>
                  <a:lnTo>
                    <a:pt x="18585" y="14304"/>
                  </a:lnTo>
                  <a:lnTo>
                    <a:pt x="20626" y="14304"/>
                  </a:lnTo>
                  <a:cubicBezTo>
                    <a:pt x="20894" y="14304"/>
                    <a:pt x="21113" y="14049"/>
                    <a:pt x="21113" y="13737"/>
                  </a:cubicBezTo>
                  <a:lnTo>
                    <a:pt x="21113" y="11271"/>
                  </a:lnTo>
                  <a:cubicBezTo>
                    <a:pt x="21113" y="10959"/>
                    <a:pt x="20894" y="10705"/>
                    <a:pt x="20626" y="10705"/>
                  </a:cubicBezTo>
                  <a:lnTo>
                    <a:pt x="18585" y="10705"/>
                  </a:lnTo>
                  <a:lnTo>
                    <a:pt x="18585" y="7550"/>
                  </a:lnTo>
                  <a:cubicBezTo>
                    <a:pt x="18585" y="7425"/>
                    <a:pt x="18498" y="7322"/>
                    <a:pt x="18390" y="7322"/>
                  </a:cubicBezTo>
                  <a:lnTo>
                    <a:pt x="11070" y="7322"/>
                  </a:lnTo>
                  <a:lnTo>
                    <a:pt x="11070" y="4181"/>
                  </a:lnTo>
                  <a:lnTo>
                    <a:pt x="13626" y="4181"/>
                  </a:lnTo>
                  <a:cubicBezTo>
                    <a:pt x="13894" y="4181"/>
                    <a:pt x="14113" y="3926"/>
                    <a:pt x="14113" y="3615"/>
                  </a:cubicBezTo>
                  <a:lnTo>
                    <a:pt x="14113" y="566"/>
                  </a:lnTo>
                  <a:cubicBezTo>
                    <a:pt x="14113" y="255"/>
                    <a:pt x="13894" y="0"/>
                    <a:pt x="13626" y="0"/>
                  </a:cubicBezTo>
                  <a:lnTo>
                    <a:pt x="10800" y="0"/>
                  </a:lnTo>
                  <a:lnTo>
                    <a:pt x="7974" y="0"/>
                  </a:ln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81" name="Rectangle"/>
            <p:cNvSpPr/>
            <p:nvPr/>
          </p:nvSpPr>
          <p:spPr>
            <a:xfrm>
              <a:off x="366486" y="1683535"/>
              <a:ext cx="1875700" cy="536576"/>
            </a:xfrm>
            <a:prstGeom prst="rect">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sp>
        <p:nvSpPr>
          <p:cNvPr id="183" name="Defining the &quot;Open&quot; in Open Content and Open Educational Resources. This material is based on original writing by David Wiley, which was published freely under http://opencontent.org/definition/."/>
          <p:cNvSpPr txBox="1"/>
          <p:nvPr/>
        </p:nvSpPr>
        <p:spPr>
          <a:xfrm>
            <a:off x="1552670" y="12851485"/>
            <a:ext cx="11117283" cy="70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defTabSz="457200">
              <a:lnSpc>
                <a:spcPct val="100000"/>
              </a:lnSpc>
              <a:spcBef>
                <a:spcPts val="0"/>
              </a:spcBef>
              <a:defRPr sz="2000">
                <a:solidFill>
                  <a:srgbClr val="FFFFFF"/>
                </a:solidFill>
                <a:latin typeface="Scala Sans-Regular"/>
                <a:ea typeface="Scala Sans-Regular"/>
                <a:cs typeface="Scala Sans-Regular"/>
                <a:sym typeface="Scala Sans-Regular"/>
              </a:defRPr>
            </a:pPr>
            <a:r>
              <a:rPr>
                <a:latin typeface="Scala Sans-Bold"/>
                <a:ea typeface="Scala Sans-Bold"/>
                <a:cs typeface="Scala Sans-Bold"/>
                <a:sym typeface="Scala Sans-Bold"/>
              </a:rPr>
              <a:t>Defining the "Open" in Open Content and Open Educational Resources.</a:t>
            </a:r>
            <a:r>
              <a:t> This material is based on original writing by David Wiley, which was published freely under </a:t>
            </a:r>
            <a:r>
              <a:rPr u="sng">
                <a:hlinkClick r:id="rId4" invalidUrl="" action="" tgtFrame="" tooltip="" history="1" highlightClick="0" endSnd="0"/>
              </a:rPr>
              <a:t>http://opencontent.org/definition/</a:t>
            </a:r>
            <a:r>
              <a:t>.</a:t>
            </a:r>
          </a:p>
        </p:txBody>
      </p:sp>
      <p:sp>
        <p:nvSpPr>
          <p:cNvPr id="184" name="Thichwb"/>
          <p:cNvSpPr txBox="1"/>
          <p:nvPr/>
        </p:nvSpPr>
        <p:spPr>
          <a:xfrm>
            <a:off x="368300" y="12950036"/>
            <a:ext cx="1052512" cy="50457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defTabSz="642937">
              <a:lnSpc>
                <a:spcPct val="100000"/>
              </a:lnSpc>
              <a:spcBef>
                <a:spcPts val="0"/>
              </a:spcBef>
              <a:defRPr sz="2800">
                <a:solidFill>
                  <a:srgbClr val="FFFFFF"/>
                </a:solidFill>
                <a:latin typeface="Creative Commons"/>
                <a:ea typeface="Creative Commons"/>
                <a:cs typeface="Creative Commons"/>
                <a:sym typeface="Creative Commons"/>
              </a:defRPr>
            </a:pPr>
            <a:r>
              <a:t>Thichwb</a:t>
            </a:r>
            <a:r>
              <a:t> </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67"/>
                                        </p:tgtEl>
                                        <p:attrNameLst>
                                          <p:attrName>style.visibility</p:attrName>
                                        </p:attrNameLst>
                                      </p:cBhvr>
                                      <p:to>
                                        <p:strVal val="visible"/>
                                      </p:to>
                                    </p:set>
                                    <p:animEffect filter="dissolve" transition="in">
                                      <p:cBhvr>
                                        <p:cTn id="7" dur="1000"/>
                                        <p:tgtEl>
                                          <p:spTgt spid="167"/>
                                        </p:tgtEl>
                                      </p:cBhvr>
                                    </p:animEffect>
                                  </p:childTnLst>
                                </p:cTn>
                              </p:par>
                            </p:childTnLst>
                          </p:cTn>
                        </p:par>
                        <p:par>
                          <p:cTn id="8" fill="hold">
                            <p:stCondLst>
                              <p:cond delay="1000"/>
                            </p:stCondLst>
                            <p:childTnLst>
                              <p:par>
                                <p:cTn id="9" presetClass="entr" nodeType="afterEffect" presetID="9" grpId="2" fill="hold">
                                  <p:stCondLst>
                                    <p:cond delay="0"/>
                                  </p:stCondLst>
                                  <p:iterate type="el" backwards="0">
                                    <p:tmAbs val="0"/>
                                  </p:iterate>
                                  <p:childTnLst>
                                    <p:set>
                                      <p:cBhvr>
                                        <p:cTn id="10" fill="hold"/>
                                        <p:tgtEl>
                                          <p:spTgt spid="182"/>
                                        </p:tgtEl>
                                        <p:attrNameLst>
                                          <p:attrName>style.visibility</p:attrName>
                                        </p:attrNameLst>
                                      </p:cBhvr>
                                      <p:to>
                                        <p:strVal val="visible"/>
                                      </p:to>
                                    </p:set>
                                    <p:animEffect filter="dissolve" transition="in">
                                      <p:cBhvr>
                                        <p:cTn id="11" dur="1000"/>
                                        <p:tgtEl>
                                          <p:spTgt spid="182"/>
                                        </p:tgtEl>
                                      </p:cBhvr>
                                    </p:animEffect>
                                  </p:childTnLst>
                                </p:cTn>
                              </p:par>
                            </p:childTnLst>
                          </p:cTn>
                        </p:par>
                        <p:par>
                          <p:cTn id="12" fill="hold">
                            <p:stCondLst>
                              <p:cond delay="2000"/>
                            </p:stCondLst>
                            <p:childTnLst>
                              <p:par>
                                <p:cTn id="13" presetClass="entr" nodeType="afterEffect" presetID="9" grpId="3" fill="hold">
                                  <p:stCondLst>
                                    <p:cond delay="0"/>
                                  </p:stCondLst>
                                  <p:iterate type="el" backwards="0">
                                    <p:tmAbs val="0"/>
                                  </p:iterate>
                                  <p:childTnLst>
                                    <p:set>
                                      <p:cBhvr>
                                        <p:cTn id="14" fill="hold"/>
                                        <p:tgtEl>
                                          <p:spTgt spid="175"/>
                                        </p:tgtEl>
                                        <p:attrNameLst>
                                          <p:attrName>style.visibility</p:attrName>
                                        </p:attrNameLst>
                                      </p:cBhvr>
                                      <p:to>
                                        <p:strVal val="visible"/>
                                      </p:to>
                                    </p:set>
                                    <p:animEffect filter="dissolve" transition="in">
                                      <p:cBhvr>
                                        <p:cTn id="15" dur="1000"/>
                                        <p:tgtEl>
                                          <p:spTgt spid="175"/>
                                        </p:tgtEl>
                                      </p:cBhvr>
                                    </p:animEffect>
                                  </p:childTnLst>
                                </p:cTn>
                              </p:par>
                            </p:childTnLst>
                          </p:cTn>
                        </p:par>
                        <p:par>
                          <p:cTn id="16" fill="hold">
                            <p:stCondLst>
                              <p:cond delay="3000"/>
                            </p:stCondLst>
                            <p:childTnLst>
                              <p:par>
                                <p:cTn id="17" presetClass="entr" nodeType="afterEffect" presetID="9" grpId="4" fill="hold">
                                  <p:stCondLst>
                                    <p:cond delay="0"/>
                                  </p:stCondLst>
                                  <p:iterate type="el" backwards="0">
                                    <p:tmAbs val="0"/>
                                  </p:iterate>
                                  <p:childTnLst>
                                    <p:set>
                                      <p:cBhvr>
                                        <p:cTn id="18" fill="hold"/>
                                        <p:tgtEl>
                                          <p:spTgt spid="178"/>
                                        </p:tgtEl>
                                        <p:attrNameLst>
                                          <p:attrName>style.visibility</p:attrName>
                                        </p:attrNameLst>
                                      </p:cBhvr>
                                      <p:to>
                                        <p:strVal val="visible"/>
                                      </p:to>
                                    </p:set>
                                    <p:animEffect filter="dissolve" transition="in">
                                      <p:cBhvr>
                                        <p:cTn id="19" dur="1000"/>
                                        <p:tgtEl>
                                          <p:spTgt spid="178"/>
                                        </p:tgtEl>
                                      </p:cBhvr>
                                    </p:animEffect>
                                  </p:childTnLst>
                                </p:cTn>
                              </p:par>
                            </p:childTnLst>
                          </p:cTn>
                        </p:par>
                        <p:par>
                          <p:cTn id="20" fill="hold">
                            <p:stCondLst>
                              <p:cond delay="4000"/>
                            </p:stCondLst>
                            <p:childTnLst>
                              <p:par>
                                <p:cTn id="21" presetClass="entr" nodeType="afterEffect" presetID="9" grpId="5" fill="hold">
                                  <p:stCondLst>
                                    <p:cond delay="0"/>
                                  </p:stCondLst>
                                  <p:iterate type="el" backwards="0">
                                    <p:tmAbs val="0"/>
                                  </p:iterate>
                                  <p:childTnLst>
                                    <p:set>
                                      <p:cBhvr>
                                        <p:cTn id="22" fill="hold"/>
                                        <p:tgtEl>
                                          <p:spTgt spid="162"/>
                                        </p:tgtEl>
                                        <p:attrNameLst>
                                          <p:attrName>style.visibility</p:attrName>
                                        </p:attrNameLst>
                                      </p:cBhvr>
                                      <p:to>
                                        <p:strVal val="visible"/>
                                      </p:to>
                                    </p:set>
                                    <p:animEffect filter="dissolve" transition="in">
                                      <p:cBhvr>
                                        <p:cTn id="23" dur="1000"/>
                                        <p:tgtEl>
                                          <p:spTgt spid="162"/>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ID="9" grpId="6" fill="hold">
                                  <p:stCondLst>
                                    <p:cond delay="0"/>
                                  </p:stCondLst>
                                  <p:iterate type="el" backwards="0">
                                    <p:tmAbs val="0"/>
                                  </p:iterate>
                                  <p:childTnLst>
                                    <p:set>
                                      <p:cBhvr>
                                        <p:cTn id="27" fill="hold"/>
                                        <p:tgtEl>
                                          <p:spTgt spid="168"/>
                                        </p:tgtEl>
                                        <p:attrNameLst>
                                          <p:attrName>style.visibility</p:attrName>
                                        </p:attrNameLst>
                                      </p:cBhvr>
                                      <p:to>
                                        <p:strVal val="visible"/>
                                      </p:to>
                                    </p:set>
                                    <p:animEffect filter="dissolve" transition="in">
                                      <p:cBhvr>
                                        <p:cTn id="28" dur="1000"/>
                                        <p:tgtEl>
                                          <p:spTgt spid="168"/>
                                        </p:tgtEl>
                                      </p:cBhvr>
                                    </p:animEffect>
                                  </p:childTnLst>
                                </p:cTn>
                              </p:par>
                            </p:childTnLst>
                          </p:cTn>
                        </p:par>
                      </p:childTnLst>
                    </p:cTn>
                  </p:par>
                  <p:par>
                    <p:cTn id="29" fill="hold">
                      <p:stCondLst>
                        <p:cond delay="indefinite"/>
                      </p:stCondLst>
                      <p:childTnLst>
                        <p:par>
                          <p:cTn id="30" fill="hold">
                            <p:stCondLst>
                              <p:cond delay="0"/>
                            </p:stCondLst>
                            <p:childTnLst>
                              <p:par>
                                <p:cTn id="31" presetClass="entr" nodeType="clickEffect" presetID="9" grpId="7" fill="hold">
                                  <p:stCondLst>
                                    <p:cond delay="0"/>
                                  </p:stCondLst>
                                  <p:iterate type="el" backwards="0">
                                    <p:tmAbs val="0"/>
                                  </p:iterate>
                                  <p:childTnLst>
                                    <p:set>
                                      <p:cBhvr>
                                        <p:cTn id="32" fill="hold"/>
                                        <p:tgtEl>
                                          <p:spTgt spid="169"/>
                                        </p:tgtEl>
                                        <p:attrNameLst>
                                          <p:attrName>style.visibility</p:attrName>
                                        </p:attrNameLst>
                                      </p:cBhvr>
                                      <p:to>
                                        <p:strVal val="visible"/>
                                      </p:to>
                                    </p:set>
                                    <p:animEffect filter="dissolve" transition="in">
                                      <p:cBhvr>
                                        <p:cTn id="33" dur="1000"/>
                                        <p:tgtEl>
                                          <p:spTgt spid="169"/>
                                        </p:tgtEl>
                                      </p:cBhvr>
                                    </p:animEffect>
                                  </p:childTnLst>
                                </p:cTn>
                              </p:par>
                            </p:childTnLst>
                          </p:cTn>
                        </p:par>
                      </p:childTnLst>
                    </p:cTn>
                  </p:par>
                  <p:par>
                    <p:cTn id="34" fill="hold">
                      <p:stCondLst>
                        <p:cond delay="indefinite"/>
                      </p:stCondLst>
                      <p:childTnLst>
                        <p:par>
                          <p:cTn id="35" fill="hold">
                            <p:stCondLst>
                              <p:cond delay="0"/>
                            </p:stCondLst>
                            <p:childTnLst>
                              <p:par>
                                <p:cTn id="36" presetClass="entr" nodeType="clickEffect" presetID="9" grpId="8" fill="hold">
                                  <p:stCondLst>
                                    <p:cond delay="0"/>
                                  </p:stCondLst>
                                  <p:iterate type="el" backwards="0">
                                    <p:tmAbs val="0"/>
                                  </p:iterate>
                                  <p:childTnLst>
                                    <p:set>
                                      <p:cBhvr>
                                        <p:cTn id="37" fill="hold"/>
                                        <p:tgtEl>
                                          <p:spTgt spid="170"/>
                                        </p:tgtEl>
                                        <p:attrNameLst>
                                          <p:attrName>style.visibility</p:attrName>
                                        </p:attrNameLst>
                                      </p:cBhvr>
                                      <p:to>
                                        <p:strVal val="visible"/>
                                      </p:to>
                                    </p:set>
                                    <p:animEffect filter="dissolve" transition="in">
                                      <p:cBhvr>
                                        <p:cTn id="38" dur="1000"/>
                                        <p:tgtEl>
                                          <p:spTgt spid="170"/>
                                        </p:tgtEl>
                                      </p:cBhvr>
                                    </p:animEffect>
                                  </p:childTnLst>
                                </p:cTn>
                              </p:par>
                            </p:childTnLst>
                          </p:cTn>
                        </p:par>
                      </p:childTnLst>
                    </p:cTn>
                  </p:par>
                  <p:par>
                    <p:cTn id="39" fill="hold">
                      <p:stCondLst>
                        <p:cond delay="indefinite"/>
                      </p:stCondLst>
                      <p:childTnLst>
                        <p:par>
                          <p:cTn id="40" fill="hold">
                            <p:stCondLst>
                              <p:cond delay="0"/>
                            </p:stCondLst>
                            <p:childTnLst>
                              <p:par>
                                <p:cTn id="41" presetClass="entr" nodeType="clickEffect" presetID="9" grpId="9" fill="hold">
                                  <p:stCondLst>
                                    <p:cond delay="0"/>
                                  </p:stCondLst>
                                  <p:iterate type="el" backwards="0">
                                    <p:tmAbs val="0"/>
                                  </p:iterate>
                                  <p:childTnLst>
                                    <p:set>
                                      <p:cBhvr>
                                        <p:cTn id="42" fill="hold"/>
                                        <p:tgtEl>
                                          <p:spTgt spid="171"/>
                                        </p:tgtEl>
                                        <p:attrNameLst>
                                          <p:attrName>style.visibility</p:attrName>
                                        </p:attrNameLst>
                                      </p:cBhvr>
                                      <p:to>
                                        <p:strVal val="visible"/>
                                      </p:to>
                                    </p:set>
                                    <p:animEffect filter="dissolve" transition="in">
                                      <p:cBhvr>
                                        <p:cTn id="43" dur="1000"/>
                                        <p:tgtEl>
                                          <p:spTgt spid="171"/>
                                        </p:tgtEl>
                                      </p:cBhvr>
                                    </p:animEffect>
                                  </p:childTnLst>
                                </p:cTn>
                              </p:par>
                            </p:childTnLst>
                          </p:cTn>
                        </p:par>
                      </p:childTnLst>
                    </p:cTn>
                  </p:par>
                  <p:par>
                    <p:cTn id="44" fill="hold">
                      <p:stCondLst>
                        <p:cond delay="indefinite"/>
                      </p:stCondLst>
                      <p:childTnLst>
                        <p:par>
                          <p:cTn id="45" fill="hold">
                            <p:stCondLst>
                              <p:cond delay="0"/>
                            </p:stCondLst>
                            <p:childTnLst>
                              <p:par>
                                <p:cTn id="46" presetClass="entr" nodeType="clickEffect" presetID="9" grpId="10" fill="hold">
                                  <p:stCondLst>
                                    <p:cond delay="0"/>
                                  </p:stCondLst>
                                  <p:iterate type="el" backwards="0">
                                    <p:tmAbs val="0"/>
                                  </p:iterate>
                                  <p:childTnLst>
                                    <p:set>
                                      <p:cBhvr>
                                        <p:cTn id="47" fill="hold"/>
                                        <p:tgtEl>
                                          <p:spTgt spid="172"/>
                                        </p:tgtEl>
                                        <p:attrNameLst>
                                          <p:attrName>style.visibility</p:attrName>
                                        </p:attrNameLst>
                                      </p:cBhvr>
                                      <p:to>
                                        <p:strVal val="visible"/>
                                      </p:to>
                                    </p:set>
                                    <p:animEffect filter="dissolve" transition="in">
                                      <p:cBhvr>
                                        <p:cTn id="48" dur="1000"/>
                                        <p:tgtEl>
                                          <p:spTgt spid="1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8" grpId="6"/>
      <p:bldP build="whole" bldLvl="1" animBg="1" rev="0" advAuto="0" spid="171" grpId="9"/>
      <p:bldP build="whole" bldLvl="1" animBg="1" rev="0" advAuto="0" spid="178" grpId="4"/>
      <p:bldP build="whole" bldLvl="1" animBg="1" rev="0" advAuto="0" spid="162" grpId="5"/>
      <p:bldP build="whole" bldLvl="1" animBg="1" rev="0" advAuto="0" spid="172" grpId="10"/>
      <p:bldP build="whole" bldLvl="1" animBg="1" rev="0" advAuto="0" spid="182" grpId="2"/>
      <p:bldP build="whole" bldLvl="1" animBg="1" rev="0" advAuto="0" spid="169" grpId="7"/>
      <p:bldP build="whole" bldLvl="1" animBg="1" rev="0" advAuto="0" spid="170" grpId="8"/>
      <p:bldP build="whole" bldLvl="1" animBg="1" rev="0" advAuto="0" spid="167" grpId="1"/>
      <p:bldP build="whole" bldLvl="1" animBg="1" rev="0" advAuto="0" spid="175" grpId="3"/>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90" name="Group"/>
          <p:cNvGrpSpPr/>
          <p:nvPr/>
        </p:nvGrpSpPr>
        <p:grpSpPr>
          <a:xfrm>
            <a:off x="13577879" y="1668580"/>
            <a:ext cx="2608673" cy="2608672"/>
            <a:chOff x="0" y="0"/>
            <a:chExt cx="2608671" cy="2608671"/>
          </a:xfrm>
        </p:grpSpPr>
        <p:sp>
          <p:nvSpPr>
            <p:cNvPr id="188" name="Circle"/>
            <p:cNvSpPr/>
            <p:nvPr/>
          </p:nvSpPr>
          <p:spPr>
            <a:xfrm>
              <a:off x="0" y="0"/>
              <a:ext cx="2608672" cy="2608672"/>
            </a:xfrm>
            <a:prstGeom prst="ellipse">
              <a:avLst/>
            </a:prstGeom>
            <a:solidFill>
              <a:srgbClr val="FFF9CE"/>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89" name="Line Graph"/>
            <p:cNvSpPr/>
            <p:nvPr/>
          </p:nvSpPr>
          <p:spPr>
            <a:xfrm>
              <a:off x="511824" y="513923"/>
              <a:ext cx="1585026" cy="15808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 y="0"/>
                  </a:moveTo>
                  <a:cubicBezTo>
                    <a:pt x="87" y="0"/>
                    <a:pt x="0" y="87"/>
                    <a:pt x="0" y="194"/>
                  </a:cubicBezTo>
                  <a:lnTo>
                    <a:pt x="0" y="21404"/>
                  </a:lnTo>
                  <a:cubicBezTo>
                    <a:pt x="0" y="21511"/>
                    <a:pt x="87" y="21600"/>
                    <a:pt x="194" y="21600"/>
                  </a:cubicBezTo>
                  <a:lnTo>
                    <a:pt x="21406" y="21600"/>
                  </a:lnTo>
                  <a:cubicBezTo>
                    <a:pt x="21513" y="21600"/>
                    <a:pt x="21600" y="21511"/>
                    <a:pt x="21600" y="21404"/>
                  </a:cubicBezTo>
                  <a:lnTo>
                    <a:pt x="21600" y="20822"/>
                  </a:lnTo>
                  <a:cubicBezTo>
                    <a:pt x="21600" y="20715"/>
                    <a:pt x="21513" y="20628"/>
                    <a:pt x="21406" y="20628"/>
                  </a:cubicBezTo>
                  <a:lnTo>
                    <a:pt x="1163" y="20628"/>
                  </a:lnTo>
                  <a:cubicBezTo>
                    <a:pt x="1056" y="20628"/>
                    <a:pt x="970" y="20539"/>
                    <a:pt x="970" y="20432"/>
                  </a:cubicBezTo>
                  <a:lnTo>
                    <a:pt x="970" y="194"/>
                  </a:lnTo>
                  <a:cubicBezTo>
                    <a:pt x="970" y="87"/>
                    <a:pt x="883" y="0"/>
                    <a:pt x="776" y="0"/>
                  </a:cubicBezTo>
                  <a:lnTo>
                    <a:pt x="194" y="0"/>
                  </a:lnTo>
                  <a:close/>
                  <a:moveTo>
                    <a:pt x="19991" y="7364"/>
                  </a:moveTo>
                  <a:lnTo>
                    <a:pt x="17165" y="8228"/>
                  </a:lnTo>
                  <a:lnTo>
                    <a:pt x="17811" y="8832"/>
                  </a:lnTo>
                  <a:lnTo>
                    <a:pt x="13288" y="13689"/>
                  </a:lnTo>
                  <a:lnTo>
                    <a:pt x="10021" y="10341"/>
                  </a:lnTo>
                  <a:lnTo>
                    <a:pt x="2932" y="17951"/>
                  </a:lnTo>
                  <a:lnTo>
                    <a:pt x="3799" y="18763"/>
                  </a:lnTo>
                  <a:lnTo>
                    <a:pt x="10041" y="12061"/>
                  </a:lnTo>
                  <a:lnTo>
                    <a:pt x="13327" y="15430"/>
                  </a:lnTo>
                  <a:lnTo>
                    <a:pt x="13766" y="14916"/>
                  </a:lnTo>
                  <a:lnTo>
                    <a:pt x="18678" y="9644"/>
                  </a:lnTo>
                  <a:lnTo>
                    <a:pt x="19324" y="10250"/>
                  </a:lnTo>
                  <a:lnTo>
                    <a:pt x="19991" y="7364"/>
                  </a:lnTo>
                  <a:close/>
                </a:path>
              </a:pathLst>
            </a:custGeom>
            <a:solidFill>
              <a:srgbClr val="EFB661"/>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sp>
        <p:nvSpPr>
          <p:cNvPr id="191" name="Slide Number"/>
          <p:cNvSpPr txBox="1"/>
          <p:nvPr>
            <p:ph type="sldNum" sz="quarter" idx="2"/>
          </p:nvPr>
        </p:nvSpPr>
        <p:spPr>
          <a:xfrm>
            <a:off x="23799444" y="12959435"/>
            <a:ext cx="333376"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194" name="Wie nutzen Sie OER?…"/>
          <p:cNvGrpSpPr/>
          <p:nvPr/>
        </p:nvGrpSpPr>
        <p:grpSpPr>
          <a:xfrm>
            <a:off x="2098133" y="5212412"/>
            <a:ext cx="20187734" cy="2692401"/>
            <a:chOff x="0" y="0"/>
            <a:chExt cx="20187732" cy="2692400"/>
          </a:xfrm>
        </p:grpSpPr>
        <p:sp>
          <p:nvSpPr>
            <p:cNvPr id="193" name="Wie nutzen Sie OER?…"/>
            <p:cNvSpPr txBox="1"/>
            <p:nvPr/>
          </p:nvSpPr>
          <p:spPr>
            <a:xfrm>
              <a:off x="63500" y="63499"/>
              <a:ext cx="20060733" cy="2565401"/>
            </a:xfrm>
            <a:prstGeom prst="rect">
              <a:avLst/>
            </a:prstGeom>
            <a:solidFill>
              <a:srgbClr val="B54154"/>
            </a:solidFill>
            <a:ln>
              <a:noFill/>
            </a:ln>
            <a:effectLst/>
            <a:extLst>
              <a:ext uri="{C572A759-6A51-4108-AA02-DFA0A04FC94B}">
                <ma14:wrappingTextBoxFlag xmlns:ma14="http://schemas.microsoft.com/office/mac/drawingml/2011/main" val="1"/>
              </a:ext>
            </a:extLst>
          </p:spPr>
          <p:txBody>
            <a:bodyPr wrap="square" lIns="381000" tIns="381000" rIns="381000" bIns="381000" numCol="1" anchor="ctr">
              <a:spAutoFit/>
            </a:bodyPr>
            <a:lstStyle/>
            <a:p>
              <a:pPr algn="ctr" defTabSz="587022">
                <a:lnSpc>
                  <a:spcPct val="140000"/>
                </a:lnSpc>
                <a:spcBef>
                  <a:spcPts val="0"/>
                </a:spcBef>
                <a:defRPr>
                  <a:solidFill>
                    <a:srgbClr val="FFFFFF"/>
                  </a:solidFill>
                  <a:latin typeface="Scala Sans-Bold"/>
                  <a:ea typeface="Scala Sans-Bold"/>
                  <a:cs typeface="Scala Sans-Bold"/>
                  <a:sym typeface="Scala Sans-Bold"/>
                </a:defRPr>
              </a:pPr>
              <a:r>
                <a:t>Wie nutzen Sie OER?</a:t>
              </a:r>
            </a:p>
            <a:p>
              <a:pPr algn="ctr" defTabSz="587022">
                <a:lnSpc>
                  <a:spcPct val="140000"/>
                </a:lnSpc>
                <a:spcBef>
                  <a:spcPts val="0"/>
                </a:spcBef>
                <a:defRPr>
                  <a:solidFill>
                    <a:srgbClr val="FFFFFF"/>
                  </a:solidFill>
                  <a:latin typeface="Scala Sans-Bold"/>
                  <a:ea typeface="Scala Sans-Bold"/>
                  <a:cs typeface="Scala Sans-Bold"/>
                  <a:sym typeface="Scala Sans-Bold"/>
                </a:defRPr>
              </a:pPr>
              <a:r>
                <a:t>Visualisieren Sie Ihre typische Nutzung und beschreiben Sie diese.</a:t>
              </a:r>
            </a:p>
          </p:txBody>
        </p:sp>
        <p:pic>
          <p:nvPicPr>
            <p:cNvPr id="192" name="Wie nutzen Sie OER?…" descr="Wie nutzen Sie OER?…"/>
            <p:cNvPicPr>
              <a:picLocks noChangeAspect="0"/>
            </p:cNvPicPr>
            <p:nvPr/>
          </p:nvPicPr>
          <p:blipFill>
            <a:blip r:embed="rId3">
              <a:extLst/>
            </a:blip>
            <a:stretch>
              <a:fillRect/>
            </a:stretch>
          </p:blipFill>
          <p:spPr>
            <a:xfrm>
              <a:off x="-1" y="-1"/>
              <a:ext cx="20187733" cy="2692401"/>
            </a:xfrm>
            <a:prstGeom prst="rect">
              <a:avLst/>
            </a:prstGeom>
            <a:effectLst/>
          </p:spPr>
        </p:pic>
      </p:grpSp>
      <p:grpSp>
        <p:nvGrpSpPr>
          <p:cNvPr id="197" name="Group"/>
          <p:cNvGrpSpPr/>
          <p:nvPr/>
        </p:nvGrpSpPr>
        <p:grpSpPr>
          <a:xfrm>
            <a:off x="2669537" y="1547909"/>
            <a:ext cx="2608672" cy="2608673"/>
            <a:chOff x="0" y="0"/>
            <a:chExt cx="2608671" cy="2608671"/>
          </a:xfrm>
        </p:grpSpPr>
        <p:sp>
          <p:nvSpPr>
            <p:cNvPr id="195" name="Circle"/>
            <p:cNvSpPr/>
            <p:nvPr/>
          </p:nvSpPr>
          <p:spPr>
            <a:xfrm>
              <a:off x="0" y="0"/>
              <a:ext cx="2608672" cy="2608672"/>
            </a:xfrm>
            <a:prstGeom prst="ellipse">
              <a:avLst/>
            </a:prstGeom>
            <a:solidFill>
              <a:srgbClr val="FFF9CE"/>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96" name="Graduation Cap"/>
            <p:cNvSpPr/>
            <p:nvPr/>
          </p:nvSpPr>
          <p:spPr>
            <a:xfrm>
              <a:off x="188393" y="693444"/>
              <a:ext cx="2231886" cy="12217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6520"/>
                  </a:lnTo>
                  <a:lnTo>
                    <a:pt x="10800" y="13043"/>
                  </a:lnTo>
                  <a:lnTo>
                    <a:pt x="18745" y="8243"/>
                  </a:lnTo>
                  <a:lnTo>
                    <a:pt x="18745" y="10509"/>
                  </a:lnTo>
                  <a:cubicBezTo>
                    <a:pt x="18606" y="10673"/>
                    <a:pt x="18515" y="10958"/>
                    <a:pt x="18515" y="11282"/>
                  </a:cubicBezTo>
                  <a:cubicBezTo>
                    <a:pt x="18515" y="11519"/>
                    <a:pt x="18563" y="11733"/>
                    <a:pt x="18644" y="11896"/>
                  </a:cubicBezTo>
                  <a:cubicBezTo>
                    <a:pt x="18499" y="12008"/>
                    <a:pt x="18399" y="12270"/>
                    <a:pt x="18399" y="12574"/>
                  </a:cubicBezTo>
                  <a:lnTo>
                    <a:pt x="18399" y="21301"/>
                  </a:lnTo>
                  <a:cubicBezTo>
                    <a:pt x="18553" y="21484"/>
                    <a:pt x="18772" y="21600"/>
                    <a:pt x="19018" y="21600"/>
                  </a:cubicBezTo>
                  <a:cubicBezTo>
                    <a:pt x="19264" y="21600"/>
                    <a:pt x="19483" y="21484"/>
                    <a:pt x="19637" y="21301"/>
                  </a:cubicBezTo>
                  <a:lnTo>
                    <a:pt x="19637" y="12556"/>
                  </a:lnTo>
                  <a:cubicBezTo>
                    <a:pt x="19637" y="12255"/>
                    <a:pt x="19538" y="11998"/>
                    <a:pt x="19396" y="11887"/>
                  </a:cubicBezTo>
                  <a:cubicBezTo>
                    <a:pt x="19474" y="11725"/>
                    <a:pt x="19523" y="11515"/>
                    <a:pt x="19523" y="11282"/>
                  </a:cubicBezTo>
                  <a:cubicBezTo>
                    <a:pt x="19523" y="10958"/>
                    <a:pt x="19430" y="10673"/>
                    <a:pt x="19292" y="10509"/>
                  </a:cubicBezTo>
                  <a:lnTo>
                    <a:pt x="19292" y="7913"/>
                  </a:lnTo>
                  <a:lnTo>
                    <a:pt x="21600" y="6520"/>
                  </a:lnTo>
                  <a:lnTo>
                    <a:pt x="10800" y="0"/>
                  </a:lnTo>
                  <a:close/>
                  <a:moveTo>
                    <a:pt x="10819" y="5598"/>
                  </a:moveTo>
                  <a:cubicBezTo>
                    <a:pt x="11223" y="5598"/>
                    <a:pt x="11551" y="5819"/>
                    <a:pt x="11551" y="6091"/>
                  </a:cubicBezTo>
                  <a:cubicBezTo>
                    <a:pt x="11551" y="6364"/>
                    <a:pt x="11223" y="6584"/>
                    <a:pt x="10819" y="6584"/>
                  </a:cubicBezTo>
                  <a:cubicBezTo>
                    <a:pt x="10414" y="6584"/>
                    <a:pt x="10084" y="6364"/>
                    <a:pt x="10084" y="6091"/>
                  </a:cubicBezTo>
                  <a:cubicBezTo>
                    <a:pt x="10084" y="5819"/>
                    <a:pt x="10414" y="5598"/>
                    <a:pt x="10819" y="5598"/>
                  </a:cubicBezTo>
                  <a:close/>
                  <a:moveTo>
                    <a:pt x="16068" y="10691"/>
                  </a:moveTo>
                  <a:lnTo>
                    <a:pt x="10800" y="13872"/>
                  </a:lnTo>
                  <a:lnTo>
                    <a:pt x="5535" y="10694"/>
                  </a:lnTo>
                  <a:cubicBezTo>
                    <a:pt x="4861" y="12240"/>
                    <a:pt x="4431" y="14116"/>
                    <a:pt x="4188" y="16122"/>
                  </a:cubicBezTo>
                  <a:cubicBezTo>
                    <a:pt x="6908" y="16652"/>
                    <a:pt x="9240" y="18095"/>
                    <a:pt x="10748" y="20074"/>
                  </a:cubicBezTo>
                  <a:cubicBezTo>
                    <a:pt x="12275" y="18069"/>
                    <a:pt x="14648" y="16613"/>
                    <a:pt x="17413" y="16101"/>
                  </a:cubicBezTo>
                  <a:cubicBezTo>
                    <a:pt x="17170" y="14102"/>
                    <a:pt x="16740" y="12232"/>
                    <a:pt x="16068" y="10691"/>
                  </a:cubicBezTo>
                  <a:close/>
                </a:path>
              </a:pathLst>
            </a:custGeom>
            <a:solidFill>
              <a:srgbClr val="EFB661"/>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200" name="Group"/>
          <p:cNvGrpSpPr/>
          <p:nvPr/>
        </p:nvGrpSpPr>
        <p:grpSpPr>
          <a:xfrm>
            <a:off x="4554460" y="8839972"/>
            <a:ext cx="2608673" cy="2608673"/>
            <a:chOff x="0" y="0"/>
            <a:chExt cx="2608671" cy="2608671"/>
          </a:xfrm>
        </p:grpSpPr>
        <p:sp>
          <p:nvSpPr>
            <p:cNvPr id="198" name="Circle"/>
            <p:cNvSpPr/>
            <p:nvPr/>
          </p:nvSpPr>
          <p:spPr>
            <a:xfrm>
              <a:off x="0" y="0"/>
              <a:ext cx="2608672" cy="2608672"/>
            </a:xfrm>
            <a:prstGeom prst="ellipse">
              <a:avLst/>
            </a:prstGeom>
            <a:solidFill>
              <a:srgbClr val="FFF9CE"/>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199" name="Film Camera"/>
            <p:cNvSpPr/>
            <p:nvPr/>
          </p:nvSpPr>
          <p:spPr>
            <a:xfrm>
              <a:off x="781554" y="393252"/>
              <a:ext cx="1045563" cy="18775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491" y="0"/>
                  </a:moveTo>
                  <a:cubicBezTo>
                    <a:pt x="2011" y="0"/>
                    <a:pt x="0" y="1120"/>
                    <a:pt x="0" y="2501"/>
                  </a:cubicBezTo>
                  <a:cubicBezTo>
                    <a:pt x="0" y="3422"/>
                    <a:pt x="896" y="4224"/>
                    <a:pt x="2227" y="4658"/>
                  </a:cubicBezTo>
                  <a:cubicBezTo>
                    <a:pt x="1928" y="4864"/>
                    <a:pt x="1748" y="5126"/>
                    <a:pt x="1748" y="5410"/>
                  </a:cubicBezTo>
                  <a:lnTo>
                    <a:pt x="1748" y="9410"/>
                  </a:lnTo>
                  <a:cubicBezTo>
                    <a:pt x="1748" y="10070"/>
                    <a:pt x="2719" y="10613"/>
                    <a:pt x="3906" y="10613"/>
                  </a:cubicBezTo>
                  <a:lnTo>
                    <a:pt x="8012" y="10613"/>
                  </a:lnTo>
                  <a:lnTo>
                    <a:pt x="312" y="21546"/>
                  </a:lnTo>
                  <a:lnTo>
                    <a:pt x="1848" y="21546"/>
                  </a:lnTo>
                  <a:lnTo>
                    <a:pt x="8918" y="11618"/>
                  </a:lnTo>
                  <a:lnTo>
                    <a:pt x="8933" y="21600"/>
                  </a:lnTo>
                  <a:lnTo>
                    <a:pt x="10445" y="21600"/>
                  </a:lnTo>
                  <a:lnTo>
                    <a:pt x="10430" y="11699"/>
                  </a:lnTo>
                  <a:lnTo>
                    <a:pt x="17433" y="21546"/>
                  </a:lnTo>
                  <a:lnTo>
                    <a:pt x="19061" y="21546"/>
                  </a:lnTo>
                  <a:lnTo>
                    <a:pt x="11285" y="10613"/>
                  </a:lnTo>
                  <a:lnTo>
                    <a:pt x="15297" y="10613"/>
                  </a:lnTo>
                  <a:cubicBezTo>
                    <a:pt x="16484" y="10613"/>
                    <a:pt x="17455" y="10072"/>
                    <a:pt x="17455" y="9411"/>
                  </a:cubicBezTo>
                  <a:lnTo>
                    <a:pt x="17455" y="8659"/>
                  </a:lnTo>
                  <a:lnTo>
                    <a:pt x="17588" y="8701"/>
                  </a:lnTo>
                  <a:lnTo>
                    <a:pt x="21600" y="9990"/>
                  </a:lnTo>
                  <a:lnTo>
                    <a:pt x="21600" y="7410"/>
                  </a:lnTo>
                  <a:lnTo>
                    <a:pt x="21600" y="4830"/>
                  </a:lnTo>
                  <a:lnTo>
                    <a:pt x="17588" y="6121"/>
                  </a:lnTo>
                  <a:lnTo>
                    <a:pt x="17455" y="6163"/>
                  </a:lnTo>
                  <a:lnTo>
                    <a:pt x="17455" y="5410"/>
                  </a:lnTo>
                  <a:cubicBezTo>
                    <a:pt x="17455" y="5075"/>
                    <a:pt x="17202" y="4771"/>
                    <a:pt x="16800" y="4553"/>
                  </a:cubicBezTo>
                  <a:cubicBezTo>
                    <a:pt x="17965" y="4101"/>
                    <a:pt x="18730" y="3351"/>
                    <a:pt x="18730" y="2501"/>
                  </a:cubicBezTo>
                  <a:cubicBezTo>
                    <a:pt x="18730" y="1120"/>
                    <a:pt x="16719" y="0"/>
                    <a:pt x="14239" y="0"/>
                  </a:cubicBezTo>
                  <a:cubicBezTo>
                    <a:pt x="11760" y="0"/>
                    <a:pt x="9748" y="1120"/>
                    <a:pt x="9748" y="2501"/>
                  </a:cubicBezTo>
                  <a:cubicBezTo>
                    <a:pt x="9748" y="3162"/>
                    <a:pt x="10213" y="3761"/>
                    <a:pt x="10967" y="4209"/>
                  </a:cubicBezTo>
                  <a:lnTo>
                    <a:pt x="7764" y="4209"/>
                  </a:lnTo>
                  <a:cubicBezTo>
                    <a:pt x="8517" y="3761"/>
                    <a:pt x="8979" y="3162"/>
                    <a:pt x="8979" y="2501"/>
                  </a:cubicBezTo>
                  <a:cubicBezTo>
                    <a:pt x="8979" y="1120"/>
                    <a:pt x="6971" y="0"/>
                    <a:pt x="4491" y="0"/>
                  </a:cubicBezTo>
                  <a:close/>
                </a:path>
              </a:pathLst>
            </a:custGeom>
            <a:solidFill>
              <a:srgbClr val="EFB661"/>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203" name="Group"/>
          <p:cNvGrpSpPr/>
          <p:nvPr/>
        </p:nvGrpSpPr>
        <p:grpSpPr>
          <a:xfrm>
            <a:off x="8029512" y="956385"/>
            <a:ext cx="2608672" cy="2608672"/>
            <a:chOff x="0" y="0"/>
            <a:chExt cx="2608671" cy="2608671"/>
          </a:xfrm>
        </p:grpSpPr>
        <p:sp>
          <p:nvSpPr>
            <p:cNvPr id="201" name="Circle"/>
            <p:cNvSpPr/>
            <p:nvPr/>
          </p:nvSpPr>
          <p:spPr>
            <a:xfrm>
              <a:off x="0" y="0"/>
              <a:ext cx="2608672" cy="2608672"/>
            </a:xfrm>
            <a:prstGeom prst="ellipse">
              <a:avLst/>
            </a:prstGeom>
            <a:solidFill>
              <a:srgbClr val="FFF9CE"/>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02" name="Music Note"/>
            <p:cNvSpPr/>
            <p:nvPr/>
          </p:nvSpPr>
          <p:spPr>
            <a:xfrm>
              <a:off x="825028" y="425380"/>
              <a:ext cx="958614" cy="1757912"/>
            </a:xfrm>
            <a:custGeom>
              <a:avLst/>
              <a:gdLst/>
              <a:ahLst/>
              <a:cxnLst>
                <a:cxn ang="0">
                  <a:pos x="wd2" y="hd2"/>
                </a:cxn>
                <a:cxn ang="5400000">
                  <a:pos x="wd2" y="hd2"/>
                </a:cxn>
                <a:cxn ang="10800000">
                  <a:pos x="wd2" y="hd2"/>
                </a:cxn>
                <a:cxn ang="16200000">
                  <a:pos x="wd2" y="hd2"/>
                </a:cxn>
              </a:cxnLst>
              <a:rect l="0" t="0" r="r" b="b"/>
              <a:pathLst>
                <a:path w="20773" h="21355" fill="norm" stroke="1" extrusionOk="0">
                  <a:moveTo>
                    <a:pt x="10381" y="0"/>
                  </a:moveTo>
                  <a:lnTo>
                    <a:pt x="10381" y="16548"/>
                  </a:lnTo>
                  <a:cubicBezTo>
                    <a:pt x="9873" y="16331"/>
                    <a:pt x="9239" y="16170"/>
                    <a:pt x="8472" y="16089"/>
                  </a:cubicBezTo>
                  <a:cubicBezTo>
                    <a:pt x="8110" y="16051"/>
                    <a:pt x="7736" y="16033"/>
                    <a:pt x="7360" y="16032"/>
                  </a:cubicBezTo>
                  <a:cubicBezTo>
                    <a:pt x="4729" y="16024"/>
                    <a:pt x="1880" y="16887"/>
                    <a:pt x="617" y="18145"/>
                  </a:cubicBezTo>
                  <a:cubicBezTo>
                    <a:pt x="-827" y="19583"/>
                    <a:pt x="349" y="20994"/>
                    <a:pt x="3242" y="21297"/>
                  </a:cubicBezTo>
                  <a:cubicBezTo>
                    <a:pt x="6135" y="21600"/>
                    <a:pt x="9653" y="20681"/>
                    <a:pt x="11096" y="19243"/>
                  </a:cubicBezTo>
                  <a:cubicBezTo>
                    <a:pt x="11465" y="18876"/>
                    <a:pt x="11662" y="18511"/>
                    <a:pt x="11704" y="18165"/>
                  </a:cubicBezTo>
                  <a:lnTo>
                    <a:pt x="11713" y="18165"/>
                  </a:lnTo>
                  <a:lnTo>
                    <a:pt x="11713" y="5770"/>
                  </a:lnTo>
                  <a:cubicBezTo>
                    <a:pt x="14895" y="6593"/>
                    <a:pt x="19024" y="8023"/>
                    <a:pt x="19519" y="10182"/>
                  </a:cubicBezTo>
                  <a:cubicBezTo>
                    <a:pt x="20131" y="12852"/>
                    <a:pt x="18074" y="14651"/>
                    <a:pt x="17306" y="15397"/>
                  </a:cubicBezTo>
                  <a:cubicBezTo>
                    <a:pt x="18434" y="14668"/>
                    <a:pt x="20773" y="13668"/>
                    <a:pt x="20773" y="10506"/>
                  </a:cubicBezTo>
                  <a:cubicBezTo>
                    <a:pt x="20773" y="7870"/>
                    <a:pt x="16995" y="5499"/>
                    <a:pt x="16008" y="4840"/>
                  </a:cubicBezTo>
                  <a:cubicBezTo>
                    <a:pt x="14441" y="3794"/>
                    <a:pt x="12088" y="2574"/>
                    <a:pt x="11743" y="607"/>
                  </a:cubicBezTo>
                  <a:cubicBezTo>
                    <a:pt x="11711" y="454"/>
                    <a:pt x="11716" y="356"/>
                    <a:pt x="11713" y="247"/>
                  </a:cubicBezTo>
                  <a:lnTo>
                    <a:pt x="11713" y="0"/>
                  </a:lnTo>
                  <a:lnTo>
                    <a:pt x="10381" y="0"/>
                  </a:lnTo>
                  <a:close/>
                </a:path>
              </a:pathLst>
            </a:custGeom>
            <a:solidFill>
              <a:srgbClr val="EFB661"/>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206" name="Group"/>
          <p:cNvGrpSpPr/>
          <p:nvPr/>
        </p:nvGrpSpPr>
        <p:grpSpPr>
          <a:xfrm>
            <a:off x="11257076" y="8988336"/>
            <a:ext cx="2608673" cy="2608673"/>
            <a:chOff x="0" y="0"/>
            <a:chExt cx="2608671" cy="2608671"/>
          </a:xfrm>
        </p:grpSpPr>
        <p:sp>
          <p:nvSpPr>
            <p:cNvPr id="204" name="Circle"/>
            <p:cNvSpPr/>
            <p:nvPr/>
          </p:nvSpPr>
          <p:spPr>
            <a:xfrm>
              <a:off x="0" y="0"/>
              <a:ext cx="2608672" cy="2608672"/>
            </a:xfrm>
            <a:prstGeom prst="ellipse">
              <a:avLst/>
            </a:prstGeom>
            <a:solidFill>
              <a:srgbClr val="FFF9CE"/>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05" name="Camera"/>
            <p:cNvSpPr/>
            <p:nvPr/>
          </p:nvSpPr>
          <p:spPr>
            <a:xfrm>
              <a:off x="511823" y="741404"/>
              <a:ext cx="1585026" cy="11258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898" y="0"/>
                  </a:moveTo>
                  <a:cubicBezTo>
                    <a:pt x="7580" y="0"/>
                    <a:pt x="7176" y="305"/>
                    <a:pt x="7000" y="677"/>
                  </a:cubicBezTo>
                  <a:lnTo>
                    <a:pt x="6586" y="1551"/>
                  </a:lnTo>
                  <a:cubicBezTo>
                    <a:pt x="6410" y="1924"/>
                    <a:pt x="6006" y="2228"/>
                    <a:pt x="5689" y="2228"/>
                  </a:cubicBezTo>
                  <a:lnTo>
                    <a:pt x="3765" y="2228"/>
                  </a:lnTo>
                  <a:lnTo>
                    <a:pt x="3765" y="1931"/>
                  </a:lnTo>
                  <a:cubicBezTo>
                    <a:pt x="3765" y="1633"/>
                    <a:pt x="3592" y="1390"/>
                    <a:pt x="3380" y="1390"/>
                  </a:cubicBezTo>
                  <a:lnTo>
                    <a:pt x="1841" y="1390"/>
                  </a:lnTo>
                  <a:cubicBezTo>
                    <a:pt x="1629" y="1390"/>
                    <a:pt x="1456" y="1633"/>
                    <a:pt x="1456" y="1931"/>
                  </a:cubicBezTo>
                  <a:lnTo>
                    <a:pt x="1456" y="2228"/>
                  </a:lnTo>
                  <a:lnTo>
                    <a:pt x="1136" y="2228"/>
                  </a:lnTo>
                  <a:cubicBezTo>
                    <a:pt x="818" y="2228"/>
                    <a:pt x="434" y="2307"/>
                    <a:pt x="280" y="2404"/>
                  </a:cubicBezTo>
                  <a:cubicBezTo>
                    <a:pt x="127" y="2502"/>
                    <a:pt x="0" y="3380"/>
                    <a:pt x="0" y="3827"/>
                  </a:cubicBezTo>
                  <a:lnTo>
                    <a:pt x="0" y="20001"/>
                  </a:lnTo>
                  <a:cubicBezTo>
                    <a:pt x="0" y="20448"/>
                    <a:pt x="56" y="20992"/>
                    <a:pt x="125" y="21208"/>
                  </a:cubicBezTo>
                  <a:cubicBezTo>
                    <a:pt x="194" y="21424"/>
                    <a:pt x="818" y="21600"/>
                    <a:pt x="1136" y="21600"/>
                  </a:cubicBezTo>
                  <a:lnTo>
                    <a:pt x="20464" y="21600"/>
                  </a:lnTo>
                  <a:cubicBezTo>
                    <a:pt x="20782" y="21600"/>
                    <a:pt x="21166" y="21522"/>
                    <a:pt x="21320" y="21424"/>
                  </a:cubicBezTo>
                  <a:cubicBezTo>
                    <a:pt x="21473" y="21327"/>
                    <a:pt x="21600" y="20448"/>
                    <a:pt x="21600" y="20001"/>
                  </a:cubicBezTo>
                  <a:lnTo>
                    <a:pt x="21600" y="3827"/>
                  </a:lnTo>
                  <a:cubicBezTo>
                    <a:pt x="21600" y="3380"/>
                    <a:pt x="21475" y="2501"/>
                    <a:pt x="21322" y="2404"/>
                  </a:cubicBezTo>
                  <a:cubicBezTo>
                    <a:pt x="21168" y="2307"/>
                    <a:pt x="20782" y="2228"/>
                    <a:pt x="20464" y="2228"/>
                  </a:cubicBezTo>
                  <a:lnTo>
                    <a:pt x="15658" y="2228"/>
                  </a:lnTo>
                  <a:cubicBezTo>
                    <a:pt x="15341" y="2228"/>
                    <a:pt x="14935" y="1924"/>
                    <a:pt x="14759" y="1551"/>
                  </a:cubicBezTo>
                  <a:lnTo>
                    <a:pt x="14345" y="677"/>
                  </a:lnTo>
                  <a:cubicBezTo>
                    <a:pt x="14169" y="305"/>
                    <a:pt x="13765" y="0"/>
                    <a:pt x="13448" y="0"/>
                  </a:cubicBezTo>
                  <a:lnTo>
                    <a:pt x="11303" y="0"/>
                  </a:lnTo>
                  <a:cubicBezTo>
                    <a:pt x="10985" y="0"/>
                    <a:pt x="10702" y="0"/>
                    <a:pt x="10673" y="0"/>
                  </a:cubicBezTo>
                  <a:cubicBezTo>
                    <a:pt x="10645" y="0"/>
                    <a:pt x="10362" y="0"/>
                    <a:pt x="10044" y="0"/>
                  </a:cubicBezTo>
                  <a:lnTo>
                    <a:pt x="7898" y="0"/>
                  </a:lnTo>
                  <a:close/>
                  <a:moveTo>
                    <a:pt x="18530" y="5400"/>
                  </a:moveTo>
                  <a:cubicBezTo>
                    <a:pt x="18961" y="5400"/>
                    <a:pt x="19310" y="5891"/>
                    <a:pt x="19310" y="6498"/>
                  </a:cubicBezTo>
                  <a:cubicBezTo>
                    <a:pt x="19310" y="7104"/>
                    <a:pt x="18961" y="7595"/>
                    <a:pt x="18530" y="7595"/>
                  </a:cubicBezTo>
                  <a:cubicBezTo>
                    <a:pt x="18099" y="7595"/>
                    <a:pt x="17751" y="7104"/>
                    <a:pt x="17751" y="6498"/>
                  </a:cubicBezTo>
                  <a:cubicBezTo>
                    <a:pt x="17751" y="5891"/>
                    <a:pt x="18099" y="5400"/>
                    <a:pt x="18530" y="5400"/>
                  </a:cubicBezTo>
                  <a:close/>
                  <a:moveTo>
                    <a:pt x="10800" y="5887"/>
                  </a:moveTo>
                  <a:cubicBezTo>
                    <a:pt x="13210" y="5887"/>
                    <a:pt x="15171" y="8647"/>
                    <a:pt x="15171" y="12040"/>
                  </a:cubicBezTo>
                  <a:cubicBezTo>
                    <a:pt x="15171" y="15433"/>
                    <a:pt x="13210" y="18193"/>
                    <a:pt x="10800" y="18193"/>
                  </a:cubicBezTo>
                  <a:cubicBezTo>
                    <a:pt x="8390" y="18193"/>
                    <a:pt x="6429" y="15433"/>
                    <a:pt x="6429" y="12040"/>
                  </a:cubicBezTo>
                  <a:cubicBezTo>
                    <a:pt x="6429" y="8647"/>
                    <a:pt x="8390" y="5887"/>
                    <a:pt x="10800" y="5887"/>
                  </a:cubicBezTo>
                  <a:close/>
                  <a:moveTo>
                    <a:pt x="10800" y="7514"/>
                  </a:moveTo>
                  <a:cubicBezTo>
                    <a:pt x="9027" y="7514"/>
                    <a:pt x="7585" y="9544"/>
                    <a:pt x="7585" y="12040"/>
                  </a:cubicBezTo>
                  <a:cubicBezTo>
                    <a:pt x="7585" y="14536"/>
                    <a:pt x="9027" y="16568"/>
                    <a:pt x="10800" y="16568"/>
                  </a:cubicBezTo>
                  <a:cubicBezTo>
                    <a:pt x="12573" y="16568"/>
                    <a:pt x="14015" y="14536"/>
                    <a:pt x="14015" y="12040"/>
                  </a:cubicBezTo>
                  <a:cubicBezTo>
                    <a:pt x="14015" y="9544"/>
                    <a:pt x="12573" y="7514"/>
                    <a:pt x="10800" y="7514"/>
                  </a:cubicBezTo>
                  <a:close/>
                </a:path>
              </a:pathLst>
            </a:custGeom>
            <a:solidFill>
              <a:srgbClr val="EFB661"/>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209" name="Group"/>
          <p:cNvGrpSpPr/>
          <p:nvPr/>
        </p:nvGrpSpPr>
        <p:grpSpPr>
          <a:xfrm>
            <a:off x="17363377" y="8503890"/>
            <a:ext cx="2608672" cy="2608672"/>
            <a:chOff x="0" y="0"/>
            <a:chExt cx="2608671" cy="2608671"/>
          </a:xfrm>
        </p:grpSpPr>
        <p:sp>
          <p:nvSpPr>
            <p:cNvPr id="207" name="Circle"/>
            <p:cNvSpPr/>
            <p:nvPr/>
          </p:nvSpPr>
          <p:spPr>
            <a:xfrm>
              <a:off x="0" y="0"/>
              <a:ext cx="2608672" cy="2608672"/>
            </a:xfrm>
            <a:prstGeom prst="ellipse">
              <a:avLst/>
            </a:prstGeom>
            <a:solidFill>
              <a:srgbClr val="FFF9CE"/>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08" name="Open Book"/>
            <p:cNvSpPr/>
            <p:nvPr/>
          </p:nvSpPr>
          <p:spPr>
            <a:xfrm>
              <a:off x="450628" y="634593"/>
              <a:ext cx="1707415" cy="15808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74" y="0"/>
                  </a:moveTo>
                  <a:lnTo>
                    <a:pt x="12381" y="2366"/>
                  </a:lnTo>
                  <a:lnTo>
                    <a:pt x="12373" y="2368"/>
                  </a:lnTo>
                  <a:cubicBezTo>
                    <a:pt x="11868" y="2611"/>
                    <a:pt x="11498" y="3043"/>
                    <a:pt x="11273" y="3649"/>
                  </a:cubicBezTo>
                  <a:cubicBezTo>
                    <a:pt x="11070" y="4192"/>
                    <a:pt x="11055" y="4701"/>
                    <a:pt x="11055" y="4845"/>
                  </a:cubicBezTo>
                  <a:lnTo>
                    <a:pt x="11055" y="5127"/>
                  </a:lnTo>
                  <a:lnTo>
                    <a:pt x="20346" y="1249"/>
                  </a:lnTo>
                  <a:lnTo>
                    <a:pt x="19907" y="1017"/>
                  </a:lnTo>
                  <a:lnTo>
                    <a:pt x="11770" y="4414"/>
                  </a:lnTo>
                  <a:cubicBezTo>
                    <a:pt x="12018" y="4052"/>
                    <a:pt x="12419" y="3735"/>
                    <a:pt x="12972" y="3468"/>
                  </a:cubicBezTo>
                  <a:lnTo>
                    <a:pt x="19369" y="735"/>
                  </a:lnTo>
                  <a:lnTo>
                    <a:pt x="18934" y="505"/>
                  </a:lnTo>
                  <a:lnTo>
                    <a:pt x="12837" y="3109"/>
                  </a:lnTo>
                  <a:lnTo>
                    <a:pt x="12830" y="3113"/>
                  </a:lnTo>
                  <a:cubicBezTo>
                    <a:pt x="12227" y="3403"/>
                    <a:pt x="11780" y="3756"/>
                    <a:pt x="11494" y="4167"/>
                  </a:cubicBezTo>
                  <a:cubicBezTo>
                    <a:pt x="11607" y="3668"/>
                    <a:pt x="11876" y="3033"/>
                    <a:pt x="12515" y="2723"/>
                  </a:cubicBezTo>
                  <a:lnTo>
                    <a:pt x="18411" y="230"/>
                  </a:lnTo>
                  <a:lnTo>
                    <a:pt x="17974" y="0"/>
                  </a:lnTo>
                  <a:close/>
                  <a:moveTo>
                    <a:pt x="3633" y="2"/>
                  </a:moveTo>
                  <a:lnTo>
                    <a:pt x="3194" y="231"/>
                  </a:lnTo>
                  <a:lnTo>
                    <a:pt x="9084" y="2723"/>
                  </a:lnTo>
                  <a:cubicBezTo>
                    <a:pt x="9723" y="3033"/>
                    <a:pt x="9992" y="3668"/>
                    <a:pt x="10105" y="4167"/>
                  </a:cubicBezTo>
                  <a:cubicBezTo>
                    <a:pt x="9819" y="3756"/>
                    <a:pt x="9371" y="3403"/>
                    <a:pt x="8768" y="3113"/>
                  </a:cubicBezTo>
                  <a:lnTo>
                    <a:pt x="2670" y="507"/>
                  </a:lnTo>
                  <a:lnTo>
                    <a:pt x="2233" y="736"/>
                  </a:lnTo>
                  <a:lnTo>
                    <a:pt x="8626" y="3468"/>
                  </a:lnTo>
                  <a:cubicBezTo>
                    <a:pt x="9179" y="3735"/>
                    <a:pt x="9581" y="4051"/>
                    <a:pt x="9828" y="4414"/>
                  </a:cubicBezTo>
                  <a:lnTo>
                    <a:pt x="1694" y="1019"/>
                  </a:lnTo>
                  <a:lnTo>
                    <a:pt x="1254" y="1250"/>
                  </a:lnTo>
                  <a:lnTo>
                    <a:pt x="10543" y="5127"/>
                  </a:lnTo>
                  <a:lnTo>
                    <a:pt x="10543" y="4845"/>
                  </a:lnTo>
                  <a:cubicBezTo>
                    <a:pt x="10544" y="4701"/>
                    <a:pt x="10528" y="4192"/>
                    <a:pt x="10326" y="3649"/>
                  </a:cubicBezTo>
                  <a:cubicBezTo>
                    <a:pt x="10100" y="3043"/>
                    <a:pt x="9730" y="2611"/>
                    <a:pt x="9226" y="2368"/>
                  </a:cubicBezTo>
                  <a:lnTo>
                    <a:pt x="3633" y="2"/>
                  </a:lnTo>
                  <a:close/>
                  <a:moveTo>
                    <a:pt x="0" y="1735"/>
                  </a:moveTo>
                  <a:lnTo>
                    <a:pt x="0" y="17289"/>
                  </a:lnTo>
                  <a:lnTo>
                    <a:pt x="8756" y="20993"/>
                  </a:lnTo>
                  <a:lnTo>
                    <a:pt x="8756" y="5441"/>
                  </a:lnTo>
                  <a:lnTo>
                    <a:pt x="0" y="1735"/>
                  </a:lnTo>
                  <a:close/>
                  <a:moveTo>
                    <a:pt x="21600" y="1735"/>
                  </a:moveTo>
                  <a:lnTo>
                    <a:pt x="12844" y="5441"/>
                  </a:lnTo>
                  <a:lnTo>
                    <a:pt x="12844" y="20993"/>
                  </a:lnTo>
                  <a:lnTo>
                    <a:pt x="21600" y="17289"/>
                  </a:lnTo>
                  <a:lnTo>
                    <a:pt x="21600" y="1735"/>
                  </a:lnTo>
                  <a:close/>
                  <a:moveTo>
                    <a:pt x="9325" y="5827"/>
                  </a:moveTo>
                  <a:lnTo>
                    <a:pt x="9325" y="21600"/>
                  </a:lnTo>
                  <a:lnTo>
                    <a:pt x="12275" y="21600"/>
                  </a:lnTo>
                  <a:lnTo>
                    <a:pt x="12275" y="5827"/>
                  </a:lnTo>
                  <a:lnTo>
                    <a:pt x="9325" y="5827"/>
                  </a:lnTo>
                  <a:close/>
                </a:path>
              </a:pathLst>
            </a:custGeom>
            <a:solidFill>
              <a:srgbClr val="EFB661"/>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212" name="Group"/>
          <p:cNvGrpSpPr/>
          <p:nvPr/>
        </p:nvGrpSpPr>
        <p:grpSpPr>
          <a:xfrm>
            <a:off x="18679599" y="956385"/>
            <a:ext cx="2608672" cy="2608672"/>
            <a:chOff x="0" y="0"/>
            <a:chExt cx="2608671" cy="2608671"/>
          </a:xfrm>
        </p:grpSpPr>
        <p:sp>
          <p:nvSpPr>
            <p:cNvPr id="210" name="Circle"/>
            <p:cNvSpPr/>
            <p:nvPr/>
          </p:nvSpPr>
          <p:spPr>
            <a:xfrm>
              <a:off x="0" y="0"/>
              <a:ext cx="2608672" cy="2608672"/>
            </a:xfrm>
            <a:prstGeom prst="ellipse">
              <a:avLst/>
            </a:prstGeom>
            <a:solidFill>
              <a:srgbClr val="FFF9CE"/>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11" name="Microphone"/>
            <p:cNvSpPr/>
            <p:nvPr/>
          </p:nvSpPr>
          <p:spPr>
            <a:xfrm rot="1500000">
              <a:off x="973780" y="376432"/>
              <a:ext cx="602403" cy="1828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7" y="0"/>
                  </a:moveTo>
                  <a:cubicBezTo>
                    <a:pt x="6202" y="0"/>
                    <a:pt x="2346" y="1039"/>
                    <a:pt x="1265" y="2442"/>
                  </a:cubicBezTo>
                  <a:lnTo>
                    <a:pt x="20335" y="2442"/>
                  </a:lnTo>
                  <a:cubicBezTo>
                    <a:pt x="19254" y="1039"/>
                    <a:pt x="15393" y="0"/>
                    <a:pt x="10797" y="0"/>
                  </a:cubicBezTo>
                  <a:close/>
                  <a:moveTo>
                    <a:pt x="0" y="2803"/>
                  </a:moveTo>
                  <a:lnTo>
                    <a:pt x="0" y="3697"/>
                  </a:lnTo>
                  <a:lnTo>
                    <a:pt x="21600" y="3697"/>
                  </a:lnTo>
                  <a:lnTo>
                    <a:pt x="21600" y="2803"/>
                  </a:lnTo>
                  <a:lnTo>
                    <a:pt x="0" y="2803"/>
                  </a:lnTo>
                  <a:close/>
                  <a:moveTo>
                    <a:pt x="1281" y="4060"/>
                  </a:moveTo>
                  <a:cubicBezTo>
                    <a:pt x="1839" y="4766"/>
                    <a:pt x="3100" y="5378"/>
                    <a:pt x="4805" y="5810"/>
                  </a:cubicBezTo>
                  <a:lnTo>
                    <a:pt x="16795" y="5810"/>
                  </a:lnTo>
                  <a:cubicBezTo>
                    <a:pt x="18500" y="5378"/>
                    <a:pt x="19756" y="4766"/>
                    <a:pt x="20314" y="4060"/>
                  </a:cubicBezTo>
                  <a:lnTo>
                    <a:pt x="1281" y="4060"/>
                  </a:lnTo>
                  <a:close/>
                  <a:moveTo>
                    <a:pt x="3795" y="6218"/>
                  </a:moveTo>
                  <a:lnTo>
                    <a:pt x="6290" y="21600"/>
                  </a:lnTo>
                  <a:lnTo>
                    <a:pt x="15305" y="21600"/>
                  </a:lnTo>
                  <a:lnTo>
                    <a:pt x="17799" y="6218"/>
                  </a:lnTo>
                  <a:lnTo>
                    <a:pt x="3795" y="6218"/>
                  </a:lnTo>
                  <a:close/>
                </a:path>
              </a:pathLst>
            </a:custGeom>
            <a:solidFill>
              <a:srgbClr val="EFB661"/>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203"/>
                                        </p:tgtEl>
                                        <p:attrNameLst>
                                          <p:attrName>style.visibility</p:attrName>
                                        </p:attrNameLst>
                                      </p:cBhvr>
                                      <p:to>
                                        <p:strVal val="visible"/>
                                      </p:to>
                                    </p:set>
                                    <p:animEffect filter="dissolve" transition="in">
                                      <p:cBhvr>
                                        <p:cTn id="7" dur="1000"/>
                                        <p:tgtEl>
                                          <p:spTgt spid="203"/>
                                        </p:tgtEl>
                                      </p:cBhvr>
                                    </p:animEffect>
                                  </p:childTnLst>
                                </p:cTn>
                              </p:par>
                            </p:childTnLst>
                          </p:cTn>
                        </p:par>
                        <p:par>
                          <p:cTn id="8" fill="hold">
                            <p:stCondLst>
                              <p:cond delay="1000"/>
                            </p:stCondLst>
                            <p:childTnLst>
                              <p:par>
                                <p:cTn id="9" presetClass="entr" nodeType="afterEffect" presetID="9" grpId="2" fill="hold">
                                  <p:stCondLst>
                                    <p:cond delay="0"/>
                                  </p:stCondLst>
                                  <p:iterate type="el" backwards="0">
                                    <p:tmAbs val="0"/>
                                  </p:iterate>
                                  <p:childTnLst>
                                    <p:set>
                                      <p:cBhvr>
                                        <p:cTn id="10" fill="hold"/>
                                        <p:tgtEl>
                                          <p:spTgt spid="212"/>
                                        </p:tgtEl>
                                        <p:attrNameLst>
                                          <p:attrName>style.visibility</p:attrName>
                                        </p:attrNameLst>
                                      </p:cBhvr>
                                      <p:to>
                                        <p:strVal val="visible"/>
                                      </p:to>
                                    </p:set>
                                    <p:animEffect filter="dissolve" transition="in">
                                      <p:cBhvr>
                                        <p:cTn id="11" dur="1000"/>
                                        <p:tgtEl>
                                          <p:spTgt spid="212"/>
                                        </p:tgtEl>
                                      </p:cBhvr>
                                    </p:animEffect>
                                  </p:childTnLst>
                                </p:cTn>
                              </p:par>
                            </p:childTnLst>
                          </p:cTn>
                        </p:par>
                        <p:par>
                          <p:cTn id="12" fill="hold">
                            <p:stCondLst>
                              <p:cond delay="2000"/>
                            </p:stCondLst>
                            <p:childTnLst>
                              <p:par>
                                <p:cTn id="13" presetClass="entr" nodeType="afterEffect" presetID="9" grpId="3" fill="hold">
                                  <p:stCondLst>
                                    <p:cond delay="0"/>
                                  </p:stCondLst>
                                  <p:iterate type="el" backwards="0">
                                    <p:tmAbs val="0"/>
                                  </p:iterate>
                                  <p:childTnLst>
                                    <p:set>
                                      <p:cBhvr>
                                        <p:cTn id="14" fill="hold"/>
                                        <p:tgtEl>
                                          <p:spTgt spid="206"/>
                                        </p:tgtEl>
                                        <p:attrNameLst>
                                          <p:attrName>style.visibility</p:attrName>
                                        </p:attrNameLst>
                                      </p:cBhvr>
                                      <p:to>
                                        <p:strVal val="visible"/>
                                      </p:to>
                                    </p:set>
                                    <p:animEffect filter="dissolve" transition="in">
                                      <p:cBhvr>
                                        <p:cTn id="15" dur="1000"/>
                                        <p:tgtEl>
                                          <p:spTgt spid="206"/>
                                        </p:tgtEl>
                                      </p:cBhvr>
                                    </p:animEffect>
                                  </p:childTnLst>
                                </p:cTn>
                              </p:par>
                            </p:childTnLst>
                          </p:cTn>
                        </p:par>
                        <p:par>
                          <p:cTn id="16" fill="hold">
                            <p:stCondLst>
                              <p:cond delay="3000"/>
                            </p:stCondLst>
                            <p:childTnLst>
                              <p:par>
                                <p:cTn id="17" presetClass="entr" nodeType="afterEffect" presetID="9" grpId="4" fill="hold">
                                  <p:stCondLst>
                                    <p:cond delay="0"/>
                                  </p:stCondLst>
                                  <p:iterate type="el" backwards="0">
                                    <p:tmAbs val="0"/>
                                  </p:iterate>
                                  <p:childTnLst>
                                    <p:set>
                                      <p:cBhvr>
                                        <p:cTn id="18" fill="hold"/>
                                        <p:tgtEl>
                                          <p:spTgt spid="197"/>
                                        </p:tgtEl>
                                        <p:attrNameLst>
                                          <p:attrName>style.visibility</p:attrName>
                                        </p:attrNameLst>
                                      </p:cBhvr>
                                      <p:to>
                                        <p:strVal val="visible"/>
                                      </p:to>
                                    </p:set>
                                    <p:animEffect filter="dissolve" transition="in">
                                      <p:cBhvr>
                                        <p:cTn id="19" dur="1000"/>
                                        <p:tgtEl>
                                          <p:spTgt spid="197"/>
                                        </p:tgtEl>
                                      </p:cBhvr>
                                    </p:animEffect>
                                  </p:childTnLst>
                                </p:cTn>
                              </p:par>
                            </p:childTnLst>
                          </p:cTn>
                        </p:par>
                        <p:par>
                          <p:cTn id="20" fill="hold">
                            <p:stCondLst>
                              <p:cond delay="4000"/>
                            </p:stCondLst>
                            <p:childTnLst>
                              <p:par>
                                <p:cTn id="21" presetClass="entr" nodeType="afterEffect" presetID="9" grpId="5" fill="hold">
                                  <p:stCondLst>
                                    <p:cond delay="0"/>
                                  </p:stCondLst>
                                  <p:iterate type="el" backwards="0">
                                    <p:tmAbs val="0"/>
                                  </p:iterate>
                                  <p:childTnLst>
                                    <p:set>
                                      <p:cBhvr>
                                        <p:cTn id="22" fill="hold"/>
                                        <p:tgtEl>
                                          <p:spTgt spid="190"/>
                                        </p:tgtEl>
                                        <p:attrNameLst>
                                          <p:attrName>style.visibility</p:attrName>
                                        </p:attrNameLst>
                                      </p:cBhvr>
                                      <p:to>
                                        <p:strVal val="visible"/>
                                      </p:to>
                                    </p:set>
                                    <p:animEffect filter="dissolve" transition="in">
                                      <p:cBhvr>
                                        <p:cTn id="23" dur="1000"/>
                                        <p:tgtEl>
                                          <p:spTgt spid="190"/>
                                        </p:tgtEl>
                                      </p:cBhvr>
                                    </p:animEffect>
                                  </p:childTnLst>
                                </p:cTn>
                              </p:par>
                            </p:childTnLst>
                          </p:cTn>
                        </p:par>
                        <p:par>
                          <p:cTn id="24" fill="hold">
                            <p:stCondLst>
                              <p:cond delay="5000"/>
                            </p:stCondLst>
                            <p:childTnLst>
                              <p:par>
                                <p:cTn id="25" presetClass="entr" nodeType="afterEffect" presetID="9" grpId="6" fill="hold">
                                  <p:stCondLst>
                                    <p:cond delay="0"/>
                                  </p:stCondLst>
                                  <p:iterate type="el" backwards="0">
                                    <p:tmAbs val="0"/>
                                  </p:iterate>
                                  <p:childTnLst>
                                    <p:set>
                                      <p:cBhvr>
                                        <p:cTn id="26" fill="hold"/>
                                        <p:tgtEl>
                                          <p:spTgt spid="209"/>
                                        </p:tgtEl>
                                        <p:attrNameLst>
                                          <p:attrName>style.visibility</p:attrName>
                                        </p:attrNameLst>
                                      </p:cBhvr>
                                      <p:to>
                                        <p:strVal val="visible"/>
                                      </p:to>
                                    </p:set>
                                    <p:animEffect filter="dissolve" transition="in">
                                      <p:cBhvr>
                                        <p:cTn id="27" dur="1000"/>
                                        <p:tgtEl>
                                          <p:spTgt spid="209"/>
                                        </p:tgtEl>
                                      </p:cBhvr>
                                    </p:animEffect>
                                  </p:childTnLst>
                                </p:cTn>
                              </p:par>
                            </p:childTnLst>
                          </p:cTn>
                        </p:par>
                        <p:par>
                          <p:cTn id="28" fill="hold">
                            <p:stCondLst>
                              <p:cond delay="6000"/>
                            </p:stCondLst>
                            <p:childTnLst>
                              <p:par>
                                <p:cTn id="29" presetClass="entr" nodeType="afterEffect" presetID="9" grpId="7" fill="hold">
                                  <p:stCondLst>
                                    <p:cond delay="0"/>
                                  </p:stCondLst>
                                  <p:iterate type="el" backwards="0">
                                    <p:tmAbs val="0"/>
                                  </p:iterate>
                                  <p:childTnLst>
                                    <p:set>
                                      <p:cBhvr>
                                        <p:cTn id="30" fill="hold"/>
                                        <p:tgtEl>
                                          <p:spTgt spid="200"/>
                                        </p:tgtEl>
                                        <p:attrNameLst>
                                          <p:attrName>style.visibility</p:attrName>
                                        </p:attrNameLst>
                                      </p:cBhvr>
                                      <p:to>
                                        <p:strVal val="visible"/>
                                      </p:to>
                                    </p:set>
                                    <p:animEffect filter="dissolve" transition="in">
                                      <p:cBhvr>
                                        <p:cTn id="31" dur="1000"/>
                                        <p:tgtEl>
                                          <p:spTgt spid="2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6" grpId="3"/>
      <p:bldP build="whole" bldLvl="1" animBg="1" rev="0" advAuto="0" spid="209" grpId="6"/>
      <p:bldP build="whole" bldLvl="1" animBg="1" rev="0" advAuto="0" spid="197" grpId="4"/>
      <p:bldP build="whole" bldLvl="1" animBg="1" rev="0" advAuto="0" spid="212" grpId="2"/>
      <p:bldP build="whole" bldLvl="1" animBg="1" rev="0" advAuto="0" spid="200" grpId="7"/>
      <p:bldP build="whole" bldLvl="1" animBg="1" rev="0" advAuto="0" spid="190" grpId="5"/>
      <p:bldP build="whole" bldLvl="1" animBg="1" rev="0" advAuto="0" spid="203"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Rectangle"/>
          <p:cNvSpPr/>
          <p:nvPr/>
        </p:nvSpPr>
        <p:spPr>
          <a:xfrm>
            <a:off x="-52907" y="371606"/>
            <a:ext cx="24489814" cy="1993960"/>
          </a:xfrm>
          <a:prstGeom prst="rect">
            <a:avLst/>
          </a:prstGeom>
          <a:solidFill>
            <a:srgbClr val="D7ECFF"/>
          </a:solidFill>
          <a:ln w="12700">
            <a:miter lim="400000"/>
          </a:ln>
        </p:spPr>
        <p:txBody>
          <a:bodyPr lIns="71437" tIns="71437" rIns="71437" bIns="71437" anchor="ct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17" name="Unsere Forschung"/>
          <p:cNvSpPr txBox="1"/>
          <p:nvPr>
            <p:ph type="title"/>
          </p:nvPr>
        </p:nvSpPr>
        <p:spPr>
          <a:xfrm>
            <a:off x="774700" y="647700"/>
            <a:ext cx="23070143" cy="1524848"/>
          </a:xfrm>
          <a:prstGeom prst="rect">
            <a:avLst/>
          </a:prstGeom>
        </p:spPr>
        <p:txBody>
          <a:bodyPr/>
          <a:lstStyle/>
          <a:p>
            <a:pPr/>
            <a:r>
              <a:t>Unsere Forschung</a:t>
            </a:r>
          </a:p>
        </p:txBody>
      </p:sp>
      <p:sp>
        <p:nvSpPr>
          <p:cNvPr id="218" name="Slide Number"/>
          <p:cNvSpPr txBox="1"/>
          <p:nvPr>
            <p:ph type="sldNum" sz="quarter" idx="2"/>
          </p:nvPr>
        </p:nvSpPr>
        <p:spPr>
          <a:xfrm>
            <a:off x="23799444" y="12959435"/>
            <a:ext cx="333376"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9" name="Ermöglichen"/>
          <p:cNvSpPr txBox="1"/>
          <p:nvPr/>
        </p:nvSpPr>
        <p:spPr>
          <a:xfrm>
            <a:off x="7613715" y="8239938"/>
            <a:ext cx="3817812" cy="904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5500">
                <a:latin typeface="Scala Sans-Regular"/>
                <a:ea typeface="Scala Sans-Regular"/>
                <a:cs typeface="Scala Sans-Regular"/>
                <a:sym typeface="Scala Sans-Regular"/>
              </a:defRPr>
            </a:lvl1pPr>
          </a:lstStyle>
          <a:p>
            <a:pPr/>
            <a:r>
              <a:t>Ermöglichen</a:t>
            </a:r>
          </a:p>
        </p:txBody>
      </p:sp>
      <p:grpSp>
        <p:nvGrpSpPr>
          <p:cNvPr id="223" name="Group"/>
          <p:cNvGrpSpPr/>
          <p:nvPr/>
        </p:nvGrpSpPr>
        <p:grpSpPr>
          <a:xfrm>
            <a:off x="8218285" y="4945749"/>
            <a:ext cx="2608672" cy="2608672"/>
            <a:chOff x="0" y="0"/>
            <a:chExt cx="2608671" cy="2608671"/>
          </a:xfrm>
        </p:grpSpPr>
        <p:sp>
          <p:nvSpPr>
            <p:cNvPr id="220" name="Circle"/>
            <p:cNvSpPr/>
            <p:nvPr/>
          </p:nvSpPr>
          <p:spPr>
            <a:xfrm>
              <a:off x="0" y="0"/>
              <a:ext cx="2608672" cy="2608672"/>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21" name="Gear"/>
            <p:cNvSpPr/>
            <p:nvPr/>
          </p:nvSpPr>
          <p:spPr>
            <a:xfrm>
              <a:off x="490528" y="342073"/>
              <a:ext cx="946850" cy="947035"/>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22" name="Gear"/>
            <p:cNvSpPr/>
            <p:nvPr/>
          </p:nvSpPr>
          <p:spPr>
            <a:xfrm>
              <a:off x="971909" y="1024623"/>
              <a:ext cx="1288476" cy="1288726"/>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sp>
        <p:nvSpPr>
          <p:cNvPr id="224" name="Erklären"/>
          <p:cNvSpPr txBox="1"/>
          <p:nvPr/>
        </p:nvSpPr>
        <p:spPr>
          <a:xfrm>
            <a:off x="19258449" y="8239938"/>
            <a:ext cx="2527682" cy="904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5500">
                <a:latin typeface="Scala Sans-Regular"/>
                <a:ea typeface="Scala Sans-Regular"/>
                <a:cs typeface="Scala Sans-Regular"/>
                <a:sym typeface="Scala Sans-Regular"/>
              </a:defRPr>
            </a:lvl1pPr>
          </a:lstStyle>
          <a:p>
            <a:pPr/>
            <a:r>
              <a:t>Erklären</a:t>
            </a:r>
          </a:p>
        </p:txBody>
      </p:sp>
      <p:grpSp>
        <p:nvGrpSpPr>
          <p:cNvPr id="227" name="Group"/>
          <p:cNvGrpSpPr/>
          <p:nvPr/>
        </p:nvGrpSpPr>
        <p:grpSpPr>
          <a:xfrm>
            <a:off x="19260842" y="4988638"/>
            <a:ext cx="2522894" cy="2522894"/>
            <a:chOff x="0" y="0"/>
            <a:chExt cx="2522892" cy="2522892"/>
          </a:xfrm>
        </p:grpSpPr>
        <p:sp>
          <p:nvSpPr>
            <p:cNvPr id="225" name="Circle"/>
            <p:cNvSpPr/>
            <p:nvPr/>
          </p:nvSpPr>
          <p:spPr>
            <a:xfrm>
              <a:off x="0" y="0"/>
              <a:ext cx="2522893" cy="2522893"/>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26" name="Search"/>
            <p:cNvSpPr/>
            <p:nvPr/>
          </p:nvSpPr>
          <p:spPr>
            <a:xfrm>
              <a:off x="501631" y="356493"/>
              <a:ext cx="1519634" cy="1781091"/>
            </a:xfrm>
            <a:custGeom>
              <a:avLst/>
              <a:gdLst/>
              <a:ahLst/>
              <a:cxnLst>
                <a:cxn ang="0">
                  <a:pos x="wd2" y="hd2"/>
                </a:cxn>
                <a:cxn ang="5400000">
                  <a:pos x="wd2" y="hd2"/>
                </a:cxn>
                <a:cxn ang="10800000">
                  <a:pos x="wd2" y="hd2"/>
                </a:cxn>
                <a:cxn ang="16200000">
                  <a:pos x="wd2" y="hd2"/>
                </a:cxn>
              </a:cxnLst>
              <a:rect l="0" t="0" r="r" b="b"/>
              <a:pathLst>
                <a:path w="20400" h="21502" fill="norm" stroke="1"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sp>
        <p:nvSpPr>
          <p:cNvPr id="228" name="Ermutigen"/>
          <p:cNvSpPr txBox="1"/>
          <p:nvPr/>
        </p:nvSpPr>
        <p:spPr>
          <a:xfrm>
            <a:off x="13450017" y="8239938"/>
            <a:ext cx="3187765" cy="904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5500">
                <a:latin typeface="Scala Sans-Regular"/>
                <a:ea typeface="Scala Sans-Regular"/>
                <a:cs typeface="Scala Sans-Regular"/>
                <a:sym typeface="Scala Sans-Regular"/>
              </a:defRPr>
            </a:lvl1pPr>
          </a:lstStyle>
          <a:p>
            <a:pPr/>
            <a:r>
              <a:t>Ermutigen</a:t>
            </a:r>
          </a:p>
        </p:txBody>
      </p:sp>
      <p:grpSp>
        <p:nvGrpSpPr>
          <p:cNvPr id="231" name="Group"/>
          <p:cNvGrpSpPr/>
          <p:nvPr/>
        </p:nvGrpSpPr>
        <p:grpSpPr>
          <a:xfrm>
            <a:off x="13782454" y="4988638"/>
            <a:ext cx="2522894" cy="2522894"/>
            <a:chOff x="0" y="0"/>
            <a:chExt cx="2522892" cy="2522892"/>
          </a:xfrm>
        </p:grpSpPr>
        <p:sp>
          <p:nvSpPr>
            <p:cNvPr id="229" name="Circle"/>
            <p:cNvSpPr/>
            <p:nvPr/>
          </p:nvSpPr>
          <p:spPr>
            <a:xfrm>
              <a:off x="0" y="0"/>
              <a:ext cx="2522893" cy="2522893"/>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30" name="Thumbs Up"/>
            <p:cNvSpPr/>
            <p:nvPr/>
          </p:nvSpPr>
          <p:spPr>
            <a:xfrm>
              <a:off x="555718" y="464377"/>
              <a:ext cx="1411456" cy="1547354"/>
            </a:xfrm>
            <a:custGeom>
              <a:avLst/>
              <a:gdLst/>
              <a:ahLst/>
              <a:cxnLst>
                <a:cxn ang="0">
                  <a:pos x="wd2" y="hd2"/>
                </a:cxn>
                <a:cxn ang="5400000">
                  <a:pos x="wd2" y="hd2"/>
                </a:cxn>
                <a:cxn ang="10800000">
                  <a:pos x="wd2" y="hd2"/>
                </a:cxn>
                <a:cxn ang="16200000">
                  <a:pos x="wd2" y="hd2"/>
                </a:cxn>
              </a:cxnLst>
              <a:rect l="0" t="0" r="r" b="b"/>
              <a:pathLst>
                <a:path w="21030" h="21599" fill="norm" stroke="1" extrusionOk="0">
                  <a:moveTo>
                    <a:pt x="8533" y="0"/>
                  </a:moveTo>
                  <a:cubicBezTo>
                    <a:pt x="8363" y="1"/>
                    <a:pt x="8192" y="58"/>
                    <a:pt x="8054" y="179"/>
                  </a:cubicBezTo>
                  <a:cubicBezTo>
                    <a:pt x="7531" y="638"/>
                    <a:pt x="6970" y="1441"/>
                    <a:pt x="7087" y="2734"/>
                  </a:cubicBezTo>
                  <a:cubicBezTo>
                    <a:pt x="7292" y="4997"/>
                    <a:pt x="9344" y="5714"/>
                    <a:pt x="7908" y="8149"/>
                  </a:cubicBezTo>
                  <a:cubicBezTo>
                    <a:pt x="7908" y="8149"/>
                    <a:pt x="6742" y="8020"/>
                    <a:pt x="4459" y="8430"/>
                  </a:cubicBezTo>
                  <a:cubicBezTo>
                    <a:pt x="2536" y="8776"/>
                    <a:pt x="1728" y="8552"/>
                    <a:pt x="884" y="8969"/>
                  </a:cubicBezTo>
                  <a:cubicBezTo>
                    <a:pt x="-570" y="9687"/>
                    <a:pt x="-101" y="11442"/>
                    <a:pt x="1349" y="12003"/>
                  </a:cubicBezTo>
                  <a:cubicBezTo>
                    <a:pt x="110" y="12750"/>
                    <a:pt x="-255" y="14477"/>
                    <a:pt x="1873" y="15239"/>
                  </a:cubicBezTo>
                  <a:cubicBezTo>
                    <a:pt x="682" y="16392"/>
                    <a:pt x="668" y="17858"/>
                    <a:pt x="2539" y="18352"/>
                  </a:cubicBezTo>
                  <a:cubicBezTo>
                    <a:pt x="1295" y="19567"/>
                    <a:pt x="2436" y="21027"/>
                    <a:pt x="3759" y="21027"/>
                  </a:cubicBezTo>
                  <a:cubicBezTo>
                    <a:pt x="13755" y="21027"/>
                    <a:pt x="12101" y="20342"/>
                    <a:pt x="15234" y="20342"/>
                  </a:cubicBezTo>
                  <a:cubicBezTo>
                    <a:pt x="18665" y="20342"/>
                    <a:pt x="21030" y="21599"/>
                    <a:pt x="21030" y="21599"/>
                  </a:cubicBezTo>
                  <a:lnTo>
                    <a:pt x="21030" y="11829"/>
                  </a:lnTo>
                  <a:cubicBezTo>
                    <a:pt x="21030" y="11829"/>
                    <a:pt x="18103" y="11058"/>
                    <a:pt x="16154" y="10113"/>
                  </a:cubicBezTo>
                  <a:cubicBezTo>
                    <a:pt x="15350" y="9722"/>
                    <a:pt x="14504" y="9210"/>
                    <a:pt x="13676" y="6613"/>
                  </a:cubicBezTo>
                  <a:cubicBezTo>
                    <a:pt x="12912" y="4218"/>
                    <a:pt x="11140" y="3961"/>
                    <a:pt x="10515" y="2980"/>
                  </a:cubicBezTo>
                  <a:cubicBezTo>
                    <a:pt x="10128" y="2452"/>
                    <a:pt x="9578" y="1231"/>
                    <a:pt x="9220" y="425"/>
                  </a:cubicBezTo>
                  <a:cubicBezTo>
                    <a:pt x="9099" y="153"/>
                    <a:pt x="8817" y="-1"/>
                    <a:pt x="8533" y="0"/>
                  </a:cubicBez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sp>
        <p:nvSpPr>
          <p:cNvPr id="232" name="Erlauben"/>
          <p:cNvSpPr txBox="1"/>
          <p:nvPr/>
        </p:nvSpPr>
        <p:spPr>
          <a:xfrm>
            <a:off x="2597869" y="8239938"/>
            <a:ext cx="2721167" cy="904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5500">
                <a:latin typeface="Scala Sans-Regular"/>
                <a:ea typeface="Scala Sans-Regular"/>
                <a:cs typeface="Scala Sans-Regular"/>
                <a:sym typeface="Scala Sans-Regular"/>
              </a:defRPr>
            </a:lvl1pPr>
          </a:lstStyle>
          <a:p>
            <a:pPr/>
            <a:r>
              <a:t>Erlauben</a:t>
            </a:r>
          </a:p>
        </p:txBody>
      </p:sp>
      <p:grpSp>
        <p:nvGrpSpPr>
          <p:cNvPr id="235" name="Group"/>
          <p:cNvGrpSpPr/>
          <p:nvPr/>
        </p:nvGrpSpPr>
        <p:grpSpPr>
          <a:xfrm>
            <a:off x="2654116" y="4945749"/>
            <a:ext cx="2608673" cy="2608672"/>
            <a:chOff x="0" y="0"/>
            <a:chExt cx="2608671" cy="2608671"/>
          </a:xfrm>
        </p:grpSpPr>
        <p:sp>
          <p:nvSpPr>
            <p:cNvPr id="233" name="Circle"/>
            <p:cNvSpPr/>
            <p:nvPr/>
          </p:nvSpPr>
          <p:spPr>
            <a:xfrm>
              <a:off x="0" y="0"/>
              <a:ext cx="2608672" cy="2608672"/>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34" name="Scales"/>
            <p:cNvSpPr/>
            <p:nvPr/>
          </p:nvSpPr>
          <p:spPr>
            <a:xfrm>
              <a:off x="458027" y="564674"/>
              <a:ext cx="1692618" cy="14793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0226" y="0"/>
                    <a:pt x="9760" y="531"/>
                    <a:pt x="9760" y="1187"/>
                  </a:cubicBezTo>
                  <a:cubicBezTo>
                    <a:pt x="9760" y="1611"/>
                    <a:pt x="9955" y="1983"/>
                    <a:pt x="10246" y="2193"/>
                  </a:cubicBezTo>
                  <a:lnTo>
                    <a:pt x="10246" y="2956"/>
                  </a:lnTo>
                  <a:cubicBezTo>
                    <a:pt x="9939" y="3110"/>
                    <a:pt x="9689" y="3387"/>
                    <a:pt x="9546" y="3734"/>
                  </a:cubicBezTo>
                  <a:lnTo>
                    <a:pt x="2528" y="3734"/>
                  </a:lnTo>
                  <a:lnTo>
                    <a:pt x="2528" y="4844"/>
                  </a:lnTo>
                  <a:lnTo>
                    <a:pt x="3409" y="4844"/>
                  </a:lnTo>
                  <a:lnTo>
                    <a:pt x="845" y="13979"/>
                  </a:lnTo>
                  <a:lnTo>
                    <a:pt x="0" y="13979"/>
                  </a:lnTo>
                  <a:cubicBezTo>
                    <a:pt x="713" y="15444"/>
                    <a:pt x="2079" y="16435"/>
                    <a:pt x="3648" y="16435"/>
                  </a:cubicBezTo>
                  <a:cubicBezTo>
                    <a:pt x="5218" y="16435"/>
                    <a:pt x="6585" y="15444"/>
                    <a:pt x="7298" y="13979"/>
                  </a:cubicBezTo>
                  <a:lnTo>
                    <a:pt x="6453" y="13979"/>
                  </a:lnTo>
                  <a:lnTo>
                    <a:pt x="3888" y="4844"/>
                  </a:lnTo>
                  <a:lnTo>
                    <a:pt x="9469" y="4844"/>
                  </a:lnTo>
                  <a:cubicBezTo>
                    <a:pt x="9583" y="5301"/>
                    <a:pt x="9872" y="5673"/>
                    <a:pt x="10246" y="5860"/>
                  </a:cubicBezTo>
                  <a:lnTo>
                    <a:pt x="10246" y="10137"/>
                  </a:lnTo>
                  <a:lnTo>
                    <a:pt x="9447" y="13379"/>
                  </a:lnTo>
                  <a:lnTo>
                    <a:pt x="9447" y="19963"/>
                  </a:lnTo>
                  <a:lnTo>
                    <a:pt x="6460" y="19963"/>
                  </a:lnTo>
                  <a:cubicBezTo>
                    <a:pt x="6276" y="19963"/>
                    <a:pt x="6111" y="20093"/>
                    <a:pt x="6046" y="20289"/>
                  </a:cubicBezTo>
                  <a:lnTo>
                    <a:pt x="5613" y="21600"/>
                  </a:lnTo>
                  <a:lnTo>
                    <a:pt x="15987" y="21600"/>
                  </a:lnTo>
                  <a:lnTo>
                    <a:pt x="15552" y="20289"/>
                  </a:lnTo>
                  <a:cubicBezTo>
                    <a:pt x="15487" y="20093"/>
                    <a:pt x="15322" y="19963"/>
                    <a:pt x="15139" y="19963"/>
                  </a:cubicBezTo>
                  <a:lnTo>
                    <a:pt x="12153" y="19963"/>
                  </a:lnTo>
                  <a:lnTo>
                    <a:pt x="12153" y="13379"/>
                  </a:lnTo>
                  <a:lnTo>
                    <a:pt x="11354" y="10139"/>
                  </a:lnTo>
                  <a:lnTo>
                    <a:pt x="11354" y="5860"/>
                  </a:lnTo>
                  <a:cubicBezTo>
                    <a:pt x="11728" y="5673"/>
                    <a:pt x="12016" y="5302"/>
                    <a:pt x="12130" y="4846"/>
                  </a:cubicBezTo>
                  <a:lnTo>
                    <a:pt x="17710" y="4846"/>
                  </a:lnTo>
                  <a:lnTo>
                    <a:pt x="15147" y="13979"/>
                  </a:lnTo>
                  <a:lnTo>
                    <a:pt x="14302" y="13979"/>
                  </a:lnTo>
                  <a:cubicBezTo>
                    <a:pt x="15015" y="15444"/>
                    <a:pt x="16380" y="16435"/>
                    <a:pt x="17950" y="16435"/>
                  </a:cubicBezTo>
                  <a:cubicBezTo>
                    <a:pt x="19519" y="16435"/>
                    <a:pt x="20887" y="15444"/>
                    <a:pt x="21600" y="13979"/>
                  </a:cubicBezTo>
                  <a:lnTo>
                    <a:pt x="20753" y="13979"/>
                  </a:lnTo>
                  <a:lnTo>
                    <a:pt x="18190" y="4844"/>
                  </a:lnTo>
                  <a:lnTo>
                    <a:pt x="19072" y="4844"/>
                  </a:lnTo>
                  <a:lnTo>
                    <a:pt x="19072" y="3734"/>
                  </a:lnTo>
                  <a:lnTo>
                    <a:pt x="12052" y="3734"/>
                  </a:lnTo>
                  <a:cubicBezTo>
                    <a:pt x="11909" y="3388"/>
                    <a:pt x="11661" y="3110"/>
                    <a:pt x="11354" y="2956"/>
                  </a:cubicBezTo>
                  <a:lnTo>
                    <a:pt x="11354" y="2193"/>
                  </a:lnTo>
                  <a:cubicBezTo>
                    <a:pt x="11645" y="1983"/>
                    <a:pt x="11838" y="1611"/>
                    <a:pt x="11838" y="1187"/>
                  </a:cubicBezTo>
                  <a:cubicBezTo>
                    <a:pt x="11838" y="531"/>
                    <a:pt x="11374" y="0"/>
                    <a:pt x="10800" y="0"/>
                  </a:cubicBezTo>
                  <a:close/>
                  <a:moveTo>
                    <a:pt x="3486" y="5791"/>
                  </a:moveTo>
                  <a:lnTo>
                    <a:pt x="3486" y="13979"/>
                  </a:lnTo>
                  <a:lnTo>
                    <a:pt x="1188" y="13979"/>
                  </a:lnTo>
                  <a:lnTo>
                    <a:pt x="3486" y="5791"/>
                  </a:lnTo>
                  <a:close/>
                  <a:moveTo>
                    <a:pt x="3812" y="5791"/>
                  </a:moveTo>
                  <a:lnTo>
                    <a:pt x="6110" y="13979"/>
                  </a:lnTo>
                  <a:lnTo>
                    <a:pt x="3812" y="13979"/>
                  </a:lnTo>
                  <a:lnTo>
                    <a:pt x="3812" y="5791"/>
                  </a:lnTo>
                  <a:close/>
                  <a:moveTo>
                    <a:pt x="17788" y="5791"/>
                  </a:moveTo>
                  <a:lnTo>
                    <a:pt x="17788" y="13979"/>
                  </a:lnTo>
                  <a:lnTo>
                    <a:pt x="15490" y="13979"/>
                  </a:lnTo>
                  <a:lnTo>
                    <a:pt x="17788" y="5791"/>
                  </a:lnTo>
                  <a:close/>
                  <a:moveTo>
                    <a:pt x="18114" y="5791"/>
                  </a:moveTo>
                  <a:lnTo>
                    <a:pt x="20412" y="13979"/>
                  </a:lnTo>
                  <a:lnTo>
                    <a:pt x="18114" y="13979"/>
                  </a:lnTo>
                  <a:lnTo>
                    <a:pt x="18114" y="5791"/>
                  </a:ln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235"/>
                                        </p:tgtEl>
                                        <p:attrNameLst>
                                          <p:attrName>style.visibility</p:attrName>
                                        </p:attrNameLst>
                                      </p:cBhvr>
                                      <p:to>
                                        <p:strVal val="visible"/>
                                      </p:to>
                                    </p:set>
                                    <p:animEffect filter="dissolve" transition="in">
                                      <p:cBhvr>
                                        <p:cTn id="7" dur="1000"/>
                                        <p:tgtEl>
                                          <p:spTgt spid="235"/>
                                        </p:tgtEl>
                                      </p:cBhvr>
                                    </p:animEffect>
                                  </p:childTnLst>
                                </p:cTn>
                              </p:par>
                            </p:childTnLst>
                          </p:cTn>
                        </p:par>
                        <p:par>
                          <p:cTn id="8" fill="hold">
                            <p:stCondLst>
                              <p:cond delay="1000"/>
                            </p:stCondLst>
                            <p:childTnLst>
                              <p:par>
                                <p:cTn id="9" presetClass="entr" nodeType="afterEffect" presetID="9" grpId="2" fill="hold">
                                  <p:stCondLst>
                                    <p:cond delay="0"/>
                                  </p:stCondLst>
                                  <p:iterate type="el" backwards="0">
                                    <p:tmAbs val="0"/>
                                  </p:iterate>
                                  <p:childTnLst>
                                    <p:set>
                                      <p:cBhvr>
                                        <p:cTn id="10" fill="hold"/>
                                        <p:tgtEl>
                                          <p:spTgt spid="232"/>
                                        </p:tgtEl>
                                        <p:attrNameLst>
                                          <p:attrName>style.visibility</p:attrName>
                                        </p:attrNameLst>
                                      </p:cBhvr>
                                      <p:to>
                                        <p:strVal val="visible"/>
                                      </p:to>
                                    </p:set>
                                    <p:animEffect filter="dissolve" transition="in">
                                      <p:cBhvr>
                                        <p:cTn id="11" dur="1000"/>
                                        <p:tgtEl>
                                          <p:spTgt spid="232"/>
                                        </p:tgtEl>
                                      </p:cBhvr>
                                    </p:animEffect>
                                  </p:childTnLst>
                                </p:cTn>
                              </p:par>
                            </p:childTnLst>
                          </p:cTn>
                        </p:par>
                      </p:childTnLst>
                    </p:cTn>
                  </p:par>
                  <p:par>
                    <p:cTn id="12" fill="hold">
                      <p:stCondLst>
                        <p:cond delay="indefinite"/>
                      </p:stCondLst>
                      <p:childTnLst>
                        <p:par>
                          <p:cTn id="13" fill="hold">
                            <p:stCondLst>
                              <p:cond delay="0"/>
                            </p:stCondLst>
                            <p:childTnLst>
                              <p:par>
                                <p:cTn id="14" presetClass="entr" nodeType="clickEffect" presetID="9" grpId="3" fill="hold">
                                  <p:stCondLst>
                                    <p:cond delay="0"/>
                                  </p:stCondLst>
                                  <p:iterate type="el" backwards="0">
                                    <p:tmAbs val="0"/>
                                  </p:iterate>
                                  <p:childTnLst>
                                    <p:set>
                                      <p:cBhvr>
                                        <p:cTn id="15" fill="hold"/>
                                        <p:tgtEl>
                                          <p:spTgt spid="223"/>
                                        </p:tgtEl>
                                        <p:attrNameLst>
                                          <p:attrName>style.visibility</p:attrName>
                                        </p:attrNameLst>
                                      </p:cBhvr>
                                      <p:to>
                                        <p:strVal val="visible"/>
                                      </p:to>
                                    </p:set>
                                    <p:animEffect filter="dissolve" transition="in">
                                      <p:cBhvr>
                                        <p:cTn id="16" dur="1000"/>
                                        <p:tgtEl>
                                          <p:spTgt spid="223"/>
                                        </p:tgtEl>
                                      </p:cBhvr>
                                    </p:animEffect>
                                  </p:childTnLst>
                                </p:cTn>
                              </p:par>
                            </p:childTnLst>
                          </p:cTn>
                        </p:par>
                        <p:par>
                          <p:cTn id="17" fill="hold">
                            <p:stCondLst>
                              <p:cond delay="1000"/>
                            </p:stCondLst>
                            <p:childTnLst>
                              <p:par>
                                <p:cTn id="18" presetClass="entr" nodeType="afterEffect" presetID="9" grpId="4" fill="hold">
                                  <p:stCondLst>
                                    <p:cond delay="0"/>
                                  </p:stCondLst>
                                  <p:iterate type="el" backwards="0">
                                    <p:tmAbs val="0"/>
                                  </p:iterate>
                                  <p:childTnLst>
                                    <p:set>
                                      <p:cBhvr>
                                        <p:cTn id="19" fill="hold"/>
                                        <p:tgtEl>
                                          <p:spTgt spid="219"/>
                                        </p:tgtEl>
                                        <p:attrNameLst>
                                          <p:attrName>style.visibility</p:attrName>
                                        </p:attrNameLst>
                                      </p:cBhvr>
                                      <p:to>
                                        <p:strVal val="visible"/>
                                      </p:to>
                                    </p:set>
                                    <p:animEffect filter="dissolve" transition="in">
                                      <p:cBhvr>
                                        <p:cTn id="20" dur="1000"/>
                                        <p:tgtEl>
                                          <p:spTgt spid="219"/>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5" fill="hold">
                                  <p:stCondLst>
                                    <p:cond delay="0"/>
                                  </p:stCondLst>
                                  <p:iterate type="el" backwards="0">
                                    <p:tmAbs val="0"/>
                                  </p:iterate>
                                  <p:childTnLst>
                                    <p:set>
                                      <p:cBhvr>
                                        <p:cTn id="24" fill="hold"/>
                                        <p:tgtEl>
                                          <p:spTgt spid="231"/>
                                        </p:tgtEl>
                                        <p:attrNameLst>
                                          <p:attrName>style.visibility</p:attrName>
                                        </p:attrNameLst>
                                      </p:cBhvr>
                                      <p:to>
                                        <p:strVal val="visible"/>
                                      </p:to>
                                    </p:set>
                                    <p:animEffect filter="dissolve" transition="in">
                                      <p:cBhvr>
                                        <p:cTn id="25" dur="1000"/>
                                        <p:tgtEl>
                                          <p:spTgt spid="231"/>
                                        </p:tgtEl>
                                      </p:cBhvr>
                                    </p:animEffect>
                                  </p:childTnLst>
                                </p:cTn>
                              </p:par>
                            </p:childTnLst>
                          </p:cTn>
                        </p:par>
                        <p:par>
                          <p:cTn id="26" fill="hold">
                            <p:stCondLst>
                              <p:cond delay="1000"/>
                            </p:stCondLst>
                            <p:childTnLst>
                              <p:par>
                                <p:cTn id="27" presetClass="entr" nodeType="afterEffect" presetID="9" grpId="6" fill="hold">
                                  <p:stCondLst>
                                    <p:cond delay="0"/>
                                  </p:stCondLst>
                                  <p:iterate type="el" backwards="0">
                                    <p:tmAbs val="0"/>
                                  </p:iterate>
                                  <p:childTnLst>
                                    <p:set>
                                      <p:cBhvr>
                                        <p:cTn id="28" fill="hold"/>
                                        <p:tgtEl>
                                          <p:spTgt spid="228"/>
                                        </p:tgtEl>
                                        <p:attrNameLst>
                                          <p:attrName>style.visibility</p:attrName>
                                        </p:attrNameLst>
                                      </p:cBhvr>
                                      <p:to>
                                        <p:strVal val="visible"/>
                                      </p:to>
                                    </p:set>
                                    <p:animEffect filter="dissolve" transition="in">
                                      <p:cBhvr>
                                        <p:cTn id="29" dur="1000"/>
                                        <p:tgtEl>
                                          <p:spTgt spid="228"/>
                                        </p:tgtEl>
                                      </p:cBhvr>
                                    </p:animEffect>
                                  </p:childTnLst>
                                </p:cTn>
                              </p:par>
                            </p:childTnLst>
                          </p:cTn>
                        </p:par>
                      </p:childTnLst>
                    </p:cTn>
                  </p:par>
                  <p:par>
                    <p:cTn id="30" fill="hold">
                      <p:stCondLst>
                        <p:cond delay="indefinite"/>
                      </p:stCondLst>
                      <p:childTnLst>
                        <p:par>
                          <p:cTn id="31" fill="hold">
                            <p:stCondLst>
                              <p:cond delay="0"/>
                            </p:stCondLst>
                            <p:childTnLst>
                              <p:par>
                                <p:cTn id="32" presetClass="entr" nodeType="clickEffect" presetID="9" grpId="7" fill="hold">
                                  <p:stCondLst>
                                    <p:cond delay="0"/>
                                  </p:stCondLst>
                                  <p:iterate type="el" backwards="0">
                                    <p:tmAbs val="0"/>
                                  </p:iterate>
                                  <p:childTnLst>
                                    <p:set>
                                      <p:cBhvr>
                                        <p:cTn id="33" fill="hold"/>
                                        <p:tgtEl>
                                          <p:spTgt spid="227"/>
                                        </p:tgtEl>
                                        <p:attrNameLst>
                                          <p:attrName>style.visibility</p:attrName>
                                        </p:attrNameLst>
                                      </p:cBhvr>
                                      <p:to>
                                        <p:strVal val="visible"/>
                                      </p:to>
                                    </p:set>
                                    <p:animEffect filter="dissolve" transition="in">
                                      <p:cBhvr>
                                        <p:cTn id="34" dur="1000"/>
                                        <p:tgtEl>
                                          <p:spTgt spid="227"/>
                                        </p:tgtEl>
                                      </p:cBhvr>
                                    </p:animEffect>
                                  </p:childTnLst>
                                </p:cTn>
                              </p:par>
                            </p:childTnLst>
                          </p:cTn>
                        </p:par>
                        <p:par>
                          <p:cTn id="35" fill="hold">
                            <p:stCondLst>
                              <p:cond delay="1000"/>
                            </p:stCondLst>
                            <p:childTnLst>
                              <p:par>
                                <p:cTn id="36" presetClass="entr" nodeType="afterEffect" presetID="9" grpId="8" fill="hold">
                                  <p:stCondLst>
                                    <p:cond delay="0"/>
                                  </p:stCondLst>
                                  <p:iterate type="el" backwards="0">
                                    <p:tmAbs val="0"/>
                                  </p:iterate>
                                  <p:childTnLst>
                                    <p:set>
                                      <p:cBhvr>
                                        <p:cTn id="37" fill="hold"/>
                                        <p:tgtEl>
                                          <p:spTgt spid="224"/>
                                        </p:tgtEl>
                                        <p:attrNameLst>
                                          <p:attrName>style.visibility</p:attrName>
                                        </p:attrNameLst>
                                      </p:cBhvr>
                                      <p:to>
                                        <p:strVal val="visible"/>
                                      </p:to>
                                    </p:set>
                                    <p:animEffect filter="dissolve" transition="in">
                                      <p:cBhvr>
                                        <p:cTn id="38" dur="1000"/>
                                        <p:tgtEl>
                                          <p:spTgt spid="2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7" grpId="7"/>
      <p:bldP build="whole" bldLvl="1" animBg="1" rev="0" advAuto="0" spid="231" grpId="5"/>
      <p:bldP build="whole" bldLvl="1" animBg="1" rev="0" advAuto="0" spid="235" grpId="1"/>
      <p:bldP build="whole" bldLvl="1" animBg="1" rev="0" advAuto="0" spid="228" grpId="6"/>
      <p:bldP build="whole" bldLvl="1" animBg="1" rev="0" advAuto="0" spid="232" grpId="2"/>
      <p:bldP build="whole" bldLvl="1" animBg="1" rev="0" advAuto="0" spid="223" grpId="3"/>
      <p:bldP build="whole" bldLvl="1" animBg="1" rev="0" advAuto="0" spid="219" grpId="4"/>
      <p:bldP build="whole" bldLvl="1" animBg="1" rev="0" advAuto="0" spid="224" grpId="8"/>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Slide Number"/>
          <p:cNvSpPr txBox="1"/>
          <p:nvPr>
            <p:ph type="sldNum" sz="quarter" idx="2"/>
          </p:nvPr>
        </p:nvSpPr>
        <p:spPr>
          <a:xfrm>
            <a:off x="23799444" y="12959435"/>
            <a:ext cx="333376" cy="5365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40" name="Passen Sie gemeinsam die Präsentation oder Ihre eigenen Materialien gemäß der 4Er an. Nennen Sie konkrete Arbeitsschritte.…"/>
          <p:cNvGrpSpPr/>
          <p:nvPr/>
        </p:nvGrpSpPr>
        <p:grpSpPr>
          <a:xfrm>
            <a:off x="2098133" y="5781582"/>
            <a:ext cx="20187734" cy="4678681"/>
            <a:chOff x="0" y="0"/>
            <a:chExt cx="20187732" cy="4678679"/>
          </a:xfrm>
        </p:grpSpPr>
        <p:sp>
          <p:nvSpPr>
            <p:cNvPr id="239" name="Passen Sie gemeinsam die Präsentation oder Ihre eigenen Materialien gemäß der 4Er an. Nennen Sie konkrete Arbeitsschritte.…">
              <a:hlinkClick r:id="rId2" invalidUrl="" action="" tgtFrame="" tooltip="" history="1" highlightClick="0" endSnd="0"/>
            </p:cNvPr>
            <p:cNvSpPr txBox="1"/>
            <p:nvPr/>
          </p:nvSpPr>
          <p:spPr>
            <a:xfrm>
              <a:off x="63500" y="63500"/>
              <a:ext cx="20060733" cy="4551680"/>
            </a:xfrm>
            <a:prstGeom prst="rect">
              <a:avLst/>
            </a:prstGeom>
            <a:solidFill>
              <a:srgbClr val="B54154"/>
            </a:solidFill>
            <a:ln>
              <a:noFill/>
            </a:ln>
            <a:effectLst/>
            <a:extLst>
              <a:ext uri="{C572A759-6A51-4108-AA02-DFA0A04FC94B}">
                <ma14:wrappingTextBoxFlag xmlns:ma14="http://schemas.microsoft.com/office/mac/drawingml/2011/main" val="1"/>
              </a:ext>
            </a:extLst>
          </p:spPr>
          <p:txBody>
            <a:bodyPr wrap="square" lIns="381000" tIns="381000" rIns="381000" bIns="381000" numCol="1" anchor="ctr">
              <a:spAutoFit/>
            </a:bodyPr>
            <a:lstStyle/>
            <a:p>
              <a:pPr algn="ctr" defTabSz="587022">
                <a:lnSpc>
                  <a:spcPct val="140000"/>
                </a:lnSpc>
                <a:spcBef>
                  <a:spcPts val="0"/>
                </a:spcBef>
                <a:defRPr>
                  <a:solidFill>
                    <a:srgbClr val="FFFFFF"/>
                  </a:solidFill>
                  <a:latin typeface="Scala Sans-Bold"/>
                  <a:ea typeface="Scala Sans-Bold"/>
                  <a:cs typeface="Scala Sans-Bold"/>
                  <a:sym typeface="Scala Sans-Bold"/>
                </a:defRPr>
              </a:pPr>
              <a:r>
                <a:t>Passen Sie gemeinsam die Präsentation oder Ihre eigenen Materialien gemäß der 4Er an. Nennen Sie konkrete Arbeitsschritte.</a:t>
              </a:r>
            </a:p>
            <a:p>
              <a:pPr algn="ctr" defTabSz="587022">
                <a:lnSpc>
                  <a:spcPct val="140000"/>
                </a:lnSpc>
                <a:spcBef>
                  <a:spcPts val="0"/>
                </a:spcBef>
                <a:defRPr>
                  <a:solidFill>
                    <a:srgbClr val="FFFFFF"/>
                  </a:solidFill>
                  <a:latin typeface="Scala Sans-Light"/>
                  <a:ea typeface="Scala Sans-Light"/>
                  <a:cs typeface="Scala Sans-Light"/>
                  <a:sym typeface="Scala Sans-Light"/>
                </a:defRPr>
              </a:pPr>
              <a:r>
                <a:t>Was fiel schwer/leicht? Was hat Ihnen gefehlt? Welche Änderungen müssen konkret erfolgen?</a:t>
              </a:r>
            </a:p>
          </p:txBody>
        </p:sp>
        <p:pic>
          <p:nvPicPr>
            <p:cNvPr id="238" name="Passen Sie gemeinsam die Präsentation oder Ihre eigenen Materialien gemäß der 4Er an. Nennen Sie konkrete Arbeitsschritte.…" descr="Passen Sie gemeinsam die Präsentation oder Ihre eigenen Materialien gemäß der 4Er an. Nennen Sie konkrete Arbeitsschritte.…"/>
            <p:cNvPicPr>
              <a:picLocks noChangeAspect="0"/>
            </p:cNvPicPr>
            <p:nvPr/>
          </p:nvPicPr>
          <p:blipFill>
            <a:blip r:embed="rId3">
              <a:extLst/>
            </a:blip>
            <a:stretch>
              <a:fillRect/>
            </a:stretch>
          </p:blipFill>
          <p:spPr>
            <a:xfrm>
              <a:off x="-1" y="-1"/>
              <a:ext cx="20187733" cy="4678681"/>
            </a:xfrm>
            <a:prstGeom prst="rect">
              <a:avLst/>
            </a:prstGeom>
            <a:effectLst/>
          </p:spPr>
        </p:pic>
      </p:grpSp>
      <p:grpSp>
        <p:nvGrpSpPr>
          <p:cNvPr id="244" name="Group"/>
          <p:cNvGrpSpPr/>
          <p:nvPr/>
        </p:nvGrpSpPr>
        <p:grpSpPr>
          <a:xfrm>
            <a:off x="8191358" y="1808365"/>
            <a:ext cx="2608673" cy="2608672"/>
            <a:chOff x="0" y="0"/>
            <a:chExt cx="2608671" cy="2608671"/>
          </a:xfrm>
        </p:grpSpPr>
        <p:sp>
          <p:nvSpPr>
            <p:cNvPr id="241" name="Circle"/>
            <p:cNvSpPr/>
            <p:nvPr/>
          </p:nvSpPr>
          <p:spPr>
            <a:xfrm>
              <a:off x="0" y="0"/>
              <a:ext cx="2608672" cy="2608672"/>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42" name="Gear"/>
            <p:cNvSpPr/>
            <p:nvPr/>
          </p:nvSpPr>
          <p:spPr>
            <a:xfrm>
              <a:off x="490528" y="342073"/>
              <a:ext cx="946850" cy="947035"/>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43" name="Gear"/>
            <p:cNvSpPr/>
            <p:nvPr/>
          </p:nvSpPr>
          <p:spPr>
            <a:xfrm>
              <a:off x="971909" y="1024623"/>
              <a:ext cx="1288476" cy="1288726"/>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247" name="Group"/>
          <p:cNvGrpSpPr/>
          <p:nvPr/>
        </p:nvGrpSpPr>
        <p:grpSpPr>
          <a:xfrm>
            <a:off x="19233917" y="1851254"/>
            <a:ext cx="2522893" cy="2522894"/>
            <a:chOff x="0" y="0"/>
            <a:chExt cx="2522892" cy="2522892"/>
          </a:xfrm>
        </p:grpSpPr>
        <p:sp>
          <p:nvSpPr>
            <p:cNvPr id="245" name="Circle"/>
            <p:cNvSpPr/>
            <p:nvPr/>
          </p:nvSpPr>
          <p:spPr>
            <a:xfrm>
              <a:off x="0" y="0"/>
              <a:ext cx="2522893" cy="2522893"/>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46" name="Search"/>
            <p:cNvSpPr/>
            <p:nvPr/>
          </p:nvSpPr>
          <p:spPr>
            <a:xfrm>
              <a:off x="501631" y="356493"/>
              <a:ext cx="1519634" cy="1781091"/>
            </a:xfrm>
            <a:custGeom>
              <a:avLst/>
              <a:gdLst/>
              <a:ahLst/>
              <a:cxnLst>
                <a:cxn ang="0">
                  <a:pos x="wd2" y="hd2"/>
                </a:cxn>
                <a:cxn ang="5400000">
                  <a:pos x="wd2" y="hd2"/>
                </a:cxn>
                <a:cxn ang="10800000">
                  <a:pos x="wd2" y="hd2"/>
                </a:cxn>
                <a:cxn ang="16200000">
                  <a:pos x="wd2" y="hd2"/>
                </a:cxn>
              </a:cxnLst>
              <a:rect l="0" t="0" r="r" b="b"/>
              <a:pathLst>
                <a:path w="20400" h="21502" fill="norm" stroke="1"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250" name="Group"/>
          <p:cNvGrpSpPr/>
          <p:nvPr/>
        </p:nvGrpSpPr>
        <p:grpSpPr>
          <a:xfrm>
            <a:off x="13755529" y="1851254"/>
            <a:ext cx="2522893" cy="2522894"/>
            <a:chOff x="0" y="0"/>
            <a:chExt cx="2522892" cy="2522892"/>
          </a:xfrm>
        </p:grpSpPr>
        <p:sp>
          <p:nvSpPr>
            <p:cNvPr id="248" name="Circle"/>
            <p:cNvSpPr/>
            <p:nvPr/>
          </p:nvSpPr>
          <p:spPr>
            <a:xfrm>
              <a:off x="0" y="0"/>
              <a:ext cx="2522893" cy="2522893"/>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49" name="Thumbs Up"/>
            <p:cNvSpPr/>
            <p:nvPr/>
          </p:nvSpPr>
          <p:spPr>
            <a:xfrm>
              <a:off x="555718" y="464377"/>
              <a:ext cx="1411456" cy="1547354"/>
            </a:xfrm>
            <a:custGeom>
              <a:avLst/>
              <a:gdLst/>
              <a:ahLst/>
              <a:cxnLst>
                <a:cxn ang="0">
                  <a:pos x="wd2" y="hd2"/>
                </a:cxn>
                <a:cxn ang="5400000">
                  <a:pos x="wd2" y="hd2"/>
                </a:cxn>
                <a:cxn ang="10800000">
                  <a:pos x="wd2" y="hd2"/>
                </a:cxn>
                <a:cxn ang="16200000">
                  <a:pos x="wd2" y="hd2"/>
                </a:cxn>
              </a:cxnLst>
              <a:rect l="0" t="0" r="r" b="b"/>
              <a:pathLst>
                <a:path w="21030" h="21599" fill="norm" stroke="1" extrusionOk="0">
                  <a:moveTo>
                    <a:pt x="8533" y="0"/>
                  </a:moveTo>
                  <a:cubicBezTo>
                    <a:pt x="8363" y="1"/>
                    <a:pt x="8192" y="58"/>
                    <a:pt x="8054" y="179"/>
                  </a:cubicBezTo>
                  <a:cubicBezTo>
                    <a:pt x="7531" y="638"/>
                    <a:pt x="6970" y="1441"/>
                    <a:pt x="7087" y="2734"/>
                  </a:cubicBezTo>
                  <a:cubicBezTo>
                    <a:pt x="7292" y="4997"/>
                    <a:pt x="9344" y="5714"/>
                    <a:pt x="7908" y="8149"/>
                  </a:cubicBezTo>
                  <a:cubicBezTo>
                    <a:pt x="7908" y="8149"/>
                    <a:pt x="6742" y="8020"/>
                    <a:pt x="4459" y="8430"/>
                  </a:cubicBezTo>
                  <a:cubicBezTo>
                    <a:pt x="2536" y="8776"/>
                    <a:pt x="1728" y="8552"/>
                    <a:pt x="884" y="8969"/>
                  </a:cubicBezTo>
                  <a:cubicBezTo>
                    <a:pt x="-570" y="9687"/>
                    <a:pt x="-101" y="11442"/>
                    <a:pt x="1349" y="12003"/>
                  </a:cubicBezTo>
                  <a:cubicBezTo>
                    <a:pt x="110" y="12750"/>
                    <a:pt x="-255" y="14477"/>
                    <a:pt x="1873" y="15239"/>
                  </a:cubicBezTo>
                  <a:cubicBezTo>
                    <a:pt x="682" y="16392"/>
                    <a:pt x="668" y="17858"/>
                    <a:pt x="2539" y="18352"/>
                  </a:cubicBezTo>
                  <a:cubicBezTo>
                    <a:pt x="1295" y="19567"/>
                    <a:pt x="2436" y="21027"/>
                    <a:pt x="3759" y="21027"/>
                  </a:cubicBezTo>
                  <a:cubicBezTo>
                    <a:pt x="13755" y="21027"/>
                    <a:pt x="12101" y="20342"/>
                    <a:pt x="15234" y="20342"/>
                  </a:cubicBezTo>
                  <a:cubicBezTo>
                    <a:pt x="18665" y="20342"/>
                    <a:pt x="21030" y="21599"/>
                    <a:pt x="21030" y="21599"/>
                  </a:cubicBezTo>
                  <a:lnTo>
                    <a:pt x="21030" y="11829"/>
                  </a:lnTo>
                  <a:cubicBezTo>
                    <a:pt x="21030" y="11829"/>
                    <a:pt x="18103" y="11058"/>
                    <a:pt x="16154" y="10113"/>
                  </a:cubicBezTo>
                  <a:cubicBezTo>
                    <a:pt x="15350" y="9722"/>
                    <a:pt x="14504" y="9210"/>
                    <a:pt x="13676" y="6613"/>
                  </a:cubicBezTo>
                  <a:cubicBezTo>
                    <a:pt x="12912" y="4218"/>
                    <a:pt x="11140" y="3961"/>
                    <a:pt x="10515" y="2980"/>
                  </a:cubicBezTo>
                  <a:cubicBezTo>
                    <a:pt x="10128" y="2452"/>
                    <a:pt x="9578" y="1231"/>
                    <a:pt x="9220" y="425"/>
                  </a:cubicBezTo>
                  <a:cubicBezTo>
                    <a:pt x="9099" y="153"/>
                    <a:pt x="8817" y="-1"/>
                    <a:pt x="8533" y="0"/>
                  </a:cubicBez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253" name="Group"/>
          <p:cNvGrpSpPr/>
          <p:nvPr/>
        </p:nvGrpSpPr>
        <p:grpSpPr>
          <a:xfrm>
            <a:off x="2627190" y="1808365"/>
            <a:ext cx="2608673" cy="2608672"/>
            <a:chOff x="0" y="0"/>
            <a:chExt cx="2608671" cy="2608671"/>
          </a:xfrm>
        </p:grpSpPr>
        <p:sp>
          <p:nvSpPr>
            <p:cNvPr id="251" name="Circle"/>
            <p:cNvSpPr/>
            <p:nvPr/>
          </p:nvSpPr>
          <p:spPr>
            <a:xfrm>
              <a:off x="0" y="0"/>
              <a:ext cx="2608672" cy="2608672"/>
            </a:xfrm>
            <a:prstGeom prst="ellipse">
              <a:avLst/>
            </a:prstGeom>
            <a:solidFill>
              <a:srgbClr val="E5FFF3"/>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sp>
          <p:nvSpPr>
            <p:cNvPr id="252" name="Scales"/>
            <p:cNvSpPr/>
            <p:nvPr/>
          </p:nvSpPr>
          <p:spPr>
            <a:xfrm>
              <a:off x="458027" y="564674"/>
              <a:ext cx="1692618" cy="14793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0226" y="0"/>
                    <a:pt x="9760" y="531"/>
                    <a:pt x="9760" y="1187"/>
                  </a:cubicBezTo>
                  <a:cubicBezTo>
                    <a:pt x="9760" y="1611"/>
                    <a:pt x="9955" y="1983"/>
                    <a:pt x="10246" y="2193"/>
                  </a:cubicBezTo>
                  <a:lnTo>
                    <a:pt x="10246" y="2956"/>
                  </a:lnTo>
                  <a:cubicBezTo>
                    <a:pt x="9939" y="3110"/>
                    <a:pt x="9689" y="3387"/>
                    <a:pt x="9546" y="3734"/>
                  </a:cubicBezTo>
                  <a:lnTo>
                    <a:pt x="2528" y="3734"/>
                  </a:lnTo>
                  <a:lnTo>
                    <a:pt x="2528" y="4844"/>
                  </a:lnTo>
                  <a:lnTo>
                    <a:pt x="3409" y="4844"/>
                  </a:lnTo>
                  <a:lnTo>
                    <a:pt x="845" y="13979"/>
                  </a:lnTo>
                  <a:lnTo>
                    <a:pt x="0" y="13979"/>
                  </a:lnTo>
                  <a:cubicBezTo>
                    <a:pt x="713" y="15444"/>
                    <a:pt x="2079" y="16435"/>
                    <a:pt x="3648" y="16435"/>
                  </a:cubicBezTo>
                  <a:cubicBezTo>
                    <a:pt x="5218" y="16435"/>
                    <a:pt x="6585" y="15444"/>
                    <a:pt x="7298" y="13979"/>
                  </a:cubicBezTo>
                  <a:lnTo>
                    <a:pt x="6453" y="13979"/>
                  </a:lnTo>
                  <a:lnTo>
                    <a:pt x="3888" y="4844"/>
                  </a:lnTo>
                  <a:lnTo>
                    <a:pt x="9469" y="4844"/>
                  </a:lnTo>
                  <a:cubicBezTo>
                    <a:pt x="9583" y="5301"/>
                    <a:pt x="9872" y="5673"/>
                    <a:pt x="10246" y="5860"/>
                  </a:cubicBezTo>
                  <a:lnTo>
                    <a:pt x="10246" y="10137"/>
                  </a:lnTo>
                  <a:lnTo>
                    <a:pt x="9447" y="13379"/>
                  </a:lnTo>
                  <a:lnTo>
                    <a:pt x="9447" y="19963"/>
                  </a:lnTo>
                  <a:lnTo>
                    <a:pt x="6460" y="19963"/>
                  </a:lnTo>
                  <a:cubicBezTo>
                    <a:pt x="6276" y="19963"/>
                    <a:pt x="6111" y="20093"/>
                    <a:pt x="6046" y="20289"/>
                  </a:cubicBezTo>
                  <a:lnTo>
                    <a:pt x="5613" y="21600"/>
                  </a:lnTo>
                  <a:lnTo>
                    <a:pt x="15987" y="21600"/>
                  </a:lnTo>
                  <a:lnTo>
                    <a:pt x="15552" y="20289"/>
                  </a:lnTo>
                  <a:cubicBezTo>
                    <a:pt x="15487" y="20093"/>
                    <a:pt x="15322" y="19963"/>
                    <a:pt x="15139" y="19963"/>
                  </a:cubicBezTo>
                  <a:lnTo>
                    <a:pt x="12153" y="19963"/>
                  </a:lnTo>
                  <a:lnTo>
                    <a:pt x="12153" y="13379"/>
                  </a:lnTo>
                  <a:lnTo>
                    <a:pt x="11354" y="10139"/>
                  </a:lnTo>
                  <a:lnTo>
                    <a:pt x="11354" y="5860"/>
                  </a:lnTo>
                  <a:cubicBezTo>
                    <a:pt x="11728" y="5673"/>
                    <a:pt x="12016" y="5302"/>
                    <a:pt x="12130" y="4846"/>
                  </a:cubicBezTo>
                  <a:lnTo>
                    <a:pt x="17710" y="4846"/>
                  </a:lnTo>
                  <a:lnTo>
                    <a:pt x="15147" y="13979"/>
                  </a:lnTo>
                  <a:lnTo>
                    <a:pt x="14302" y="13979"/>
                  </a:lnTo>
                  <a:cubicBezTo>
                    <a:pt x="15015" y="15444"/>
                    <a:pt x="16380" y="16435"/>
                    <a:pt x="17950" y="16435"/>
                  </a:cubicBezTo>
                  <a:cubicBezTo>
                    <a:pt x="19519" y="16435"/>
                    <a:pt x="20887" y="15444"/>
                    <a:pt x="21600" y="13979"/>
                  </a:cubicBezTo>
                  <a:lnTo>
                    <a:pt x="20753" y="13979"/>
                  </a:lnTo>
                  <a:lnTo>
                    <a:pt x="18190" y="4844"/>
                  </a:lnTo>
                  <a:lnTo>
                    <a:pt x="19072" y="4844"/>
                  </a:lnTo>
                  <a:lnTo>
                    <a:pt x="19072" y="3734"/>
                  </a:lnTo>
                  <a:lnTo>
                    <a:pt x="12052" y="3734"/>
                  </a:lnTo>
                  <a:cubicBezTo>
                    <a:pt x="11909" y="3388"/>
                    <a:pt x="11661" y="3110"/>
                    <a:pt x="11354" y="2956"/>
                  </a:cubicBezTo>
                  <a:lnTo>
                    <a:pt x="11354" y="2193"/>
                  </a:lnTo>
                  <a:cubicBezTo>
                    <a:pt x="11645" y="1983"/>
                    <a:pt x="11838" y="1611"/>
                    <a:pt x="11838" y="1187"/>
                  </a:cubicBezTo>
                  <a:cubicBezTo>
                    <a:pt x="11838" y="531"/>
                    <a:pt x="11374" y="0"/>
                    <a:pt x="10800" y="0"/>
                  </a:cubicBezTo>
                  <a:close/>
                  <a:moveTo>
                    <a:pt x="3486" y="5791"/>
                  </a:moveTo>
                  <a:lnTo>
                    <a:pt x="3486" y="13979"/>
                  </a:lnTo>
                  <a:lnTo>
                    <a:pt x="1188" y="13979"/>
                  </a:lnTo>
                  <a:lnTo>
                    <a:pt x="3486" y="5791"/>
                  </a:lnTo>
                  <a:close/>
                  <a:moveTo>
                    <a:pt x="3812" y="5791"/>
                  </a:moveTo>
                  <a:lnTo>
                    <a:pt x="6110" y="13979"/>
                  </a:lnTo>
                  <a:lnTo>
                    <a:pt x="3812" y="13979"/>
                  </a:lnTo>
                  <a:lnTo>
                    <a:pt x="3812" y="5791"/>
                  </a:lnTo>
                  <a:close/>
                  <a:moveTo>
                    <a:pt x="17788" y="5791"/>
                  </a:moveTo>
                  <a:lnTo>
                    <a:pt x="17788" y="13979"/>
                  </a:lnTo>
                  <a:lnTo>
                    <a:pt x="15490" y="13979"/>
                  </a:lnTo>
                  <a:lnTo>
                    <a:pt x="17788" y="5791"/>
                  </a:lnTo>
                  <a:close/>
                  <a:moveTo>
                    <a:pt x="18114" y="5791"/>
                  </a:moveTo>
                  <a:lnTo>
                    <a:pt x="20412" y="13979"/>
                  </a:lnTo>
                  <a:lnTo>
                    <a:pt x="18114" y="13979"/>
                  </a:lnTo>
                  <a:lnTo>
                    <a:pt x="18114" y="5791"/>
                  </a:lnTo>
                  <a:close/>
                </a:path>
              </a:pathLst>
            </a:custGeom>
            <a:solidFill>
              <a:schemeClr val="accent2"/>
            </a:solidFill>
            <a:ln w="12700" cap="flat">
              <a:noFill/>
              <a:miter lim="400000"/>
            </a:ln>
            <a:effectLst/>
          </p:spPr>
          <p:txBody>
            <a:bodyPr wrap="square" lIns="71437" tIns="71437" rIns="71437" bIns="71437" numCol="1" anchor="ctr">
              <a:noAutofit/>
            </a:bodyPr>
            <a:lstStyle/>
            <a:p>
              <a:pPr algn="ctr" defTabSz="587022">
                <a:lnSpc>
                  <a:spcPct val="100000"/>
                </a:lnSpc>
                <a:spcBef>
                  <a:spcPts val="0"/>
                </a:spcBef>
                <a:defRPr sz="4000">
                  <a:solidFill>
                    <a:srgbClr val="FFFFFF"/>
                  </a:solidFill>
                  <a:latin typeface="Scala Sans-Regular"/>
                  <a:ea typeface="Scala Sans-Regular"/>
                  <a:cs typeface="Scala Sans-Regular"/>
                  <a:sym typeface="Scala Sans-Regular"/>
                </a:defRPr>
              </a:pPr>
            </a:p>
          </p:txBody>
        </p:sp>
      </p:grpSp>
      <p:grpSp>
        <p:nvGrpSpPr>
          <p:cNvPr id="256" name="https://bit.ly/2TbHaK9"/>
          <p:cNvGrpSpPr/>
          <p:nvPr/>
        </p:nvGrpSpPr>
        <p:grpSpPr>
          <a:xfrm rot="20340000">
            <a:off x="17646968" y="9415020"/>
            <a:ext cx="6659246" cy="1425576"/>
            <a:chOff x="0" y="0"/>
            <a:chExt cx="6659245" cy="1425575"/>
          </a:xfrm>
        </p:grpSpPr>
        <p:sp>
          <p:nvSpPr>
            <p:cNvPr id="255" name="https://bit.ly/2TbHaK9"/>
            <p:cNvSpPr txBox="1"/>
            <p:nvPr/>
          </p:nvSpPr>
          <p:spPr>
            <a:xfrm>
              <a:off x="215899" y="139700"/>
              <a:ext cx="6227447" cy="866775"/>
            </a:xfrm>
            <a:prstGeom prst="rect">
              <a:avLst/>
            </a:prstGeom>
            <a:solidFill>
              <a:srgbClr val="FFFFFF"/>
            </a:solidFill>
            <a:ln>
              <a:noFill/>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a:latin typeface="Scala Sans-Regular"/>
                  <a:ea typeface="Scala Sans-Regular"/>
                  <a:cs typeface="Scala Sans-Regular"/>
                  <a:sym typeface="Scala Sans-Regular"/>
                </a:defRPr>
              </a:lvl1pPr>
            </a:lstStyle>
            <a:p>
              <a:pPr/>
              <a:r>
                <a:t>https://bit.ly/2TbHaK9</a:t>
              </a:r>
            </a:p>
          </p:txBody>
        </p:sp>
        <p:pic>
          <p:nvPicPr>
            <p:cNvPr id="254" name="https://bit.ly/2TbHaK9" descr="https://bit.ly/2TbHaK9"/>
            <p:cNvPicPr>
              <a:picLocks noChangeAspect="0"/>
            </p:cNvPicPr>
            <p:nvPr/>
          </p:nvPicPr>
          <p:blipFill>
            <a:blip r:embed="rId4">
              <a:extLst/>
            </a:blip>
            <a:stretch>
              <a:fillRect/>
            </a:stretch>
          </p:blipFill>
          <p:spPr>
            <a:xfrm>
              <a:off x="-1" y="0"/>
              <a:ext cx="6659247" cy="1425576"/>
            </a:xfrm>
            <a:prstGeom prst="rect">
              <a:avLst/>
            </a:prstGeom>
            <a:effectLst/>
          </p:spPr>
        </p:pic>
      </p:gr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6" grpId="1"/>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ScalaSans-Caps"/>
        <a:ea typeface="ScalaSans-Caps"/>
        <a:cs typeface="ScalaSans-Caps"/>
      </a:majorFont>
      <a:minorFont>
        <a:latin typeface="ScalaSans-Caps"/>
        <a:ea typeface="ScalaSans-Caps"/>
        <a:cs typeface="ScalaSans-Cap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80B5"/>
        </a:solid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587022"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Scala Sans-Regular"/>
            <a:ea typeface="Scala Sans-Regular"/>
            <a:cs typeface="Scala Sans-Regular"/>
            <a:sym typeface="Scala Sans-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ScalaSans-Caps"/>
        <a:ea typeface="ScalaSans-Caps"/>
        <a:cs typeface="ScalaSans-Caps"/>
      </a:majorFont>
      <a:minorFont>
        <a:latin typeface="ScalaSans-Caps"/>
        <a:ea typeface="ScalaSans-Caps"/>
        <a:cs typeface="ScalaSans-Cap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80B5"/>
        </a:solid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587022"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Scala Sans-Regular"/>
            <a:ea typeface="Scala Sans-Regular"/>
            <a:cs typeface="Scala Sans-Regular"/>
            <a:sym typeface="Scala Sans-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l" defTabSz="821531" rtl="0" fontAlgn="auto" latinLnBrk="0" hangingPunct="0">
          <a:lnSpc>
            <a:spcPct val="120000"/>
          </a:lnSpc>
          <a:spcBef>
            <a:spcPts val="300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ScalaSans-Cap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