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2.xml" ContentType="application/vnd.openxmlformats-officedocument.themeOverride+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3.xml" ContentType="application/vnd.openxmlformats-officedocument.themeOverr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4.xml" ContentType="application/vnd.openxmlformats-officedocument.themeOverr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5.xml" ContentType="application/vnd.openxmlformats-officedocument.themeOverride+xml"/>
  <Override PartName="/ppt/notesSlides/notesSlide1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748" r:id="rId1"/>
    <p:sldMasterId id="2147483753" r:id="rId2"/>
    <p:sldMasterId id="2147483757" r:id="rId3"/>
    <p:sldMasterId id="2147483761" r:id="rId4"/>
    <p:sldMasterId id="2147483765" r:id="rId5"/>
  </p:sldMasterIdLst>
  <p:notesMasterIdLst>
    <p:notesMasterId r:id="rId31"/>
  </p:notesMasterIdLst>
  <p:handoutMasterIdLst>
    <p:handoutMasterId r:id="rId32"/>
  </p:handoutMasterIdLst>
  <p:sldIdLst>
    <p:sldId id="2334" r:id="rId6"/>
    <p:sldId id="2337" r:id="rId7"/>
    <p:sldId id="353" r:id="rId8"/>
    <p:sldId id="708" r:id="rId9"/>
    <p:sldId id="2319" r:id="rId10"/>
    <p:sldId id="2330" r:id="rId11"/>
    <p:sldId id="1864" r:id="rId12"/>
    <p:sldId id="314" r:id="rId13"/>
    <p:sldId id="1885" r:id="rId14"/>
    <p:sldId id="2328" r:id="rId15"/>
    <p:sldId id="2335" r:id="rId16"/>
    <p:sldId id="2312" r:id="rId17"/>
    <p:sldId id="2308" r:id="rId18"/>
    <p:sldId id="2332" r:id="rId19"/>
    <p:sldId id="2336" r:id="rId20"/>
    <p:sldId id="269" r:id="rId21"/>
    <p:sldId id="2322" r:id="rId22"/>
    <p:sldId id="2323" r:id="rId23"/>
    <p:sldId id="2324" r:id="rId24"/>
    <p:sldId id="2325" r:id="rId25"/>
    <p:sldId id="2327" r:id="rId26"/>
    <p:sldId id="1841" r:id="rId27"/>
    <p:sldId id="1845" r:id="rId28"/>
    <p:sldId id="1846" r:id="rId29"/>
    <p:sldId id="2492" r:id="rId30"/>
  </p:sldIdLst>
  <p:sldSz cx="9144000" cy="6858000" type="screen4x3"/>
  <p:notesSz cx="6858000" cy="9144000"/>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380">
          <p15:clr>
            <a:srgbClr val="A4A3A4"/>
          </p15:clr>
        </p15:guide>
        <p15:guide id="2" pos="2880">
          <p15:clr>
            <a:srgbClr val="A4A3A4"/>
          </p15:clr>
        </p15:guide>
        <p15:guide id="3" orient="horz" pos="754" userDrawn="1">
          <p15:clr>
            <a:srgbClr val="A4A3A4"/>
          </p15:clr>
        </p15:guide>
        <p15:guide id="4" pos="5602" userDrawn="1">
          <p15:clr>
            <a:srgbClr val="A4A3A4"/>
          </p15:clr>
        </p15:guide>
        <p15:guide id="5" orient="horz" pos="451">
          <p15:clr>
            <a:srgbClr val="A4A3A4"/>
          </p15:clr>
        </p15:guide>
        <p15:guide id="6" pos="385" userDrawn="1">
          <p15:clr>
            <a:srgbClr val="A4A3A4"/>
          </p15:clr>
        </p15:guide>
        <p15:guide id="7" orient="horz">
          <p15:clr>
            <a:srgbClr val="A4A3A4"/>
          </p15:clr>
        </p15:guide>
        <p15:guide id="8" pos="57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Julia Rosewich" initials="JR" lastIdx="4" clrIdx="6"/>
  <p:cmAuthor id="1" name="Peter Pancakes" initials="PP" lastIdx="1" clrIdx="0"/>
  <p:cmAuthor id="8" name="Joyce Peters-Dasdemir" initials="JP [2]" lastIdx="3" clrIdx="7">
    <p:extLst>
      <p:ext uri="{19B8F6BF-5375-455C-9EA6-DF929625EA0E}">
        <p15:presenceInfo xmlns:p15="http://schemas.microsoft.com/office/powerpoint/2012/main" userId="Joyce Peters-Dasdemir" providerId="None"/>
      </p:ext>
    </p:extLst>
  </p:cmAuthor>
  <p:cmAuthor id="2" name="Bärbel Barzel" initials="BB" lastIdx="13" clrIdx="1">
    <p:extLst>
      <p:ext uri="{19B8F6BF-5375-455C-9EA6-DF929625EA0E}">
        <p15:presenceInfo xmlns:p15="http://schemas.microsoft.com/office/powerpoint/2012/main" userId="S::baerbel.barzel@uni-due.de::ee4d417a-493b-427e-b347-b0d6ec79ec26" providerId="AD"/>
      </p:ext>
    </p:extLst>
  </p:cmAuthor>
  <p:cmAuthor id="9" name="Franziska Siebel" initials="FS" lastIdx="1" clrIdx="8">
    <p:extLst>
      <p:ext uri="{19B8F6BF-5375-455C-9EA6-DF929625EA0E}">
        <p15:presenceInfo xmlns:p15="http://schemas.microsoft.com/office/powerpoint/2012/main" userId="Franziska Siebel" providerId="None"/>
      </p:ext>
    </p:extLst>
  </p:cmAuthor>
  <p:cmAuthor id="3" name="Abshagen, Dr. Maike (IQSH)" initials="ADM(" lastIdx="33" clrIdx="2">
    <p:extLst>
      <p:ext uri="{19B8F6BF-5375-455C-9EA6-DF929625EA0E}">
        <p15:presenceInfo xmlns:p15="http://schemas.microsoft.com/office/powerpoint/2012/main" userId="S-1-5-21-1715567821-1935655697-1801674531-1457692" providerId="AD"/>
      </p:ext>
    </p:extLst>
  </p:cmAuthor>
  <p:cmAuthor id="4" name="Lisa Göbel" initials="LG" lastIdx="9" clrIdx="3">
    <p:extLst>
      <p:ext uri="{19B8F6BF-5375-455C-9EA6-DF929625EA0E}">
        <p15:presenceInfo xmlns:p15="http://schemas.microsoft.com/office/powerpoint/2012/main" userId="S::lisa.goebel@uni-due.de::606e26b8-8523-4cb4-9753-5c349cef0c53" providerId="AD"/>
      </p:ext>
    </p:extLst>
  </p:cmAuthor>
  <p:cmAuthor id="5" name="Joyce Peters-Dasdemir" initials="JP" lastIdx="11" clrIdx="4">
    <p:extLst>
      <p:ext uri="{19B8F6BF-5375-455C-9EA6-DF929625EA0E}">
        <p15:presenceInfo xmlns:p15="http://schemas.microsoft.com/office/powerpoint/2012/main" userId="S::joyce.peters-dasdemir@uni-due.de::1b94d5f1-b871-4bc9-be79-5e1ffd123ed6" providerId="AD"/>
      </p:ext>
    </p:extLst>
  </p:cmAuthor>
  <p:cmAuthor id="6" name="P Ebers" initials="PE" lastIdx="2" clrIdx="5">
    <p:extLst>
      <p:ext uri="{19B8F6BF-5375-455C-9EA6-DF929625EA0E}">
        <p15:presenceInfo xmlns:p15="http://schemas.microsoft.com/office/powerpoint/2012/main" userId="S::patrick.ebers@stud.uni-due.de::8b92293e-a25e-4ba5-8b8e-7f4ef79ce85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B44F"/>
    <a:srgbClr val="337987"/>
    <a:srgbClr val="A44168"/>
    <a:srgbClr val="337A87"/>
    <a:srgbClr val="F8B54E"/>
    <a:srgbClr val="FF9933"/>
    <a:srgbClr val="CDD8DA"/>
    <a:srgbClr val="E8EDEE"/>
    <a:srgbClr val="B10F47"/>
    <a:srgbClr val="327A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53185" autoAdjust="0"/>
  </p:normalViewPr>
  <p:slideViewPr>
    <p:cSldViewPr>
      <p:cViewPr varScale="1">
        <p:scale>
          <a:sx n="59" d="100"/>
          <a:sy n="59" d="100"/>
        </p:scale>
        <p:origin x="2888" y="176"/>
      </p:cViewPr>
      <p:guideLst>
        <p:guide orient="horz" pos="380"/>
        <p:guide pos="2880"/>
        <p:guide orient="horz" pos="754"/>
        <p:guide pos="5602"/>
        <p:guide orient="horz" pos="451"/>
        <p:guide pos="385"/>
        <p:guide orient="horz"/>
        <p:guide pos="576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A5146-DCFD-6846-87AA-244AFA5CBA89}" type="doc">
      <dgm:prSet loTypeId="urn:microsoft.com/office/officeart/2008/layout/VerticalCurvedList" loCatId="" qsTypeId="urn:microsoft.com/office/officeart/2005/8/quickstyle/simple1" qsCatId="simple" csTypeId="urn:microsoft.com/office/officeart/2005/8/colors/accent1_2" csCatId="accent1" phldr="1"/>
      <dgm:spPr/>
      <dgm:t>
        <a:bodyPr/>
        <a:lstStyle/>
        <a:p>
          <a:endParaRPr lang="de-DE"/>
        </a:p>
      </dgm:t>
    </dgm:pt>
    <dgm:pt modelId="{425FDFE9-02F4-BF4E-A617-47B733440750}">
      <dgm:prSet phldrT="[Text]" custT="1"/>
      <dgm:spPr>
        <a:solidFill>
          <a:srgbClr val="F8B44F"/>
        </a:solidFill>
        <a:ln>
          <a:noFill/>
        </a:ln>
      </dgm:spPr>
      <dgm:t>
        <a:bodyPr/>
        <a:lstStyle/>
        <a:p>
          <a:r>
            <a:rPr lang="de-DE" sz="1800" dirty="0"/>
            <a:t>1 Kognitiv aktivierende Aufgaben mit </a:t>
          </a:r>
          <a:r>
            <a:rPr lang="de-DE" sz="1800" i="1" dirty="0"/>
            <a:t>digitalen Werkzeugen</a:t>
          </a:r>
        </a:p>
      </dgm:t>
    </dgm:pt>
    <dgm:pt modelId="{7AB4AD74-4EA3-3647-A6D3-21A27E832477}" type="parTrans" cxnId="{862EE7FD-B22C-994A-A144-92451BE86CC5}">
      <dgm:prSet/>
      <dgm:spPr/>
      <dgm:t>
        <a:bodyPr/>
        <a:lstStyle/>
        <a:p>
          <a:endParaRPr lang="de-DE" sz="1800"/>
        </a:p>
      </dgm:t>
    </dgm:pt>
    <dgm:pt modelId="{41D358FD-8D20-2B45-B5AB-EC99F64C5B45}" type="sibTrans" cxnId="{862EE7FD-B22C-994A-A144-92451BE86CC5}">
      <dgm:prSet/>
      <dgm:spPr/>
      <dgm:t>
        <a:bodyPr/>
        <a:lstStyle/>
        <a:p>
          <a:endParaRPr lang="de-DE" sz="1800"/>
        </a:p>
      </dgm:t>
    </dgm:pt>
    <dgm:pt modelId="{055C05AE-C369-D745-BCFB-E0716D861FCF}">
      <dgm:prSet phldrT="[Text]" custT="1"/>
      <dgm:spPr>
        <a:solidFill>
          <a:schemeClr val="tx2"/>
        </a:solidFill>
      </dgm:spPr>
      <dgm:t>
        <a:bodyPr/>
        <a:lstStyle/>
        <a:p>
          <a:r>
            <a:rPr lang="de-DE" sz="1800" dirty="0"/>
            <a:t>2 Diagnose </a:t>
          </a:r>
          <a:r>
            <a:rPr lang="de-DE" sz="1800" i="0" dirty="0"/>
            <a:t>und Förderung mi</a:t>
          </a:r>
          <a:r>
            <a:rPr lang="de-DE" sz="1800" i="1" dirty="0"/>
            <a:t>t Diagnosetools</a:t>
          </a:r>
        </a:p>
      </dgm:t>
    </dgm:pt>
    <dgm:pt modelId="{DB6801FC-A6D2-7B47-BDF7-AA04F416E022}" type="parTrans" cxnId="{4008D1CA-C759-B643-A86F-8B3D1D76A7E4}">
      <dgm:prSet/>
      <dgm:spPr/>
      <dgm:t>
        <a:bodyPr/>
        <a:lstStyle/>
        <a:p>
          <a:endParaRPr lang="de-DE" sz="1800"/>
        </a:p>
      </dgm:t>
    </dgm:pt>
    <dgm:pt modelId="{A161F1B8-D0DA-A54C-B5DF-2533E02D1A65}" type="sibTrans" cxnId="{4008D1CA-C759-B643-A86F-8B3D1D76A7E4}">
      <dgm:prSet/>
      <dgm:spPr/>
      <dgm:t>
        <a:bodyPr/>
        <a:lstStyle/>
        <a:p>
          <a:endParaRPr lang="de-DE" sz="1800"/>
        </a:p>
      </dgm:t>
    </dgm:pt>
    <dgm:pt modelId="{42DEF008-6EAC-2941-B8D5-4F2A0C8A38E5}">
      <dgm:prSet phldrT="[Text]" custT="1"/>
      <dgm:spPr/>
      <dgm:t>
        <a:bodyPr/>
        <a:lstStyle/>
        <a:p>
          <a:r>
            <a:rPr lang="de-DE" sz="1800" dirty="0"/>
            <a:t>3 </a:t>
          </a:r>
          <a:r>
            <a:rPr lang="de-DE" sz="1800" i="1" dirty="0"/>
            <a:t>Apps</a:t>
          </a:r>
          <a:r>
            <a:rPr lang="de-DE" sz="1800" dirty="0"/>
            <a:t> </a:t>
          </a:r>
          <a:r>
            <a:rPr lang="de-DE" sz="1800" dirty="0" err="1"/>
            <a:t>kriteriengeleitet</a:t>
          </a:r>
          <a:r>
            <a:rPr lang="de-DE" sz="1800" dirty="0"/>
            <a:t> auswählen, beurteilen und erstellen</a:t>
          </a:r>
        </a:p>
      </dgm:t>
    </dgm:pt>
    <dgm:pt modelId="{3E22FA9D-9388-024C-BA4D-0989229CC901}" type="parTrans" cxnId="{FF5C5955-DA8B-8040-B8BF-EB55B66ED1CD}">
      <dgm:prSet/>
      <dgm:spPr/>
      <dgm:t>
        <a:bodyPr/>
        <a:lstStyle/>
        <a:p>
          <a:endParaRPr lang="de-DE" sz="1800"/>
        </a:p>
      </dgm:t>
    </dgm:pt>
    <dgm:pt modelId="{73966D20-200A-C144-A38E-D41E4500FA01}" type="sibTrans" cxnId="{FF5C5955-DA8B-8040-B8BF-EB55B66ED1CD}">
      <dgm:prSet/>
      <dgm:spPr/>
      <dgm:t>
        <a:bodyPr/>
        <a:lstStyle/>
        <a:p>
          <a:endParaRPr lang="de-DE" sz="1800"/>
        </a:p>
      </dgm:t>
    </dgm:pt>
    <dgm:pt modelId="{56095096-A783-C747-8B86-21DAB90BC76A}">
      <dgm:prSet custT="1"/>
      <dgm:spPr>
        <a:solidFill>
          <a:schemeClr val="tx2"/>
        </a:solidFill>
        <a:ln w="25400" cap="flat" cmpd="sng" algn="ctr">
          <a:solidFill>
            <a:prstClr val="white">
              <a:hueOff val="0"/>
              <a:satOff val="0"/>
              <a:lumOff val="0"/>
              <a:alphaOff val="0"/>
            </a:prstClr>
          </a:solidFill>
          <a:prstDash val="solid"/>
        </a:ln>
        <a:effectLst/>
      </dgm:spPr>
      <dgm:t>
        <a:bodyPr spcFirstLastPara="0" vert="horz" wrap="square" lIns="415569" tIns="40640" rIns="40640" bIns="40640" numCol="1" spcCol="1270" anchor="ctr" anchorCtr="0"/>
        <a:lstStyle/>
        <a:p>
          <a:pPr marL="0" lvl="0" indent="0" algn="l" defTabSz="844550">
            <a:lnSpc>
              <a:spcPct val="90000"/>
            </a:lnSpc>
            <a:spcBef>
              <a:spcPct val="0"/>
            </a:spcBef>
            <a:spcAft>
              <a:spcPct val="35000"/>
            </a:spcAft>
          </a:pPr>
          <a:r>
            <a:rPr lang="de-DE" sz="1800" kern="1200" dirty="0">
              <a:solidFill>
                <a:prstClr val="white"/>
              </a:solidFill>
              <a:latin typeface="+mn-lt"/>
              <a:ea typeface="ＭＳ Ｐゴシック"/>
              <a:cs typeface="ＭＳ Ｐゴシック"/>
            </a:rPr>
            <a:t>4 </a:t>
          </a:r>
          <a:r>
            <a:rPr lang="de-DE" sz="1800" i="1" kern="1200" dirty="0">
              <a:latin typeface="+mn-lt"/>
            </a:rPr>
            <a:t>Videos</a:t>
          </a:r>
          <a:r>
            <a:rPr lang="de-DE" sz="1800" kern="1200" dirty="0">
              <a:latin typeface="+mn-lt"/>
            </a:rPr>
            <a:t> </a:t>
          </a:r>
          <a:r>
            <a:rPr lang="de-DE" sz="1800" kern="1200" dirty="0" err="1">
              <a:latin typeface="+mn-lt"/>
            </a:rPr>
            <a:t>kriteriengeleitet</a:t>
          </a:r>
          <a:r>
            <a:rPr lang="de-DE" sz="1800" kern="1200" dirty="0">
              <a:latin typeface="+mn-lt"/>
            </a:rPr>
            <a:t> auswählen und beurteilen</a:t>
          </a:r>
          <a:endParaRPr lang="de-DE" sz="1800" kern="1200" dirty="0">
            <a:solidFill>
              <a:prstClr val="white"/>
            </a:solidFill>
            <a:latin typeface="+mn-lt"/>
            <a:ea typeface="ＭＳ Ｐゴシック"/>
            <a:cs typeface="ＭＳ Ｐゴシック"/>
          </a:endParaRPr>
        </a:p>
      </dgm:t>
    </dgm:pt>
    <dgm:pt modelId="{330B1A45-5DD5-964E-85F0-34528D468928}" type="parTrans" cxnId="{8F6D1322-282D-4A4C-8009-AD0FC193A10A}">
      <dgm:prSet/>
      <dgm:spPr/>
      <dgm:t>
        <a:bodyPr/>
        <a:lstStyle/>
        <a:p>
          <a:endParaRPr lang="de-DE" sz="1800"/>
        </a:p>
      </dgm:t>
    </dgm:pt>
    <dgm:pt modelId="{42FDCF0B-C964-F149-B71D-8FC2318B21F4}" type="sibTrans" cxnId="{8F6D1322-282D-4A4C-8009-AD0FC193A10A}">
      <dgm:prSet/>
      <dgm:spPr/>
      <dgm:t>
        <a:bodyPr/>
        <a:lstStyle/>
        <a:p>
          <a:endParaRPr lang="de-DE" sz="1800"/>
        </a:p>
      </dgm:t>
    </dgm:pt>
    <dgm:pt modelId="{BA207732-BDCE-E54E-8405-D6DD4DAE3303}">
      <dgm:prSet custT="1"/>
      <dgm:spPr/>
      <dgm:t>
        <a:bodyPr/>
        <a:lstStyle/>
        <a:p>
          <a:pPr marL="0" lvl="0" indent="0" algn="l" defTabSz="844550">
            <a:lnSpc>
              <a:spcPct val="90000"/>
            </a:lnSpc>
            <a:spcBef>
              <a:spcPct val="0"/>
            </a:spcBef>
            <a:spcAft>
              <a:spcPct val="35000"/>
            </a:spcAft>
            <a:buNone/>
          </a:pPr>
          <a:r>
            <a:rPr lang="de-DE" sz="1800" i="0" dirty="0"/>
            <a:t> 6 </a:t>
          </a:r>
          <a:r>
            <a:rPr lang="de-DE" sz="1800" i="1" dirty="0"/>
            <a:t>OER </a:t>
          </a:r>
          <a:r>
            <a:rPr lang="de-DE" sz="1800" i="0" dirty="0"/>
            <a:t>– Fragen des Datenschutzes</a:t>
          </a:r>
        </a:p>
      </dgm:t>
    </dgm:pt>
    <dgm:pt modelId="{9F18E610-B095-C847-B978-B93247962D10}" type="parTrans" cxnId="{A9735E62-AE16-1643-AE04-888E3191F6DF}">
      <dgm:prSet/>
      <dgm:spPr/>
      <dgm:t>
        <a:bodyPr/>
        <a:lstStyle/>
        <a:p>
          <a:endParaRPr lang="de-DE" sz="1800"/>
        </a:p>
      </dgm:t>
    </dgm:pt>
    <dgm:pt modelId="{1963B811-F4B3-3947-8D6E-CAFF5146AF89}" type="sibTrans" cxnId="{A9735E62-AE16-1643-AE04-888E3191F6DF}">
      <dgm:prSet/>
      <dgm:spPr/>
      <dgm:t>
        <a:bodyPr/>
        <a:lstStyle/>
        <a:p>
          <a:endParaRPr lang="de-DE" sz="1800"/>
        </a:p>
      </dgm:t>
    </dgm:pt>
    <dgm:pt modelId="{84494ADE-C122-C14F-A6AB-6E61054CC7FF}">
      <dgm:prSet phldrT="[Text]" custT="1"/>
      <dgm:spPr>
        <a:solidFill>
          <a:schemeClr val="tx2"/>
        </a:solidFill>
      </dgm:spPr>
      <dgm:t>
        <a:bodyPr/>
        <a:lstStyle/>
        <a:p>
          <a:r>
            <a:rPr lang="de-DE" sz="1800" dirty="0">
              <a:solidFill>
                <a:prstClr val="white"/>
              </a:solidFill>
              <a:latin typeface="+mn-lt"/>
              <a:ea typeface="ＭＳ Ｐゴシック"/>
              <a:cs typeface="ＭＳ Ｐゴシック"/>
            </a:rPr>
            <a:t> 7 Mathematikunterricht im </a:t>
          </a:r>
          <a:r>
            <a:rPr lang="de-DE" sz="1800" i="1" dirty="0">
              <a:solidFill>
                <a:prstClr val="white"/>
              </a:solidFill>
              <a:latin typeface="+mn-lt"/>
              <a:ea typeface="ＭＳ Ｐゴシック"/>
              <a:cs typeface="ＭＳ Ｐゴシック"/>
            </a:rPr>
            <a:t>Learning Management System</a:t>
          </a:r>
          <a:r>
            <a:rPr lang="de-DE" sz="1800" dirty="0">
              <a:solidFill>
                <a:prstClr val="white"/>
              </a:solidFill>
              <a:latin typeface="+mn-lt"/>
              <a:ea typeface="ＭＳ Ｐゴシック"/>
              <a:cs typeface="ＭＳ Ｐゴシック"/>
            </a:rPr>
            <a:t> planen</a:t>
          </a:r>
          <a:endParaRPr lang="de-DE" sz="1800" dirty="0">
            <a:latin typeface="+mn-lt"/>
          </a:endParaRPr>
        </a:p>
      </dgm:t>
    </dgm:pt>
    <dgm:pt modelId="{3F020F65-9008-E041-904E-D1FD7798CDB1}" type="parTrans" cxnId="{9A737703-A02C-4349-BF82-503C6F8B383C}">
      <dgm:prSet/>
      <dgm:spPr/>
      <dgm:t>
        <a:bodyPr/>
        <a:lstStyle/>
        <a:p>
          <a:endParaRPr lang="de-DE" sz="1800"/>
        </a:p>
      </dgm:t>
    </dgm:pt>
    <dgm:pt modelId="{1289FF5C-A103-5C49-80E4-D5962EED8D20}" type="sibTrans" cxnId="{9A737703-A02C-4349-BF82-503C6F8B383C}">
      <dgm:prSet/>
      <dgm:spPr/>
      <dgm:t>
        <a:bodyPr/>
        <a:lstStyle/>
        <a:p>
          <a:endParaRPr lang="de-DE" sz="1800"/>
        </a:p>
      </dgm:t>
    </dgm:pt>
    <dgm:pt modelId="{1744BB61-EDC8-A34A-878C-FADEFDA97295}">
      <dgm:prSet custT="1"/>
      <dgm:spPr>
        <a:solidFill>
          <a:srgbClr val="F8B44F"/>
        </a:solidFill>
        <a:ln w="25400" cap="flat" cmpd="sng" algn="ctr">
          <a:solidFill>
            <a:prstClr val="white">
              <a:hueOff val="0"/>
              <a:satOff val="0"/>
              <a:lumOff val="0"/>
              <a:alphaOff val="0"/>
            </a:prstClr>
          </a:solidFill>
          <a:prstDash val="solid"/>
        </a:ln>
        <a:effectLst/>
      </dgm:spPr>
      <dgm:t>
        <a:bodyPr spcFirstLastPara="0" vert="horz" wrap="square" lIns="415569" tIns="40640" rIns="40640" bIns="40640" numCol="1" spcCol="1270" anchor="ctr" anchorCtr="0"/>
        <a:lstStyle/>
        <a:p>
          <a:pPr marL="0" lvl="0" indent="0" algn="l" defTabSz="844550">
            <a:lnSpc>
              <a:spcPct val="90000"/>
            </a:lnSpc>
            <a:spcBef>
              <a:spcPct val="0"/>
            </a:spcBef>
            <a:spcAft>
              <a:spcPct val="35000"/>
            </a:spcAft>
          </a:pPr>
          <a:r>
            <a:rPr lang="de-DE" sz="1800" kern="1200" dirty="0">
              <a:solidFill>
                <a:prstClr val="white"/>
              </a:solidFill>
              <a:latin typeface="+mn-lt"/>
              <a:ea typeface="ＭＳ Ｐゴシック"/>
              <a:cs typeface="ＭＳ Ｐゴシック"/>
            </a:rPr>
            <a:t>5 </a:t>
          </a:r>
          <a:r>
            <a:rPr lang="de-DE" sz="1800" i="1" kern="1200" dirty="0">
              <a:solidFill>
                <a:prstClr val="white"/>
              </a:solidFill>
              <a:latin typeface="+mn-lt"/>
              <a:ea typeface="ＭＳ Ｐゴシック"/>
              <a:cs typeface="ＭＳ Ｐゴシック"/>
            </a:rPr>
            <a:t>Lernvideos </a:t>
          </a:r>
          <a:r>
            <a:rPr lang="de-DE" sz="1800" kern="1200" dirty="0">
              <a:solidFill>
                <a:prstClr val="white"/>
              </a:solidFill>
              <a:latin typeface="+mn-lt"/>
              <a:ea typeface="ＭＳ Ｐゴシック"/>
              <a:cs typeface="ＭＳ Ｐゴシック"/>
            </a:rPr>
            <a:t>produzieren</a:t>
          </a:r>
        </a:p>
      </dgm:t>
    </dgm:pt>
    <dgm:pt modelId="{4DC359EE-C769-9546-A3F1-57C56F2E64C3}" type="parTrans" cxnId="{C9AC03B1-33D8-B946-ADB2-0082BA406F9E}">
      <dgm:prSet/>
      <dgm:spPr/>
      <dgm:t>
        <a:bodyPr/>
        <a:lstStyle/>
        <a:p>
          <a:endParaRPr lang="de-DE" sz="1800"/>
        </a:p>
      </dgm:t>
    </dgm:pt>
    <dgm:pt modelId="{A51AD1E9-4E77-C342-81C7-E6869E1E46C9}" type="sibTrans" cxnId="{C9AC03B1-33D8-B946-ADB2-0082BA406F9E}">
      <dgm:prSet/>
      <dgm:spPr/>
      <dgm:t>
        <a:bodyPr/>
        <a:lstStyle/>
        <a:p>
          <a:endParaRPr lang="de-DE" sz="1800"/>
        </a:p>
      </dgm:t>
    </dgm:pt>
    <dgm:pt modelId="{12FA5DD2-2C08-8947-A372-1E3E5B725537}">
      <dgm:prSet phldrT="[Text]"/>
      <dgm:spPr>
        <a:solidFill>
          <a:schemeClr val="tx2"/>
        </a:solidFill>
      </dgm:spPr>
      <dgm:t>
        <a:bodyPr/>
        <a:lstStyle/>
        <a:p>
          <a:endParaRPr lang="de-DE" sz="1800" dirty="0"/>
        </a:p>
      </dgm:t>
    </dgm:pt>
    <dgm:pt modelId="{BD2AAC79-5ADF-AF40-9162-0A47C79FA9BD}" type="sibTrans" cxnId="{DDC54668-9E2A-EC43-A84F-BCC9CA36C041}">
      <dgm:prSet/>
      <dgm:spPr/>
      <dgm:t>
        <a:bodyPr/>
        <a:lstStyle/>
        <a:p>
          <a:endParaRPr lang="de-DE" sz="1800"/>
        </a:p>
      </dgm:t>
    </dgm:pt>
    <dgm:pt modelId="{F5506FBE-F83C-E444-8A45-2BFAD063E254}" type="parTrans" cxnId="{DDC54668-9E2A-EC43-A84F-BCC9CA36C041}">
      <dgm:prSet/>
      <dgm:spPr/>
      <dgm:t>
        <a:bodyPr/>
        <a:lstStyle/>
        <a:p>
          <a:endParaRPr lang="de-DE" sz="1800"/>
        </a:p>
      </dgm:t>
    </dgm:pt>
    <dgm:pt modelId="{C0E2C0D0-1C26-1D4E-9868-E7564E23F449}">
      <dgm:prSet custT="1"/>
      <dgm:spPr>
        <a:solidFill>
          <a:srgbClr val="F1A63F"/>
        </a:solidFill>
        <a:ln w="25400" cap="flat" cmpd="sng" algn="ctr">
          <a:solidFill>
            <a:prstClr val="white">
              <a:hueOff val="0"/>
              <a:satOff val="0"/>
              <a:lumOff val="0"/>
              <a:alphaOff val="0"/>
            </a:prstClr>
          </a:solidFill>
          <a:prstDash val="solid"/>
        </a:ln>
        <a:effectLst/>
      </dgm:spPr>
      <dgm:t>
        <a:bodyPr/>
        <a:lstStyle/>
        <a:p>
          <a:endParaRPr lang="de-DE" sz="1800" dirty="0"/>
        </a:p>
      </dgm:t>
    </dgm:pt>
    <dgm:pt modelId="{A3374340-B72B-024D-99C2-98FEF8797728}" type="sibTrans" cxnId="{7A1A9D3F-9396-684C-98E4-A7D65ECF20F8}">
      <dgm:prSet/>
      <dgm:spPr/>
      <dgm:t>
        <a:bodyPr/>
        <a:lstStyle/>
        <a:p>
          <a:endParaRPr lang="de-DE" sz="1800"/>
        </a:p>
      </dgm:t>
    </dgm:pt>
    <dgm:pt modelId="{F8735AE8-B56A-5141-BCB9-23E12C35994C}" type="parTrans" cxnId="{7A1A9D3F-9396-684C-98E4-A7D65ECF20F8}">
      <dgm:prSet/>
      <dgm:spPr/>
      <dgm:t>
        <a:bodyPr/>
        <a:lstStyle/>
        <a:p>
          <a:endParaRPr lang="de-DE" sz="1800"/>
        </a:p>
      </dgm:t>
    </dgm:pt>
    <dgm:pt modelId="{0B5E8AB4-54A7-134C-A877-CDFC4E696BED}" type="pres">
      <dgm:prSet presAssocID="{82AA5146-DCFD-6846-87AA-244AFA5CBA89}" presName="Name0" presStyleCnt="0">
        <dgm:presLayoutVars>
          <dgm:chMax val="7"/>
          <dgm:chPref val="7"/>
          <dgm:dir/>
        </dgm:presLayoutVars>
      </dgm:prSet>
      <dgm:spPr/>
    </dgm:pt>
    <dgm:pt modelId="{C3A29190-6CEF-F149-B73E-62CD6B4F762F}" type="pres">
      <dgm:prSet presAssocID="{82AA5146-DCFD-6846-87AA-244AFA5CBA89}" presName="Name1" presStyleCnt="0"/>
      <dgm:spPr/>
    </dgm:pt>
    <dgm:pt modelId="{E3319054-94CC-B64F-BE47-ED76CF9B17EA}" type="pres">
      <dgm:prSet presAssocID="{82AA5146-DCFD-6846-87AA-244AFA5CBA89}" presName="cycle" presStyleCnt="0"/>
      <dgm:spPr/>
    </dgm:pt>
    <dgm:pt modelId="{56B8E500-E0A0-F846-B73C-96CBEAD8202F}" type="pres">
      <dgm:prSet presAssocID="{82AA5146-DCFD-6846-87AA-244AFA5CBA89}" presName="srcNode" presStyleLbl="node1" presStyleIdx="0" presStyleCnt="7"/>
      <dgm:spPr/>
    </dgm:pt>
    <dgm:pt modelId="{C585E4E2-7A83-A745-BABA-F3A6E2033FDE}" type="pres">
      <dgm:prSet presAssocID="{82AA5146-DCFD-6846-87AA-244AFA5CBA89}" presName="conn" presStyleLbl="parChTrans1D2" presStyleIdx="0" presStyleCnt="1"/>
      <dgm:spPr/>
    </dgm:pt>
    <dgm:pt modelId="{03D62A61-6A9A-7946-ABC7-817E07047C55}" type="pres">
      <dgm:prSet presAssocID="{82AA5146-DCFD-6846-87AA-244AFA5CBA89}" presName="extraNode" presStyleLbl="node1" presStyleIdx="0" presStyleCnt="7"/>
      <dgm:spPr/>
    </dgm:pt>
    <dgm:pt modelId="{5E1C2F4A-97BB-6248-B6D1-9D24FFE6496C}" type="pres">
      <dgm:prSet presAssocID="{82AA5146-DCFD-6846-87AA-244AFA5CBA89}" presName="dstNode" presStyleLbl="node1" presStyleIdx="0" presStyleCnt="7"/>
      <dgm:spPr/>
    </dgm:pt>
    <dgm:pt modelId="{14B3B2B1-6154-AA4C-9440-623153BCCFD4}" type="pres">
      <dgm:prSet presAssocID="{425FDFE9-02F4-BF4E-A617-47B733440750}" presName="text_1" presStyleLbl="node1" presStyleIdx="0" presStyleCnt="7">
        <dgm:presLayoutVars>
          <dgm:bulletEnabled val="1"/>
        </dgm:presLayoutVars>
      </dgm:prSet>
      <dgm:spPr/>
    </dgm:pt>
    <dgm:pt modelId="{9B71B12B-4A5E-B947-B8F8-88B101C0C984}" type="pres">
      <dgm:prSet presAssocID="{425FDFE9-02F4-BF4E-A617-47B733440750}" presName="accent_1" presStyleCnt="0"/>
      <dgm:spPr/>
    </dgm:pt>
    <dgm:pt modelId="{02D28AEA-860E-C641-A7D2-6777043CF7EF}" type="pres">
      <dgm:prSet presAssocID="{425FDFE9-02F4-BF4E-A617-47B733440750}" presName="accentRepeatNode" presStyleLbl="solidFgAcc1" presStyleIdx="0" presStyleCnt="7"/>
      <dgm:spPr>
        <a:ln>
          <a:solidFill>
            <a:srgbClr val="F8B44F"/>
          </a:solidFill>
        </a:ln>
      </dgm:spPr>
    </dgm:pt>
    <dgm:pt modelId="{5E0DDF12-2032-404D-AB4B-0EEF90160CF6}" type="pres">
      <dgm:prSet presAssocID="{055C05AE-C369-D745-BCFB-E0716D861FCF}" presName="text_2" presStyleLbl="node1" presStyleIdx="1" presStyleCnt="7">
        <dgm:presLayoutVars>
          <dgm:bulletEnabled val="1"/>
        </dgm:presLayoutVars>
      </dgm:prSet>
      <dgm:spPr/>
    </dgm:pt>
    <dgm:pt modelId="{7508E910-91EF-8946-9009-4CE0B29CF297}" type="pres">
      <dgm:prSet presAssocID="{055C05AE-C369-D745-BCFB-E0716D861FCF}" presName="accent_2" presStyleCnt="0"/>
      <dgm:spPr/>
    </dgm:pt>
    <dgm:pt modelId="{34D306BA-B2C6-244A-A6C9-BC1E392F3B4C}" type="pres">
      <dgm:prSet presAssocID="{055C05AE-C369-D745-BCFB-E0716D861FCF}" presName="accentRepeatNode" presStyleLbl="solidFgAcc1" presStyleIdx="1" presStyleCnt="7"/>
      <dgm:spPr/>
    </dgm:pt>
    <dgm:pt modelId="{7A14E4B8-7A46-E142-9B63-6C69564B6317}" type="pres">
      <dgm:prSet presAssocID="{42DEF008-6EAC-2941-B8D5-4F2A0C8A38E5}" presName="text_3" presStyleLbl="node1" presStyleIdx="2" presStyleCnt="7">
        <dgm:presLayoutVars>
          <dgm:bulletEnabled val="1"/>
        </dgm:presLayoutVars>
      </dgm:prSet>
      <dgm:spPr/>
    </dgm:pt>
    <dgm:pt modelId="{1C4646C8-15C9-6544-BA7F-E02880722EE0}" type="pres">
      <dgm:prSet presAssocID="{42DEF008-6EAC-2941-B8D5-4F2A0C8A38E5}" presName="accent_3" presStyleCnt="0"/>
      <dgm:spPr/>
    </dgm:pt>
    <dgm:pt modelId="{EC63B1E2-4780-B147-9199-C03452D40563}" type="pres">
      <dgm:prSet presAssocID="{42DEF008-6EAC-2941-B8D5-4F2A0C8A38E5}" presName="accentRepeatNode" presStyleLbl="solidFgAcc1" presStyleIdx="2" presStyleCnt="7"/>
      <dgm:spPr/>
    </dgm:pt>
    <dgm:pt modelId="{DB40304C-A743-3443-8345-BF241835FB7B}" type="pres">
      <dgm:prSet presAssocID="{56095096-A783-C747-8B86-21DAB90BC76A}" presName="text_4" presStyleLbl="node1" presStyleIdx="3" presStyleCnt="7">
        <dgm:presLayoutVars>
          <dgm:bulletEnabled val="1"/>
        </dgm:presLayoutVars>
      </dgm:prSet>
      <dgm:spPr>
        <a:xfrm>
          <a:off x="1221025" y="2618680"/>
          <a:ext cx="5926530" cy="523551"/>
        </a:xfrm>
        <a:prstGeom prst="rect">
          <a:avLst/>
        </a:prstGeom>
      </dgm:spPr>
    </dgm:pt>
    <dgm:pt modelId="{F8EB2057-631E-6242-BC46-168B17E56DA8}" type="pres">
      <dgm:prSet presAssocID="{56095096-A783-C747-8B86-21DAB90BC76A}" presName="accent_4" presStyleCnt="0"/>
      <dgm:spPr/>
    </dgm:pt>
    <dgm:pt modelId="{E56E2C3E-B6D1-C248-AEF9-FB2B327969B2}" type="pres">
      <dgm:prSet presAssocID="{56095096-A783-C747-8B86-21DAB90BC76A}" presName="accentRepeatNode" presStyleLbl="solidFgAcc1" presStyleIdx="3" presStyleCnt="7"/>
      <dgm:spPr>
        <a:xfrm>
          <a:off x="69375" y="3048203"/>
          <a:ext cx="781507" cy="781507"/>
        </a:xfrm>
        <a:prstGeom prst="ellipse">
          <a:avLst/>
        </a:prstGeom>
        <a:solidFill>
          <a:prstClr val="white">
            <a:hueOff val="0"/>
            <a:satOff val="0"/>
            <a:lumOff val="0"/>
            <a:alphaOff val="0"/>
          </a:prstClr>
        </a:solidFill>
        <a:ln w="25400" cap="flat" cmpd="sng" algn="ctr">
          <a:solidFill>
            <a:schemeClr val="tx2"/>
          </a:solidFill>
          <a:prstDash val="solid"/>
        </a:ln>
        <a:effectLst/>
      </dgm:spPr>
    </dgm:pt>
    <dgm:pt modelId="{5F305E3E-0884-4440-B909-0F47159B841F}" type="pres">
      <dgm:prSet presAssocID="{1744BB61-EDC8-A34A-878C-FADEFDA97295}" presName="text_5" presStyleLbl="node1" presStyleIdx="4" presStyleCnt="7">
        <dgm:presLayoutVars>
          <dgm:bulletEnabled val="1"/>
        </dgm:presLayoutVars>
      </dgm:prSet>
      <dgm:spPr/>
    </dgm:pt>
    <dgm:pt modelId="{4AEDCDAF-4079-694A-9F89-30633E5ED6AB}" type="pres">
      <dgm:prSet presAssocID="{1744BB61-EDC8-A34A-878C-FADEFDA97295}" presName="accent_5" presStyleCnt="0"/>
      <dgm:spPr/>
    </dgm:pt>
    <dgm:pt modelId="{990FF775-A53C-1248-BDBE-45AFF27EBCF9}" type="pres">
      <dgm:prSet presAssocID="{1744BB61-EDC8-A34A-878C-FADEFDA97295}" presName="accentRepeatNode" presStyleLbl="solidFgAcc1" presStyleIdx="4" presStyleCnt="7"/>
      <dgm:spPr>
        <a:ln>
          <a:solidFill>
            <a:schemeClr val="accent2"/>
          </a:solidFill>
        </a:ln>
      </dgm:spPr>
    </dgm:pt>
    <dgm:pt modelId="{8F365E70-E284-A843-9127-77E40E9FF377}" type="pres">
      <dgm:prSet presAssocID="{BA207732-BDCE-E54E-8405-D6DD4DAE3303}" presName="text_6" presStyleLbl="node1" presStyleIdx="5" presStyleCnt="7">
        <dgm:presLayoutVars>
          <dgm:bulletEnabled val="1"/>
        </dgm:presLayoutVars>
      </dgm:prSet>
      <dgm:spPr/>
    </dgm:pt>
    <dgm:pt modelId="{4C2DF7B8-C058-9D4A-9D89-CF52725788B8}" type="pres">
      <dgm:prSet presAssocID="{BA207732-BDCE-E54E-8405-D6DD4DAE3303}" presName="accent_6" presStyleCnt="0"/>
      <dgm:spPr/>
    </dgm:pt>
    <dgm:pt modelId="{DA8DA201-DC19-3F44-B796-A4863B201AF0}" type="pres">
      <dgm:prSet presAssocID="{BA207732-BDCE-E54E-8405-D6DD4DAE3303}" presName="accentRepeatNode" presStyleLbl="solidFgAcc1" presStyleIdx="5" presStyleCnt="7"/>
      <dgm:spPr/>
    </dgm:pt>
    <dgm:pt modelId="{872046F8-1CC7-0241-842F-D9AA2124631B}" type="pres">
      <dgm:prSet presAssocID="{84494ADE-C122-C14F-A6AB-6E61054CC7FF}" presName="text_7" presStyleLbl="node1" presStyleIdx="6" presStyleCnt="7">
        <dgm:presLayoutVars>
          <dgm:bulletEnabled val="1"/>
        </dgm:presLayoutVars>
      </dgm:prSet>
      <dgm:spPr/>
    </dgm:pt>
    <dgm:pt modelId="{7FD6706A-BE92-B74F-B757-84F12C40618A}" type="pres">
      <dgm:prSet presAssocID="{84494ADE-C122-C14F-A6AB-6E61054CC7FF}" presName="accent_7" presStyleCnt="0"/>
      <dgm:spPr/>
    </dgm:pt>
    <dgm:pt modelId="{456F5C5D-68EF-6E48-8FA6-F7A1CA4B5B4A}" type="pres">
      <dgm:prSet presAssocID="{84494ADE-C122-C14F-A6AB-6E61054CC7FF}" presName="accentRepeatNode" presStyleLbl="solidFgAcc1" presStyleIdx="6" presStyleCnt="7"/>
      <dgm:spPr/>
    </dgm:pt>
  </dgm:ptLst>
  <dgm:cxnLst>
    <dgm:cxn modelId="{9A737703-A02C-4349-BF82-503C6F8B383C}" srcId="{82AA5146-DCFD-6846-87AA-244AFA5CBA89}" destId="{84494ADE-C122-C14F-A6AB-6E61054CC7FF}" srcOrd="6" destOrd="0" parTransId="{3F020F65-9008-E041-904E-D1FD7798CDB1}" sibTransId="{1289FF5C-A103-5C49-80E4-D5962EED8D20}"/>
    <dgm:cxn modelId="{C0BC101F-EFD2-F047-A555-A28C01B639F4}" type="presOf" srcId="{82AA5146-DCFD-6846-87AA-244AFA5CBA89}" destId="{0B5E8AB4-54A7-134C-A877-CDFC4E696BED}" srcOrd="0" destOrd="0" presId="urn:microsoft.com/office/officeart/2008/layout/VerticalCurvedList"/>
    <dgm:cxn modelId="{EFC4E220-DD6E-844C-85DF-7269D4293B17}" type="presOf" srcId="{425FDFE9-02F4-BF4E-A617-47B733440750}" destId="{14B3B2B1-6154-AA4C-9440-623153BCCFD4}" srcOrd="0" destOrd="0" presId="urn:microsoft.com/office/officeart/2008/layout/VerticalCurvedList"/>
    <dgm:cxn modelId="{8F6D1322-282D-4A4C-8009-AD0FC193A10A}" srcId="{82AA5146-DCFD-6846-87AA-244AFA5CBA89}" destId="{56095096-A783-C747-8B86-21DAB90BC76A}" srcOrd="3" destOrd="0" parTransId="{330B1A45-5DD5-964E-85F0-34528D468928}" sibTransId="{42FDCF0B-C964-F149-B71D-8FC2318B21F4}"/>
    <dgm:cxn modelId="{5C344C38-2FA6-B242-A313-BF272086F8F5}" type="presOf" srcId="{56095096-A783-C747-8B86-21DAB90BC76A}" destId="{DB40304C-A743-3443-8345-BF241835FB7B}" srcOrd="0" destOrd="0" presId="urn:microsoft.com/office/officeart/2008/layout/VerticalCurvedList"/>
    <dgm:cxn modelId="{7A1A9D3F-9396-684C-98E4-A7D65ECF20F8}" srcId="{82AA5146-DCFD-6846-87AA-244AFA5CBA89}" destId="{C0E2C0D0-1C26-1D4E-9868-E7564E23F449}" srcOrd="8" destOrd="0" parTransId="{F8735AE8-B56A-5141-BCB9-23E12C35994C}" sibTransId="{A3374340-B72B-024D-99C2-98FEF8797728}"/>
    <dgm:cxn modelId="{38A5314F-7D23-5E45-B22C-0B9742B4AA5C}" type="presOf" srcId="{1744BB61-EDC8-A34A-878C-FADEFDA97295}" destId="{5F305E3E-0884-4440-B909-0F47159B841F}" srcOrd="0" destOrd="0" presId="urn:microsoft.com/office/officeart/2008/layout/VerticalCurvedList"/>
    <dgm:cxn modelId="{FF5C5955-DA8B-8040-B8BF-EB55B66ED1CD}" srcId="{82AA5146-DCFD-6846-87AA-244AFA5CBA89}" destId="{42DEF008-6EAC-2941-B8D5-4F2A0C8A38E5}" srcOrd="2" destOrd="0" parTransId="{3E22FA9D-9388-024C-BA4D-0989229CC901}" sibTransId="{73966D20-200A-C144-A38E-D41E4500FA01}"/>
    <dgm:cxn modelId="{A9735E62-AE16-1643-AE04-888E3191F6DF}" srcId="{82AA5146-DCFD-6846-87AA-244AFA5CBA89}" destId="{BA207732-BDCE-E54E-8405-D6DD4DAE3303}" srcOrd="5" destOrd="0" parTransId="{9F18E610-B095-C847-B978-B93247962D10}" sibTransId="{1963B811-F4B3-3947-8D6E-CAFF5146AF89}"/>
    <dgm:cxn modelId="{DDC54668-9E2A-EC43-A84F-BCC9CA36C041}" srcId="{82AA5146-DCFD-6846-87AA-244AFA5CBA89}" destId="{12FA5DD2-2C08-8947-A372-1E3E5B725537}" srcOrd="7" destOrd="0" parTransId="{F5506FBE-F83C-E444-8A45-2BFAD063E254}" sibTransId="{BD2AAC79-5ADF-AF40-9162-0A47C79FA9BD}"/>
    <dgm:cxn modelId="{C9AC03B1-33D8-B946-ADB2-0082BA406F9E}" srcId="{82AA5146-DCFD-6846-87AA-244AFA5CBA89}" destId="{1744BB61-EDC8-A34A-878C-FADEFDA97295}" srcOrd="4" destOrd="0" parTransId="{4DC359EE-C769-9546-A3F1-57C56F2E64C3}" sibTransId="{A51AD1E9-4E77-C342-81C7-E6869E1E46C9}"/>
    <dgm:cxn modelId="{4008D1CA-C759-B643-A86F-8B3D1D76A7E4}" srcId="{82AA5146-DCFD-6846-87AA-244AFA5CBA89}" destId="{055C05AE-C369-D745-BCFB-E0716D861FCF}" srcOrd="1" destOrd="0" parTransId="{DB6801FC-A6D2-7B47-BDF7-AA04F416E022}" sibTransId="{A161F1B8-D0DA-A54C-B5DF-2533E02D1A65}"/>
    <dgm:cxn modelId="{8DE8ECE4-ACD5-6147-BAEF-C43A447454EC}" type="presOf" srcId="{41D358FD-8D20-2B45-B5AB-EC99F64C5B45}" destId="{C585E4E2-7A83-A745-BABA-F3A6E2033FDE}" srcOrd="0" destOrd="0" presId="urn:microsoft.com/office/officeart/2008/layout/VerticalCurvedList"/>
    <dgm:cxn modelId="{1E7CECE9-98B7-0641-A82E-2904CE4C27D5}" type="presOf" srcId="{BA207732-BDCE-E54E-8405-D6DD4DAE3303}" destId="{8F365E70-E284-A843-9127-77E40E9FF377}" srcOrd="0" destOrd="0" presId="urn:microsoft.com/office/officeart/2008/layout/VerticalCurvedList"/>
    <dgm:cxn modelId="{89ECC3F0-5B49-884C-B287-732A59F3DC41}" type="presOf" srcId="{84494ADE-C122-C14F-A6AB-6E61054CC7FF}" destId="{872046F8-1CC7-0241-842F-D9AA2124631B}" srcOrd="0" destOrd="0" presId="urn:microsoft.com/office/officeart/2008/layout/VerticalCurvedList"/>
    <dgm:cxn modelId="{2E1727F3-1704-9B40-B20C-56C76B990BA0}" type="presOf" srcId="{055C05AE-C369-D745-BCFB-E0716D861FCF}" destId="{5E0DDF12-2032-404D-AB4B-0EEF90160CF6}" srcOrd="0" destOrd="0" presId="urn:microsoft.com/office/officeart/2008/layout/VerticalCurvedList"/>
    <dgm:cxn modelId="{9706AEF5-FBE6-C446-A0CA-D29F482E42B9}" type="presOf" srcId="{42DEF008-6EAC-2941-B8D5-4F2A0C8A38E5}" destId="{7A14E4B8-7A46-E142-9B63-6C69564B6317}" srcOrd="0" destOrd="0" presId="urn:microsoft.com/office/officeart/2008/layout/VerticalCurvedList"/>
    <dgm:cxn modelId="{862EE7FD-B22C-994A-A144-92451BE86CC5}" srcId="{82AA5146-DCFD-6846-87AA-244AFA5CBA89}" destId="{425FDFE9-02F4-BF4E-A617-47B733440750}" srcOrd="0" destOrd="0" parTransId="{7AB4AD74-4EA3-3647-A6D3-21A27E832477}" sibTransId="{41D358FD-8D20-2B45-B5AB-EC99F64C5B45}"/>
    <dgm:cxn modelId="{366731A2-AD70-6744-B0DD-53645535AB27}" type="presParOf" srcId="{0B5E8AB4-54A7-134C-A877-CDFC4E696BED}" destId="{C3A29190-6CEF-F149-B73E-62CD6B4F762F}" srcOrd="0" destOrd="0" presId="urn:microsoft.com/office/officeart/2008/layout/VerticalCurvedList"/>
    <dgm:cxn modelId="{AEA1DCC3-944A-244D-967A-18361BA21359}" type="presParOf" srcId="{C3A29190-6CEF-F149-B73E-62CD6B4F762F}" destId="{E3319054-94CC-B64F-BE47-ED76CF9B17EA}" srcOrd="0" destOrd="0" presId="urn:microsoft.com/office/officeart/2008/layout/VerticalCurvedList"/>
    <dgm:cxn modelId="{C5938C78-71A3-CD47-AFDF-EF1F46A9C8C1}" type="presParOf" srcId="{E3319054-94CC-B64F-BE47-ED76CF9B17EA}" destId="{56B8E500-E0A0-F846-B73C-96CBEAD8202F}" srcOrd="0" destOrd="0" presId="urn:microsoft.com/office/officeart/2008/layout/VerticalCurvedList"/>
    <dgm:cxn modelId="{F28708AB-7100-FC4D-85EC-A83495424A03}" type="presParOf" srcId="{E3319054-94CC-B64F-BE47-ED76CF9B17EA}" destId="{C585E4E2-7A83-A745-BABA-F3A6E2033FDE}" srcOrd="1" destOrd="0" presId="urn:microsoft.com/office/officeart/2008/layout/VerticalCurvedList"/>
    <dgm:cxn modelId="{EED3FF96-E310-3243-888E-4E7AE9ABACB0}" type="presParOf" srcId="{E3319054-94CC-B64F-BE47-ED76CF9B17EA}" destId="{03D62A61-6A9A-7946-ABC7-817E07047C55}" srcOrd="2" destOrd="0" presId="urn:microsoft.com/office/officeart/2008/layout/VerticalCurvedList"/>
    <dgm:cxn modelId="{C47776D0-A12A-2747-8064-760B92C8E0C1}" type="presParOf" srcId="{E3319054-94CC-B64F-BE47-ED76CF9B17EA}" destId="{5E1C2F4A-97BB-6248-B6D1-9D24FFE6496C}" srcOrd="3" destOrd="0" presId="urn:microsoft.com/office/officeart/2008/layout/VerticalCurvedList"/>
    <dgm:cxn modelId="{D5135CDC-2DA8-9640-A385-16A9BEE686EA}" type="presParOf" srcId="{C3A29190-6CEF-F149-B73E-62CD6B4F762F}" destId="{14B3B2B1-6154-AA4C-9440-623153BCCFD4}" srcOrd="1" destOrd="0" presId="urn:microsoft.com/office/officeart/2008/layout/VerticalCurvedList"/>
    <dgm:cxn modelId="{D62B00C2-C5A9-B846-92F9-E7ACD0AFE6D7}" type="presParOf" srcId="{C3A29190-6CEF-F149-B73E-62CD6B4F762F}" destId="{9B71B12B-4A5E-B947-B8F8-88B101C0C984}" srcOrd="2" destOrd="0" presId="urn:microsoft.com/office/officeart/2008/layout/VerticalCurvedList"/>
    <dgm:cxn modelId="{714EFF00-54CC-9746-9DEF-A30980474DCD}" type="presParOf" srcId="{9B71B12B-4A5E-B947-B8F8-88B101C0C984}" destId="{02D28AEA-860E-C641-A7D2-6777043CF7EF}" srcOrd="0" destOrd="0" presId="urn:microsoft.com/office/officeart/2008/layout/VerticalCurvedList"/>
    <dgm:cxn modelId="{FBBE8010-6DA7-9148-9BEA-519020EF906B}" type="presParOf" srcId="{C3A29190-6CEF-F149-B73E-62CD6B4F762F}" destId="{5E0DDF12-2032-404D-AB4B-0EEF90160CF6}" srcOrd="3" destOrd="0" presId="urn:microsoft.com/office/officeart/2008/layout/VerticalCurvedList"/>
    <dgm:cxn modelId="{F43B3D6C-6723-0343-B275-A4D7006022D0}" type="presParOf" srcId="{C3A29190-6CEF-F149-B73E-62CD6B4F762F}" destId="{7508E910-91EF-8946-9009-4CE0B29CF297}" srcOrd="4" destOrd="0" presId="urn:microsoft.com/office/officeart/2008/layout/VerticalCurvedList"/>
    <dgm:cxn modelId="{EE7CDF40-26A3-7C46-B57D-610D0E1FF5FB}" type="presParOf" srcId="{7508E910-91EF-8946-9009-4CE0B29CF297}" destId="{34D306BA-B2C6-244A-A6C9-BC1E392F3B4C}" srcOrd="0" destOrd="0" presId="urn:microsoft.com/office/officeart/2008/layout/VerticalCurvedList"/>
    <dgm:cxn modelId="{C1676DB3-1932-E945-8B7C-728890516887}" type="presParOf" srcId="{C3A29190-6CEF-F149-B73E-62CD6B4F762F}" destId="{7A14E4B8-7A46-E142-9B63-6C69564B6317}" srcOrd="5" destOrd="0" presId="urn:microsoft.com/office/officeart/2008/layout/VerticalCurvedList"/>
    <dgm:cxn modelId="{B81FCF2F-2125-8F4B-8F56-73DA5AE0B5D6}" type="presParOf" srcId="{C3A29190-6CEF-F149-B73E-62CD6B4F762F}" destId="{1C4646C8-15C9-6544-BA7F-E02880722EE0}" srcOrd="6" destOrd="0" presId="urn:microsoft.com/office/officeart/2008/layout/VerticalCurvedList"/>
    <dgm:cxn modelId="{C72703A8-2065-924C-A209-D460D3CDD228}" type="presParOf" srcId="{1C4646C8-15C9-6544-BA7F-E02880722EE0}" destId="{EC63B1E2-4780-B147-9199-C03452D40563}" srcOrd="0" destOrd="0" presId="urn:microsoft.com/office/officeart/2008/layout/VerticalCurvedList"/>
    <dgm:cxn modelId="{DCFAF4BD-A415-2F41-975C-BEE56ECA4CB2}" type="presParOf" srcId="{C3A29190-6CEF-F149-B73E-62CD6B4F762F}" destId="{DB40304C-A743-3443-8345-BF241835FB7B}" srcOrd="7" destOrd="0" presId="urn:microsoft.com/office/officeart/2008/layout/VerticalCurvedList"/>
    <dgm:cxn modelId="{F0C6CF57-BCA4-3C41-AD61-720AD000D289}" type="presParOf" srcId="{C3A29190-6CEF-F149-B73E-62CD6B4F762F}" destId="{F8EB2057-631E-6242-BC46-168B17E56DA8}" srcOrd="8" destOrd="0" presId="urn:microsoft.com/office/officeart/2008/layout/VerticalCurvedList"/>
    <dgm:cxn modelId="{9FA39251-7E66-6D48-8E06-F68861FFD484}" type="presParOf" srcId="{F8EB2057-631E-6242-BC46-168B17E56DA8}" destId="{E56E2C3E-B6D1-C248-AEF9-FB2B327969B2}" srcOrd="0" destOrd="0" presId="urn:microsoft.com/office/officeart/2008/layout/VerticalCurvedList"/>
    <dgm:cxn modelId="{8F7B19C6-656A-A342-A784-D5A800981708}" type="presParOf" srcId="{C3A29190-6CEF-F149-B73E-62CD6B4F762F}" destId="{5F305E3E-0884-4440-B909-0F47159B841F}" srcOrd="9" destOrd="0" presId="urn:microsoft.com/office/officeart/2008/layout/VerticalCurvedList"/>
    <dgm:cxn modelId="{00CB7AFE-9EF8-E94F-BED0-15B85C5CBC4D}" type="presParOf" srcId="{C3A29190-6CEF-F149-B73E-62CD6B4F762F}" destId="{4AEDCDAF-4079-694A-9F89-30633E5ED6AB}" srcOrd="10" destOrd="0" presId="urn:microsoft.com/office/officeart/2008/layout/VerticalCurvedList"/>
    <dgm:cxn modelId="{610EB8C4-47D7-D54A-B19F-0A4CA28A6B8A}" type="presParOf" srcId="{4AEDCDAF-4079-694A-9F89-30633E5ED6AB}" destId="{990FF775-A53C-1248-BDBE-45AFF27EBCF9}" srcOrd="0" destOrd="0" presId="urn:microsoft.com/office/officeart/2008/layout/VerticalCurvedList"/>
    <dgm:cxn modelId="{B2541480-F89B-4348-AE6B-DCAAF63CDC35}" type="presParOf" srcId="{C3A29190-6CEF-F149-B73E-62CD6B4F762F}" destId="{8F365E70-E284-A843-9127-77E40E9FF377}" srcOrd="11" destOrd="0" presId="urn:microsoft.com/office/officeart/2008/layout/VerticalCurvedList"/>
    <dgm:cxn modelId="{BBCD806A-359E-EA49-9ECB-B7887C817A05}" type="presParOf" srcId="{C3A29190-6CEF-F149-B73E-62CD6B4F762F}" destId="{4C2DF7B8-C058-9D4A-9D89-CF52725788B8}" srcOrd="12" destOrd="0" presId="urn:microsoft.com/office/officeart/2008/layout/VerticalCurvedList"/>
    <dgm:cxn modelId="{1660DB25-DE53-974E-BFD4-2B4E2E7F8E6F}" type="presParOf" srcId="{4C2DF7B8-C058-9D4A-9D89-CF52725788B8}" destId="{DA8DA201-DC19-3F44-B796-A4863B201AF0}" srcOrd="0" destOrd="0" presId="urn:microsoft.com/office/officeart/2008/layout/VerticalCurvedList"/>
    <dgm:cxn modelId="{69FFF9BA-8025-B44E-A148-478269EDB8D4}" type="presParOf" srcId="{C3A29190-6CEF-F149-B73E-62CD6B4F762F}" destId="{872046F8-1CC7-0241-842F-D9AA2124631B}" srcOrd="13" destOrd="0" presId="urn:microsoft.com/office/officeart/2008/layout/VerticalCurvedList"/>
    <dgm:cxn modelId="{377DCA09-145A-4F43-B9B9-2D62D817FA63}" type="presParOf" srcId="{C3A29190-6CEF-F149-B73E-62CD6B4F762F}" destId="{7FD6706A-BE92-B74F-B757-84F12C40618A}" srcOrd="14" destOrd="0" presId="urn:microsoft.com/office/officeart/2008/layout/VerticalCurvedList"/>
    <dgm:cxn modelId="{A47C1F84-94E4-0E44-A1B0-0ECB0D80E463}" type="presParOf" srcId="{7FD6706A-BE92-B74F-B757-84F12C40618A}" destId="{456F5C5D-68EF-6E48-8FA6-F7A1CA4B5B4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278C79-9EA1-4FCA-A12F-CF638EBB4CBB}"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de-DE"/>
        </a:p>
      </dgm:t>
    </dgm:pt>
    <dgm:pt modelId="{4DDC707A-4A17-4E8D-BA7E-95C2131CC3C6}">
      <dgm:prSet phldrT="[Text]" phldr="0"/>
      <dgm:spPr/>
      <dgm:t>
        <a:bodyPr/>
        <a:lstStyle/>
        <a:p>
          <a:r>
            <a:rPr lang="de-DE" b="0" i="0" u="none" strike="noStrike" cap="none" baseline="0" noProof="0" dirty="0">
              <a:solidFill>
                <a:srgbClr val="010000"/>
              </a:solidFill>
              <a:latin typeface="Arial" panose="020B0604020202020204" pitchFamily="34" charset="0"/>
              <a:ea typeface="ＭＳ Ｐゴシック"/>
              <a:cs typeface="Arial" panose="020B0604020202020204" pitchFamily="34" charset="0"/>
            </a:rPr>
            <a:t>L-L</a:t>
          </a:r>
        </a:p>
      </dgm:t>
    </dgm:pt>
    <dgm:pt modelId="{18D0FD3A-FB56-4414-88D3-55EA272CFA75}" type="parTrans" cxnId="{DBB9E692-03D1-4425-907D-19826E500320}">
      <dgm:prSet/>
      <dgm:spPr/>
      <dgm:t>
        <a:bodyPr/>
        <a:lstStyle/>
        <a:p>
          <a:endParaRPr lang="de-DE"/>
        </a:p>
      </dgm:t>
    </dgm:pt>
    <dgm:pt modelId="{8E9D7BBA-D405-4B93-81ED-2F24DEBAC6C6}" type="sibTrans" cxnId="{DBB9E692-03D1-4425-907D-19826E500320}">
      <dgm:prSet/>
      <dgm:spPr/>
      <dgm:t>
        <a:bodyPr/>
        <a:lstStyle/>
        <a:p>
          <a:endParaRPr lang="de-DE"/>
        </a:p>
      </dgm:t>
    </dgm:pt>
    <dgm:pt modelId="{7945556C-3241-4049-8DAF-396060D2C0AB}">
      <dgm:prSet phldrT="[Text]" phldr="0"/>
      <dgm:spPr/>
      <dgm:t>
        <a:bodyPr/>
        <a:lstStyle/>
        <a:p>
          <a:r>
            <a:rPr lang="de-DE" dirty="0">
              <a:latin typeface="Arial" panose="020B0604020202020204" pitchFamily="34" charset="0"/>
              <a:ea typeface="ＭＳ Ｐゴシック"/>
              <a:cs typeface="Arial" panose="020B0604020202020204" pitchFamily="34" charset="0"/>
            </a:rPr>
            <a:t>Koop-tools</a:t>
          </a:r>
          <a:endParaRPr lang="de-DE" dirty="0">
            <a:latin typeface="Arial" panose="020B0604020202020204" pitchFamily="34" charset="0"/>
            <a:cs typeface="Arial" panose="020B0604020202020204" pitchFamily="34" charset="0"/>
          </a:endParaRPr>
        </a:p>
      </dgm:t>
    </dgm:pt>
    <dgm:pt modelId="{9D66BE3B-46FE-41ED-AB73-7B522E264EE3}" type="parTrans" cxnId="{904F01BB-D5FA-45A7-B56C-ECAB9D937C81}">
      <dgm:prSet/>
      <dgm:spPr/>
      <dgm:t>
        <a:bodyPr/>
        <a:lstStyle/>
        <a:p>
          <a:endParaRPr lang="de-DE"/>
        </a:p>
      </dgm:t>
    </dgm:pt>
    <dgm:pt modelId="{F8A34F67-72BF-44BD-8CAA-601AB7F092A3}" type="sibTrans" cxnId="{904F01BB-D5FA-45A7-B56C-ECAB9D937C81}">
      <dgm:prSet/>
      <dgm:spPr/>
      <dgm:t>
        <a:bodyPr/>
        <a:lstStyle/>
        <a:p>
          <a:endParaRPr lang="de-DE"/>
        </a:p>
      </dgm:t>
    </dgm:pt>
    <dgm:pt modelId="{7BCA1E47-D4A9-4793-8134-7A70751A07F2}">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0DEFE7ED-D29B-47BC-B7D4-02631C5FE9F8}" type="parTrans" cxnId="{4B482C8E-6125-4B3C-9B44-BFC076A8739C}">
      <dgm:prSet/>
      <dgm:spPr/>
      <dgm:t>
        <a:bodyPr/>
        <a:lstStyle/>
        <a:p>
          <a:endParaRPr lang="de-DE"/>
        </a:p>
      </dgm:t>
    </dgm:pt>
    <dgm:pt modelId="{3420702B-7D85-4568-987A-D167F0180F8C}" type="sibTrans" cxnId="{4B482C8E-6125-4B3C-9B44-BFC076A8739C}">
      <dgm:prSet/>
      <dgm:spPr/>
      <dgm:t>
        <a:bodyPr/>
        <a:lstStyle/>
        <a:p>
          <a:endParaRPr lang="de-DE"/>
        </a:p>
      </dgm:t>
    </dgm:pt>
    <dgm:pt modelId="{01E7382C-5351-4A22-8AAD-54D8E2EF4D89}">
      <dgm:prSet phldrT="[Text]" phldr="0"/>
      <dgm:spPr/>
      <dgm:t>
        <a:bodyPr/>
        <a:lstStyle/>
        <a:p>
          <a:r>
            <a:rPr lang="de-DE" dirty="0">
              <a:latin typeface="Arial" panose="020B0604020202020204" pitchFamily="34" charset="0"/>
              <a:ea typeface="ＭＳ Ｐゴシック"/>
              <a:cs typeface="Arial" panose="020B0604020202020204" pitchFamily="34" charset="0"/>
            </a:rPr>
            <a:t>L-S</a:t>
          </a:r>
          <a:endParaRPr lang="de-DE" dirty="0">
            <a:latin typeface="Arial" panose="020B0604020202020204" pitchFamily="34" charset="0"/>
            <a:cs typeface="Arial" panose="020B0604020202020204" pitchFamily="34" charset="0"/>
          </a:endParaRPr>
        </a:p>
      </dgm:t>
    </dgm:pt>
    <dgm:pt modelId="{E5012F63-46A4-44C8-972E-9A50DD93D799}" type="parTrans" cxnId="{A298FD49-7FEF-454B-A4E7-B4768CF8705D}">
      <dgm:prSet/>
      <dgm:spPr/>
      <dgm:t>
        <a:bodyPr/>
        <a:lstStyle/>
        <a:p>
          <a:endParaRPr lang="de-DE"/>
        </a:p>
      </dgm:t>
    </dgm:pt>
    <dgm:pt modelId="{E8FC39D8-0CFA-409A-BEED-B612F6B64817}" type="sibTrans" cxnId="{A298FD49-7FEF-454B-A4E7-B4768CF8705D}">
      <dgm:prSet/>
      <dgm:spPr/>
      <dgm:t>
        <a:bodyPr/>
        <a:lstStyle/>
        <a:p>
          <a:endParaRPr lang="de-DE"/>
        </a:p>
      </dgm:t>
    </dgm:pt>
    <dgm:pt modelId="{7580DA23-64BF-4D71-8974-170CF694F2C0}">
      <dgm:prSet phldrT="[Text]" phldr="0"/>
      <dgm:spPr/>
      <dgm:t>
        <a:bodyPr/>
        <a:lstStyle/>
        <a:p>
          <a:r>
            <a:rPr lang="de-DE" dirty="0">
              <a:latin typeface="Arial" panose="020B0604020202020204" pitchFamily="34" charset="0"/>
              <a:ea typeface="ＭＳ Ｐゴシック"/>
              <a:cs typeface="Arial" panose="020B0604020202020204" pitchFamily="34" charset="0"/>
            </a:rPr>
            <a:t>Koop-tools</a:t>
          </a:r>
          <a:endParaRPr lang="de-DE" dirty="0">
            <a:latin typeface="Arial" panose="020B0604020202020204" pitchFamily="34" charset="0"/>
            <a:cs typeface="Arial" panose="020B0604020202020204" pitchFamily="34" charset="0"/>
          </a:endParaRPr>
        </a:p>
      </dgm:t>
    </dgm:pt>
    <dgm:pt modelId="{A2C386C7-E7C2-4468-8B2F-E0F64DC7CDCC}" type="parTrans" cxnId="{79D62E3B-4CF1-4869-9CCD-3EB9B5071B35}">
      <dgm:prSet/>
      <dgm:spPr/>
      <dgm:t>
        <a:bodyPr/>
        <a:lstStyle/>
        <a:p>
          <a:endParaRPr lang="de-DE"/>
        </a:p>
      </dgm:t>
    </dgm:pt>
    <dgm:pt modelId="{6D9D3BD5-FF04-46DA-BC8E-178222B20395}" type="sibTrans" cxnId="{79D62E3B-4CF1-4869-9CCD-3EB9B5071B35}">
      <dgm:prSet/>
      <dgm:spPr/>
      <dgm:t>
        <a:bodyPr/>
        <a:lstStyle/>
        <a:p>
          <a:endParaRPr lang="de-DE"/>
        </a:p>
      </dgm:t>
    </dgm:pt>
    <dgm:pt modelId="{2BAA1C42-815A-4F64-B76A-23F08DD38791}">
      <dgm:prSet phldrT="[Text]" phldr="0"/>
      <dgm:spPr/>
      <dgm:t>
        <a:bodyPr/>
        <a:lstStyle/>
        <a:p>
          <a:r>
            <a:rPr lang="de-DE" dirty="0">
              <a:latin typeface="Arial" panose="020B0604020202020204" pitchFamily="34" charset="0"/>
              <a:ea typeface="ＭＳ Ｐゴシック"/>
              <a:cs typeface="Arial" panose="020B0604020202020204" pitchFamily="34" charset="0"/>
            </a:rPr>
            <a:t>Web-Konferenz</a:t>
          </a:r>
          <a:endParaRPr lang="de-DE" dirty="0">
            <a:latin typeface="Arial" panose="020B0604020202020204" pitchFamily="34" charset="0"/>
            <a:cs typeface="Arial" panose="020B0604020202020204" pitchFamily="34" charset="0"/>
          </a:endParaRPr>
        </a:p>
      </dgm:t>
    </dgm:pt>
    <dgm:pt modelId="{ED6396F6-1CF3-4A0C-B798-39053706F19A}" type="parTrans" cxnId="{3FA5777C-B2D6-4BA1-8030-4D181078DB2A}">
      <dgm:prSet/>
      <dgm:spPr/>
      <dgm:t>
        <a:bodyPr/>
        <a:lstStyle/>
        <a:p>
          <a:endParaRPr lang="de-DE"/>
        </a:p>
      </dgm:t>
    </dgm:pt>
    <dgm:pt modelId="{BC843645-D9C2-4579-98DB-CE853B570044}" type="sibTrans" cxnId="{3FA5777C-B2D6-4BA1-8030-4D181078DB2A}">
      <dgm:prSet/>
      <dgm:spPr/>
      <dgm:t>
        <a:bodyPr/>
        <a:lstStyle/>
        <a:p>
          <a:endParaRPr lang="de-DE"/>
        </a:p>
      </dgm:t>
    </dgm:pt>
    <dgm:pt modelId="{5CD89E73-6E4A-4174-B10E-3961834AC4B3}">
      <dgm:prSet phldrT="[Text]" phldr="0"/>
      <dgm:spPr/>
      <dgm:t>
        <a:bodyPr/>
        <a:lstStyle/>
        <a:p>
          <a:r>
            <a:rPr lang="de-DE" dirty="0">
              <a:latin typeface="Arial" panose="020B0604020202020204" pitchFamily="34" charset="0"/>
              <a:ea typeface="ＭＳ Ｐゴシック"/>
              <a:cs typeface="Arial" panose="020B0604020202020204" pitchFamily="34" charset="0"/>
            </a:rPr>
            <a:t>S-S</a:t>
          </a:r>
          <a:endParaRPr lang="de-DE" dirty="0">
            <a:latin typeface="Arial" panose="020B0604020202020204" pitchFamily="34" charset="0"/>
            <a:cs typeface="Arial" panose="020B0604020202020204" pitchFamily="34" charset="0"/>
          </a:endParaRPr>
        </a:p>
      </dgm:t>
    </dgm:pt>
    <dgm:pt modelId="{D2875CAE-067D-4431-A6E8-6E939026F8EF}" type="parTrans" cxnId="{09654F6A-BDCE-43B0-92BE-99A174AD111D}">
      <dgm:prSet/>
      <dgm:spPr/>
      <dgm:t>
        <a:bodyPr/>
        <a:lstStyle/>
        <a:p>
          <a:endParaRPr lang="de-DE"/>
        </a:p>
      </dgm:t>
    </dgm:pt>
    <dgm:pt modelId="{3C6F033F-AAE3-446D-B160-EEED84219719}" type="sibTrans" cxnId="{09654F6A-BDCE-43B0-92BE-99A174AD111D}">
      <dgm:prSet/>
      <dgm:spPr/>
      <dgm:t>
        <a:bodyPr/>
        <a:lstStyle/>
        <a:p>
          <a:endParaRPr lang="de-DE"/>
        </a:p>
      </dgm:t>
    </dgm:pt>
    <dgm:pt modelId="{528CA94C-B642-47A2-BBC3-604543E60D8F}">
      <dgm:prSet phldrT="[Text]" phldr="0"/>
      <dgm:spPr/>
      <dgm:t>
        <a:bodyPr/>
        <a:lstStyle/>
        <a:p>
          <a:r>
            <a:rPr lang="de-DE" dirty="0">
              <a:latin typeface="Arial" panose="020B0604020202020204" pitchFamily="34" charset="0"/>
              <a:ea typeface="ＭＳ Ｐゴシック"/>
              <a:cs typeface="Arial" panose="020B0604020202020204" pitchFamily="34" charset="0"/>
            </a:rPr>
            <a:t>Video-Tel</a:t>
          </a:r>
          <a:endParaRPr lang="de-DE" dirty="0">
            <a:latin typeface="Arial" panose="020B0604020202020204" pitchFamily="34" charset="0"/>
            <a:cs typeface="Arial" panose="020B0604020202020204" pitchFamily="34" charset="0"/>
          </a:endParaRPr>
        </a:p>
      </dgm:t>
    </dgm:pt>
    <dgm:pt modelId="{08764A71-D651-4E3C-B375-12C97278BB7D}" type="parTrans" cxnId="{DABF68B5-8154-43E5-817D-10AF9F38A40B}">
      <dgm:prSet/>
      <dgm:spPr/>
      <dgm:t>
        <a:bodyPr/>
        <a:lstStyle/>
        <a:p>
          <a:endParaRPr lang="de-DE"/>
        </a:p>
      </dgm:t>
    </dgm:pt>
    <dgm:pt modelId="{A09FB304-16C4-4335-95A1-C445FF564662}" type="sibTrans" cxnId="{DABF68B5-8154-43E5-817D-10AF9F38A40B}">
      <dgm:prSet/>
      <dgm:spPr/>
      <dgm:t>
        <a:bodyPr/>
        <a:lstStyle/>
        <a:p>
          <a:endParaRPr lang="de-DE"/>
        </a:p>
      </dgm:t>
    </dgm:pt>
    <dgm:pt modelId="{E0CFD1AC-BD17-4946-855D-C6C500075A3C}">
      <dgm:prSet phldrT="[Text]" phldr="0"/>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30FB37B2-1122-4C4A-805B-F35BCDB15468}" type="parTrans" cxnId="{565C7B11-8C23-4CE2-9677-46BD756215AD}">
      <dgm:prSet/>
      <dgm:spPr/>
      <dgm:t>
        <a:bodyPr/>
        <a:lstStyle/>
        <a:p>
          <a:endParaRPr lang="de-DE"/>
        </a:p>
      </dgm:t>
    </dgm:pt>
    <dgm:pt modelId="{B1E2AB14-5FA4-4FA3-8319-81A36F5F3873}" type="sibTrans" cxnId="{565C7B11-8C23-4CE2-9677-46BD756215AD}">
      <dgm:prSet/>
      <dgm:spPr/>
      <dgm:t>
        <a:bodyPr/>
        <a:lstStyle/>
        <a:p>
          <a:endParaRPr lang="de-DE"/>
        </a:p>
      </dgm:t>
    </dgm:pt>
    <dgm:pt modelId="{651BE562-42CF-4AE7-8E28-867206D6471A}">
      <dgm:prSet phldr="0"/>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B3149D09-DE87-427A-BA7D-0FAFFB88C362}" type="parTrans" cxnId="{4EA4A558-6EF2-436B-97B0-ACF46756541B}">
      <dgm:prSet/>
      <dgm:spPr/>
      <dgm:t>
        <a:bodyPr/>
        <a:lstStyle/>
        <a:p>
          <a:endParaRPr lang="de-DE"/>
        </a:p>
      </dgm:t>
    </dgm:pt>
    <dgm:pt modelId="{00A73959-41C0-4129-BF25-DF74BE27516A}" type="sibTrans" cxnId="{4EA4A558-6EF2-436B-97B0-ACF46756541B}">
      <dgm:prSet/>
      <dgm:spPr/>
      <dgm:t>
        <a:bodyPr/>
        <a:lstStyle/>
        <a:p>
          <a:endParaRPr lang="de-DE"/>
        </a:p>
      </dgm:t>
    </dgm:pt>
    <dgm:pt modelId="{31F5D35B-7EE3-4D45-9A0B-D1AAA85F4C85}">
      <dgm:prSet phldr="0"/>
      <dgm:spPr/>
      <dgm:t>
        <a:bodyPr/>
        <a:lstStyle/>
        <a:p>
          <a:r>
            <a:rPr lang="de-DE" dirty="0">
              <a:latin typeface="Arial" panose="020B0604020202020204" pitchFamily="34" charset="0"/>
              <a:ea typeface="ＭＳ Ｐゴシック"/>
              <a:cs typeface="Arial" panose="020B0604020202020204" pitchFamily="34" charset="0"/>
            </a:rPr>
            <a:t>Präsentation</a:t>
          </a:r>
        </a:p>
      </dgm:t>
    </dgm:pt>
    <dgm:pt modelId="{8B970D85-72A3-4AB8-8150-EBDB47E9CCD3}" type="parTrans" cxnId="{88109967-6043-4911-B12D-065BA27CFD31}">
      <dgm:prSet/>
      <dgm:spPr/>
      <dgm:t>
        <a:bodyPr/>
        <a:lstStyle/>
        <a:p>
          <a:endParaRPr lang="de-DE"/>
        </a:p>
      </dgm:t>
    </dgm:pt>
    <dgm:pt modelId="{92CA7DF7-D5CB-49D7-AA31-9CCEAA9632F1}" type="sibTrans" cxnId="{88109967-6043-4911-B12D-065BA27CFD31}">
      <dgm:prSet/>
      <dgm:spPr/>
      <dgm:t>
        <a:bodyPr/>
        <a:lstStyle/>
        <a:p>
          <a:endParaRPr lang="de-DE"/>
        </a:p>
      </dgm:t>
    </dgm:pt>
    <dgm:pt modelId="{1057B5A3-C95C-4303-A3EB-BF727B173DF3}">
      <dgm:prSet phldr="0"/>
      <dgm:spPr/>
      <dgm:t>
        <a:bodyPr/>
        <a:lstStyle/>
        <a:p>
          <a:pPr rtl="0"/>
          <a:r>
            <a:rPr lang="de-DE" dirty="0">
              <a:latin typeface="Arial" panose="020B0604020202020204" pitchFamily="34" charset="0"/>
              <a:ea typeface="ＭＳ Ｐゴシック"/>
              <a:cs typeface="Arial" panose="020B0604020202020204" pitchFamily="34" charset="0"/>
            </a:rPr>
            <a:t>ARS</a:t>
          </a:r>
        </a:p>
      </dgm:t>
    </dgm:pt>
    <dgm:pt modelId="{F7135903-407C-4FCD-95E2-25714038C0DC}" type="parTrans" cxnId="{6DDAF93A-1294-4DDA-94D5-79A9BD6A417E}">
      <dgm:prSet/>
      <dgm:spPr/>
      <dgm:t>
        <a:bodyPr/>
        <a:lstStyle/>
        <a:p>
          <a:endParaRPr lang="de-DE"/>
        </a:p>
      </dgm:t>
    </dgm:pt>
    <dgm:pt modelId="{8F058A1A-91F8-4A0B-8BBB-4EDCBE431DE8}" type="sibTrans" cxnId="{6DDAF93A-1294-4DDA-94D5-79A9BD6A417E}">
      <dgm:prSet/>
      <dgm:spPr/>
      <dgm:t>
        <a:bodyPr/>
        <a:lstStyle/>
        <a:p>
          <a:endParaRPr lang="de-DE"/>
        </a:p>
      </dgm:t>
    </dgm:pt>
    <dgm:pt modelId="{F4BC5BB3-2002-490F-A030-DB76FE1EFDAB}">
      <dgm:prSet phldr="0"/>
      <dgm:spPr/>
      <dgm:t>
        <a:bodyPr/>
        <a:lstStyle/>
        <a:p>
          <a:pPr rtl="0"/>
          <a:r>
            <a:rPr lang="de-DE" dirty="0">
              <a:latin typeface="Arial" panose="020B0604020202020204" pitchFamily="34" charset="0"/>
              <a:ea typeface="ＭＳ Ｐゴシック"/>
              <a:cs typeface="Arial" panose="020B0604020202020204" pitchFamily="34" charset="0"/>
            </a:rPr>
            <a:t>Soz. Netzw.</a:t>
          </a:r>
        </a:p>
      </dgm:t>
    </dgm:pt>
    <dgm:pt modelId="{B598551B-7953-44E7-9459-E1A749599040}" type="parTrans" cxnId="{3C00E105-D6E1-474B-B299-DC446C62C38A}">
      <dgm:prSet/>
      <dgm:spPr/>
      <dgm:t>
        <a:bodyPr/>
        <a:lstStyle/>
        <a:p>
          <a:endParaRPr lang="de-DE"/>
        </a:p>
      </dgm:t>
    </dgm:pt>
    <dgm:pt modelId="{3FFCFD0D-D11C-4BC8-ABE2-63EAED6B2A7E}" type="sibTrans" cxnId="{3C00E105-D6E1-474B-B299-DC446C62C38A}">
      <dgm:prSet/>
      <dgm:spPr/>
      <dgm:t>
        <a:bodyPr/>
        <a:lstStyle/>
        <a:p>
          <a:endParaRPr lang="de-DE"/>
        </a:p>
      </dgm:t>
    </dgm:pt>
    <dgm:pt modelId="{81B5EF68-2007-4DF9-B5BB-5E317EC1D6EF}">
      <dgm:prSet phldr="0"/>
      <dgm:spPr/>
      <dgm:t>
        <a:bodyPr/>
        <a:lstStyle/>
        <a:p>
          <a:r>
            <a:rPr lang="de-DE" dirty="0">
              <a:latin typeface="Arial" panose="020B0604020202020204" pitchFamily="34" charset="0"/>
              <a:ea typeface="ＭＳ Ｐゴシック"/>
              <a:cs typeface="Arial" panose="020B0604020202020204" pitchFamily="34" charset="0"/>
            </a:rPr>
            <a:t>Telefon</a:t>
          </a:r>
        </a:p>
      </dgm:t>
    </dgm:pt>
    <dgm:pt modelId="{0E1E8419-31A8-4872-A1E4-97086DCE79DC}" type="parTrans" cxnId="{56E84900-25BF-4613-84E5-AE89D68423B8}">
      <dgm:prSet/>
      <dgm:spPr/>
      <dgm:t>
        <a:bodyPr/>
        <a:lstStyle/>
        <a:p>
          <a:endParaRPr lang="de-DE"/>
        </a:p>
      </dgm:t>
    </dgm:pt>
    <dgm:pt modelId="{91CFF127-F5DE-4678-9C0C-371490366CE3}" type="sibTrans" cxnId="{56E84900-25BF-4613-84E5-AE89D68423B8}">
      <dgm:prSet/>
      <dgm:spPr/>
      <dgm:t>
        <a:bodyPr/>
        <a:lstStyle/>
        <a:p>
          <a:endParaRPr lang="de-DE"/>
        </a:p>
      </dgm:t>
    </dgm:pt>
    <dgm:pt modelId="{C676E71D-7961-4A81-A253-A413E3BF7A7C}">
      <dgm:prSet phldr="0"/>
      <dgm:spPr/>
      <dgm:t>
        <a:bodyPr/>
        <a:lstStyle/>
        <a:p>
          <a:pPr rtl="0"/>
          <a:r>
            <a:rPr lang="de-DE" dirty="0">
              <a:latin typeface="Arial" panose="020B0604020202020204" pitchFamily="34" charset="0"/>
              <a:cs typeface="Arial" panose="020B0604020202020204" pitchFamily="34" charset="0"/>
            </a:rPr>
            <a:t>Koop-tools</a:t>
          </a:r>
          <a:endParaRPr lang="de-DE" dirty="0">
            <a:latin typeface="Arial" panose="020B0604020202020204" pitchFamily="34" charset="0"/>
            <a:ea typeface="ＭＳ Ｐゴシック"/>
            <a:cs typeface="Arial" panose="020B0604020202020204" pitchFamily="34" charset="0"/>
          </a:endParaRPr>
        </a:p>
      </dgm:t>
    </dgm:pt>
    <dgm:pt modelId="{D08EBC30-0D5E-41D2-8AFF-D139A77F2A45}" type="parTrans" cxnId="{A2AB77ED-1BCF-4C59-BEC6-9D538196E0B5}">
      <dgm:prSet/>
      <dgm:spPr/>
      <dgm:t>
        <a:bodyPr/>
        <a:lstStyle/>
        <a:p>
          <a:endParaRPr lang="de-DE"/>
        </a:p>
      </dgm:t>
    </dgm:pt>
    <dgm:pt modelId="{7227A050-4C03-4BA7-9BA3-7AB30141BE49}" type="sibTrans" cxnId="{A2AB77ED-1BCF-4C59-BEC6-9D538196E0B5}">
      <dgm:prSet/>
      <dgm:spPr/>
      <dgm:t>
        <a:bodyPr/>
        <a:lstStyle/>
        <a:p>
          <a:endParaRPr lang="de-DE"/>
        </a:p>
      </dgm:t>
    </dgm:pt>
    <dgm:pt modelId="{0E9B87D1-B46B-7A48-97A1-C2C5FDF2E758}">
      <dgm:prSet phldr="0"/>
      <dgm:spPr/>
      <dgm:t>
        <a:bodyPr/>
        <a:lstStyle/>
        <a:p>
          <a:r>
            <a:rPr lang="de-DE" dirty="0">
              <a:latin typeface="Arial" panose="020B0604020202020204" pitchFamily="34" charset="0"/>
              <a:cs typeface="Arial" panose="020B0604020202020204" pitchFamily="34" charset="0"/>
            </a:rPr>
            <a:t>Präsentation</a:t>
          </a:r>
        </a:p>
      </dgm:t>
    </dgm:pt>
    <dgm:pt modelId="{5AD8FE0A-55EE-A945-9FA2-0DEAA045DD11}" type="parTrans" cxnId="{5C22786F-B5F1-1A42-9899-1D595A290B22}">
      <dgm:prSet/>
      <dgm:spPr/>
      <dgm:t>
        <a:bodyPr/>
        <a:lstStyle/>
        <a:p>
          <a:endParaRPr lang="de-DE"/>
        </a:p>
      </dgm:t>
    </dgm:pt>
    <dgm:pt modelId="{B55F2B46-9F49-6A4F-AAD2-5B65D7BFC4FD}" type="sibTrans" cxnId="{5C22786F-B5F1-1A42-9899-1D595A290B22}">
      <dgm:prSet/>
      <dgm:spPr/>
      <dgm:t>
        <a:bodyPr/>
        <a:lstStyle/>
        <a:p>
          <a:endParaRPr lang="de-DE"/>
        </a:p>
      </dgm:t>
    </dgm:pt>
    <dgm:pt modelId="{969A296B-40FA-354A-81B4-DB28204BFBED}">
      <dgm:prSet phldrT="[Text]" phldr="0"/>
      <dgm:spPr/>
      <dgm:t>
        <a:bodyPr/>
        <a:lstStyle/>
        <a:p>
          <a:r>
            <a:rPr lang="de-DE" dirty="0">
              <a:latin typeface="Arial" panose="020B0604020202020204" pitchFamily="34" charset="0"/>
              <a:cs typeface="Arial" panose="020B0604020202020204" pitchFamily="34" charset="0"/>
            </a:rPr>
            <a:t>Web-Konferenz </a:t>
          </a:r>
        </a:p>
      </dgm:t>
    </dgm:pt>
    <dgm:pt modelId="{C4E8F8FA-E3DA-DA45-BC2B-1856D0C9E6C2}" type="parTrans" cxnId="{A1817864-E537-F94A-9CC7-08FF64D1255E}">
      <dgm:prSet/>
      <dgm:spPr/>
      <dgm:t>
        <a:bodyPr/>
        <a:lstStyle/>
        <a:p>
          <a:endParaRPr lang="de-DE"/>
        </a:p>
      </dgm:t>
    </dgm:pt>
    <dgm:pt modelId="{E824E237-EFED-284E-AEAF-35DD79FEED88}" type="sibTrans" cxnId="{A1817864-E537-F94A-9CC7-08FF64D1255E}">
      <dgm:prSet/>
      <dgm:spPr/>
      <dgm:t>
        <a:bodyPr/>
        <a:lstStyle/>
        <a:p>
          <a:endParaRPr lang="de-DE"/>
        </a:p>
      </dgm:t>
    </dgm:pt>
    <dgm:pt modelId="{D55C4108-04C1-744D-A837-BFF3CFED3B34}">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27C32172-3300-2B4E-9D27-AB4BA8CFF226}" type="parTrans" cxnId="{339795E3-0828-AE4A-87FD-666F1272590F}">
      <dgm:prSet/>
      <dgm:spPr/>
      <dgm:t>
        <a:bodyPr/>
        <a:lstStyle/>
        <a:p>
          <a:endParaRPr lang="de-DE"/>
        </a:p>
      </dgm:t>
    </dgm:pt>
    <dgm:pt modelId="{3FD83995-D5A6-9043-947E-48F8FA0D518B}" type="sibTrans" cxnId="{339795E3-0828-AE4A-87FD-666F1272590F}">
      <dgm:prSet/>
      <dgm:spPr/>
      <dgm:t>
        <a:bodyPr/>
        <a:lstStyle/>
        <a:p>
          <a:endParaRPr lang="de-DE"/>
        </a:p>
      </dgm:t>
    </dgm:pt>
    <dgm:pt modelId="{8FBD69D0-E5CD-4566-A214-B5AFC7A5E7A2}" type="pres">
      <dgm:prSet presAssocID="{06278C79-9EA1-4FCA-A12F-CF638EBB4CBB}" presName="theList" presStyleCnt="0">
        <dgm:presLayoutVars>
          <dgm:dir/>
          <dgm:animLvl val="lvl"/>
          <dgm:resizeHandles val="exact"/>
        </dgm:presLayoutVars>
      </dgm:prSet>
      <dgm:spPr/>
    </dgm:pt>
    <dgm:pt modelId="{23A224B5-D8B5-4217-83B5-65D0EC074B8A}" type="pres">
      <dgm:prSet presAssocID="{4DDC707A-4A17-4E8D-BA7E-95C2131CC3C6}" presName="compNode" presStyleCnt="0"/>
      <dgm:spPr/>
    </dgm:pt>
    <dgm:pt modelId="{E65F259C-144D-4C3C-933D-0EADF11E651F}" type="pres">
      <dgm:prSet presAssocID="{4DDC707A-4A17-4E8D-BA7E-95C2131CC3C6}" presName="aNode" presStyleLbl="bgShp" presStyleIdx="0" presStyleCnt="3"/>
      <dgm:spPr/>
    </dgm:pt>
    <dgm:pt modelId="{906826A2-7C8C-49D8-AE89-5B262C0E0B2E}" type="pres">
      <dgm:prSet presAssocID="{4DDC707A-4A17-4E8D-BA7E-95C2131CC3C6}" presName="textNode" presStyleLbl="bgShp" presStyleIdx="0" presStyleCnt="3"/>
      <dgm:spPr/>
    </dgm:pt>
    <dgm:pt modelId="{7C7DA5F6-566F-4439-8408-C732BCDB5E78}" type="pres">
      <dgm:prSet presAssocID="{4DDC707A-4A17-4E8D-BA7E-95C2131CC3C6}" presName="compChildNode" presStyleCnt="0"/>
      <dgm:spPr/>
    </dgm:pt>
    <dgm:pt modelId="{54F1E4B9-0A42-4138-999C-55653C5C0D2F}" type="pres">
      <dgm:prSet presAssocID="{4DDC707A-4A17-4E8D-BA7E-95C2131CC3C6}" presName="theInnerList" presStyleCnt="0"/>
      <dgm:spPr/>
    </dgm:pt>
    <dgm:pt modelId="{781144D5-1C52-4FAE-A6EF-2F899949BBA7}" type="pres">
      <dgm:prSet presAssocID="{7945556C-3241-4049-8DAF-396060D2C0AB}" presName="childNode" presStyleLbl="node1" presStyleIdx="0" presStyleCnt="15">
        <dgm:presLayoutVars>
          <dgm:bulletEnabled val="1"/>
        </dgm:presLayoutVars>
      </dgm:prSet>
      <dgm:spPr/>
    </dgm:pt>
    <dgm:pt modelId="{A10337D0-6C75-4DA7-ACFB-07436DE04137}" type="pres">
      <dgm:prSet presAssocID="{7945556C-3241-4049-8DAF-396060D2C0AB}" presName="aSpace2" presStyleCnt="0"/>
      <dgm:spPr/>
    </dgm:pt>
    <dgm:pt modelId="{99AF2DE3-B820-4C47-91E4-1907E493E7E6}" type="pres">
      <dgm:prSet presAssocID="{969A296B-40FA-354A-81B4-DB28204BFBED}" presName="childNode" presStyleLbl="node1" presStyleIdx="1" presStyleCnt="15">
        <dgm:presLayoutVars>
          <dgm:bulletEnabled val="1"/>
        </dgm:presLayoutVars>
      </dgm:prSet>
      <dgm:spPr/>
    </dgm:pt>
    <dgm:pt modelId="{6488D0B0-F33B-9749-9281-55045C0D51E6}" type="pres">
      <dgm:prSet presAssocID="{969A296B-40FA-354A-81B4-DB28204BFBED}" presName="aSpace2" presStyleCnt="0"/>
      <dgm:spPr/>
    </dgm:pt>
    <dgm:pt modelId="{C8FB4BF1-CC09-4E32-B421-C01FAB045702}" type="pres">
      <dgm:prSet presAssocID="{7BCA1E47-D4A9-4793-8134-7A70751A07F2}" presName="childNode" presStyleLbl="node1" presStyleIdx="2" presStyleCnt="15">
        <dgm:presLayoutVars>
          <dgm:bulletEnabled val="1"/>
        </dgm:presLayoutVars>
      </dgm:prSet>
      <dgm:spPr/>
    </dgm:pt>
    <dgm:pt modelId="{06FB5C7E-A378-4E32-AC7B-4F9BF2DC16E8}" type="pres">
      <dgm:prSet presAssocID="{7BCA1E47-D4A9-4793-8134-7A70751A07F2}" presName="aSpace2" presStyleCnt="0"/>
      <dgm:spPr/>
    </dgm:pt>
    <dgm:pt modelId="{AEBE9D0A-A3DC-4454-98A8-AEBD2806F42E}" type="pres">
      <dgm:prSet presAssocID="{651BE562-42CF-4AE7-8E28-867206D6471A}" presName="childNode" presStyleLbl="node1" presStyleIdx="3" presStyleCnt="15">
        <dgm:presLayoutVars>
          <dgm:bulletEnabled val="1"/>
        </dgm:presLayoutVars>
      </dgm:prSet>
      <dgm:spPr/>
    </dgm:pt>
    <dgm:pt modelId="{D2EF0301-2DEA-4569-BFF7-696916D9AE8F}" type="pres">
      <dgm:prSet presAssocID="{651BE562-42CF-4AE7-8E28-867206D6471A}" presName="aSpace2" presStyleCnt="0"/>
      <dgm:spPr/>
    </dgm:pt>
    <dgm:pt modelId="{F7ACC50A-8155-410E-B783-B95E9E9B416D}" type="pres">
      <dgm:prSet presAssocID="{31F5D35B-7EE3-4D45-9A0B-D1AAA85F4C85}" presName="childNode" presStyleLbl="node1" presStyleIdx="4" presStyleCnt="15">
        <dgm:presLayoutVars>
          <dgm:bulletEnabled val="1"/>
        </dgm:presLayoutVars>
      </dgm:prSet>
      <dgm:spPr/>
    </dgm:pt>
    <dgm:pt modelId="{02DB7FD1-6799-4087-8628-3F8D6F3283C3}" type="pres">
      <dgm:prSet presAssocID="{4DDC707A-4A17-4E8D-BA7E-95C2131CC3C6}" presName="aSpace" presStyleCnt="0"/>
      <dgm:spPr/>
    </dgm:pt>
    <dgm:pt modelId="{290482E8-8087-44AD-8464-2674CA3498A9}" type="pres">
      <dgm:prSet presAssocID="{01E7382C-5351-4A22-8AAD-54D8E2EF4D89}" presName="compNode" presStyleCnt="0"/>
      <dgm:spPr/>
    </dgm:pt>
    <dgm:pt modelId="{5B6ACCFF-FDC5-429F-9FF7-3413885A75F7}" type="pres">
      <dgm:prSet presAssocID="{01E7382C-5351-4A22-8AAD-54D8E2EF4D89}" presName="aNode" presStyleLbl="bgShp" presStyleIdx="1" presStyleCnt="3"/>
      <dgm:spPr/>
    </dgm:pt>
    <dgm:pt modelId="{76F1BA3D-4038-40AB-9ED2-9F6E4EA81C5F}" type="pres">
      <dgm:prSet presAssocID="{01E7382C-5351-4A22-8AAD-54D8E2EF4D89}" presName="textNode" presStyleLbl="bgShp" presStyleIdx="1" presStyleCnt="3"/>
      <dgm:spPr/>
    </dgm:pt>
    <dgm:pt modelId="{A141B062-A641-4EC0-8AEA-2183C4EAB591}" type="pres">
      <dgm:prSet presAssocID="{01E7382C-5351-4A22-8AAD-54D8E2EF4D89}" presName="compChildNode" presStyleCnt="0"/>
      <dgm:spPr/>
    </dgm:pt>
    <dgm:pt modelId="{62B60212-0F85-4D93-8E03-1BCBE3258F41}" type="pres">
      <dgm:prSet presAssocID="{01E7382C-5351-4A22-8AAD-54D8E2EF4D89}" presName="theInnerList" presStyleCnt="0"/>
      <dgm:spPr/>
    </dgm:pt>
    <dgm:pt modelId="{143AD4A6-3DA3-41BB-B0D9-64105C34CF84}" type="pres">
      <dgm:prSet presAssocID="{7580DA23-64BF-4D71-8974-170CF694F2C0}" presName="childNode" presStyleLbl="node1" presStyleIdx="5" presStyleCnt="15">
        <dgm:presLayoutVars>
          <dgm:bulletEnabled val="1"/>
        </dgm:presLayoutVars>
      </dgm:prSet>
      <dgm:spPr/>
    </dgm:pt>
    <dgm:pt modelId="{F4B2CA6B-6D74-469E-A69A-31054B00C0C6}" type="pres">
      <dgm:prSet presAssocID="{7580DA23-64BF-4D71-8974-170CF694F2C0}" presName="aSpace2" presStyleCnt="0"/>
      <dgm:spPr/>
    </dgm:pt>
    <dgm:pt modelId="{87DFA172-07B2-4F3A-AAEA-1A2E3AE3B8AF}" type="pres">
      <dgm:prSet presAssocID="{2BAA1C42-815A-4F64-B76A-23F08DD38791}" presName="childNode" presStyleLbl="node1" presStyleIdx="6" presStyleCnt="15">
        <dgm:presLayoutVars>
          <dgm:bulletEnabled val="1"/>
        </dgm:presLayoutVars>
      </dgm:prSet>
      <dgm:spPr/>
    </dgm:pt>
    <dgm:pt modelId="{773C89D2-0AD8-404F-BB16-031C8D5CC0FC}" type="pres">
      <dgm:prSet presAssocID="{2BAA1C42-815A-4F64-B76A-23F08DD38791}" presName="aSpace2" presStyleCnt="0"/>
      <dgm:spPr/>
    </dgm:pt>
    <dgm:pt modelId="{6ADD0230-9E30-9E46-AFDC-A1FA7D0D990E}" type="pres">
      <dgm:prSet presAssocID="{D55C4108-04C1-744D-A837-BFF3CFED3B34}" presName="childNode" presStyleLbl="node1" presStyleIdx="7" presStyleCnt="15">
        <dgm:presLayoutVars>
          <dgm:bulletEnabled val="1"/>
        </dgm:presLayoutVars>
      </dgm:prSet>
      <dgm:spPr/>
    </dgm:pt>
    <dgm:pt modelId="{F71CA994-4302-0640-86D5-4B4B12BC398F}" type="pres">
      <dgm:prSet presAssocID="{D55C4108-04C1-744D-A837-BFF3CFED3B34}" presName="aSpace2" presStyleCnt="0"/>
      <dgm:spPr/>
    </dgm:pt>
    <dgm:pt modelId="{1423730D-C85A-488C-8F6A-D0165155483C}" type="pres">
      <dgm:prSet presAssocID="{1057B5A3-C95C-4303-A3EB-BF727B173DF3}" presName="childNode" presStyleLbl="node1" presStyleIdx="8" presStyleCnt="15">
        <dgm:presLayoutVars>
          <dgm:bulletEnabled val="1"/>
        </dgm:presLayoutVars>
      </dgm:prSet>
      <dgm:spPr/>
    </dgm:pt>
    <dgm:pt modelId="{66F98B27-7889-45DB-99D1-BD8DA583A0BE}" type="pres">
      <dgm:prSet presAssocID="{1057B5A3-C95C-4303-A3EB-BF727B173DF3}" presName="aSpace2" presStyleCnt="0"/>
      <dgm:spPr/>
    </dgm:pt>
    <dgm:pt modelId="{6256C1FF-D601-A24D-A84A-A6086BF8DA7A}" type="pres">
      <dgm:prSet presAssocID="{0E9B87D1-B46B-7A48-97A1-C2C5FDF2E758}" presName="childNode" presStyleLbl="node1" presStyleIdx="9" presStyleCnt="15">
        <dgm:presLayoutVars>
          <dgm:bulletEnabled val="1"/>
        </dgm:presLayoutVars>
      </dgm:prSet>
      <dgm:spPr/>
    </dgm:pt>
    <dgm:pt modelId="{F447ACA4-36DF-4E05-9502-78F9C634CC3B}" type="pres">
      <dgm:prSet presAssocID="{01E7382C-5351-4A22-8AAD-54D8E2EF4D89}" presName="aSpace" presStyleCnt="0"/>
      <dgm:spPr/>
    </dgm:pt>
    <dgm:pt modelId="{68938AF8-BB49-4033-BDDD-C805D5CAF5F0}" type="pres">
      <dgm:prSet presAssocID="{5CD89E73-6E4A-4174-B10E-3961834AC4B3}" presName="compNode" presStyleCnt="0"/>
      <dgm:spPr/>
    </dgm:pt>
    <dgm:pt modelId="{EEF76A41-66A2-45A8-B0C2-F1B8EE2DD46E}" type="pres">
      <dgm:prSet presAssocID="{5CD89E73-6E4A-4174-B10E-3961834AC4B3}" presName="aNode" presStyleLbl="bgShp" presStyleIdx="2" presStyleCnt="3"/>
      <dgm:spPr/>
    </dgm:pt>
    <dgm:pt modelId="{FFB10544-D5B1-4775-B8A6-2553F4423F5C}" type="pres">
      <dgm:prSet presAssocID="{5CD89E73-6E4A-4174-B10E-3961834AC4B3}" presName="textNode" presStyleLbl="bgShp" presStyleIdx="2" presStyleCnt="3"/>
      <dgm:spPr/>
    </dgm:pt>
    <dgm:pt modelId="{B96BC94D-965C-4681-8C97-CE6BB05B2CE1}" type="pres">
      <dgm:prSet presAssocID="{5CD89E73-6E4A-4174-B10E-3961834AC4B3}" presName="compChildNode" presStyleCnt="0"/>
      <dgm:spPr/>
    </dgm:pt>
    <dgm:pt modelId="{B13162C0-D056-4E24-92CA-030398D338BC}" type="pres">
      <dgm:prSet presAssocID="{5CD89E73-6E4A-4174-B10E-3961834AC4B3}" presName="theInnerList" presStyleCnt="0"/>
      <dgm:spPr/>
    </dgm:pt>
    <dgm:pt modelId="{D20CBBA3-0D22-40F9-9758-CC882207B5E3}" type="pres">
      <dgm:prSet presAssocID="{C676E71D-7961-4A81-A253-A413E3BF7A7C}" presName="childNode" presStyleLbl="node1" presStyleIdx="10" presStyleCnt="15">
        <dgm:presLayoutVars>
          <dgm:bulletEnabled val="1"/>
        </dgm:presLayoutVars>
      </dgm:prSet>
      <dgm:spPr/>
    </dgm:pt>
    <dgm:pt modelId="{73BE8AB2-B9F7-43E7-AD96-81C0AC00B48B}" type="pres">
      <dgm:prSet presAssocID="{C676E71D-7961-4A81-A253-A413E3BF7A7C}" presName="aSpace2" presStyleCnt="0"/>
      <dgm:spPr/>
    </dgm:pt>
    <dgm:pt modelId="{729403F4-147E-4B4C-B707-27BA3322EEBB}" type="pres">
      <dgm:prSet presAssocID="{528CA94C-B642-47A2-BBC3-604543E60D8F}" presName="childNode" presStyleLbl="node1" presStyleIdx="11" presStyleCnt="15">
        <dgm:presLayoutVars>
          <dgm:bulletEnabled val="1"/>
        </dgm:presLayoutVars>
      </dgm:prSet>
      <dgm:spPr/>
    </dgm:pt>
    <dgm:pt modelId="{F733D7D2-1CA6-447D-8C57-0BB541E9CD3D}" type="pres">
      <dgm:prSet presAssocID="{528CA94C-B642-47A2-BBC3-604543E60D8F}" presName="aSpace2" presStyleCnt="0"/>
      <dgm:spPr/>
    </dgm:pt>
    <dgm:pt modelId="{94CF9577-C717-44B5-BFCB-BEB86B34A493}" type="pres">
      <dgm:prSet presAssocID="{E0CFD1AC-BD17-4946-855D-C6C500075A3C}" presName="childNode" presStyleLbl="node1" presStyleIdx="12" presStyleCnt="15">
        <dgm:presLayoutVars>
          <dgm:bulletEnabled val="1"/>
        </dgm:presLayoutVars>
      </dgm:prSet>
      <dgm:spPr/>
    </dgm:pt>
    <dgm:pt modelId="{3DDB0DFC-248C-425F-B8D1-04898F2FCA25}" type="pres">
      <dgm:prSet presAssocID="{E0CFD1AC-BD17-4946-855D-C6C500075A3C}" presName="aSpace2" presStyleCnt="0"/>
      <dgm:spPr/>
    </dgm:pt>
    <dgm:pt modelId="{AAE5D623-DABF-40F5-A454-D28FD0A09FF2}" type="pres">
      <dgm:prSet presAssocID="{F4BC5BB3-2002-490F-A030-DB76FE1EFDAB}" presName="childNode" presStyleLbl="node1" presStyleIdx="13" presStyleCnt="15">
        <dgm:presLayoutVars>
          <dgm:bulletEnabled val="1"/>
        </dgm:presLayoutVars>
      </dgm:prSet>
      <dgm:spPr/>
    </dgm:pt>
    <dgm:pt modelId="{9B031118-6522-4F9F-BE6C-6BF087029A8E}" type="pres">
      <dgm:prSet presAssocID="{F4BC5BB3-2002-490F-A030-DB76FE1EFDAB}" presName="aSpace2" presStyleCnt="0"/>
      <dgm:spPr/>
    </dgm:pt>
    <dgm:pt modelId="{70B36A87-C8B8-46BC-98B0-C5788E2497C3}" type="pres">
      <dgm:prSet presAssocID="{81B5EF68-2007-4DF9-B5BB-5E317EC1D6EF}" presName="childNode" presStyleLbl="node1" presStyleIdx="14" presStyleCnt="15">
        <dgm:presLayoutVars>
          <dgm:bulletEnabled val="1"/>
        </dgm:presLayoutVars>
      </dgm:prSet>
      <dgm:spPr/>
    </dgm:pt>
  </dgm:ptLst>
  <dgm:cxnLst>
    <dgm:cxn modelId="{56E84900-25BF-4613-84E5-AE89D68423B8}" srcId="{5CD89E73-6E4A-4174-B10E-3961834AC4B3}" destId="{81B5EF68-2007-4DF9-B5BB-5E317EC1D6EF}" srcOrd="4" destOrd="0" parTransId="{0E1E8419-31A8-4872-A1E4-97086DCE79DC}" sibTransId="{91CFF127-F5DE-4678-9C0C-371490366CE3}"/>
    <dgm:cxn modelId="{F2438B04-6C19-4188-8677-C3386F84F747}" type="presOf" srcId="{C676E71D-7961-4A81-A253-A413E3BF7A7C}" destId="{D20CBBA3-0D22-40F9-9758-CC882207B5E3}" srcOrd="0" destOrd="0" presId="urn:microsoft.com/office/officeart/2005/8/layout/lProcess2"/>
    <dgm:cxn modelId="{3C00E105-D6E1-474B-B299-DC446C62C38A}" srcId="{5CD89E73-6E4A-4174-B10E-3961834AC4B3}" destId="{F4BC5BB3-2002-490F-A030-DB76FE1EFDAB}" srcOrd="3" destOrd="0" parTransId="{B598551B-7953-44E7-9459-E1A749599040}" sibTransId="{3FFCFD0D-D11C-4BC8-ABE2-63EAED6B2A7E}"/>
    <dgm:cxn modelId="{1F7A1A0C-0D8A-45CF-B919-0AC634C40F0D}" type="presOf" srcId="{1057B5A3-C95C-4303-A3EB-BF727B173DF3}" destId="{1423730D-C85A-488C-8F6A-D0165155483C}" srcOrd="0" destOrd="0" presId="urn:microsoft.com/office/officeart/2005/8/layout/lProcess2"/>
    <dgm:cxn modelId="{565C7B11-8C23-4CE2-9677-46BD756215AD}" srcId="{5CD89E73-6E4A-4174-B10E-3961834AC4B3}" destId="{E0CFD1AC-BD17-4946-855D-C6C500075A3C}" srcOrd="2" destOrd="0" parTransId="{30FB37B2-1122-4C4A-805B-F35BCDB15468}" sibTransId="{B1E2AB14-5FA4-4FA3-8319-81A36F5F3873}"/>
    <dgm:cxn modelId="{42E97F2F-67DA-46B7-8108-1F6617E1780A}" type="presOf" srcId="{2BAA1C42-815A-4F64-B76A-23F08DD38791}" destId="{87DFA172-07B2-4F3A-AAEA-1A2E3AE3B8AF}" srcOrd="0" destOrd="0" presId="urn:microsoft.com/office/officeart/2005/8/layout/lProcess2"/>
    <dgm:cxn modelId="{6DDAF93A-1294-4DDA-94D5-79A9BD6A417E}" srcId="{01E7382C-5351-4A22-8AAD-54D8E2EF4D89}" destId="{1057B5A3-C95C-4303-A3EB-BF727B173DF3}" srcOrd="3" destOrd="0" parTransId="{F7135903-407C-4FCD-95E2-25714038C0DC}" sibTransId="{8F058A1A-91F8-4A0B-8BBB-4EDCBE431DE8}"/>
    <dgm:cxn modelId="{79D62E3B-4CF1-4869-9CCD-3EB9B5071B35}" srcId="{01E7382C-5351-4A22-8AAD-54D8E2EF4D89}" destId="{7580DA23-64BF-4D71-8974-170CF694F2C0}" srcOrd="0" destOrd="0" parTransId="{A2C386C7-E7C2-4468-8B2F-E0F64DC7CDCC}" sibTransId="{6D9D3BD5-FF04-46DA-BC8E-178222B20395}"/>
    <dgm:cxn modelId="{B8254844-6C2C-4DD3-A55F-35FE0AC3FCA9}" type="presOf" srcId="{01E7382C-5351-4A22-8AAD-54D8E2EF4D89}" destId="{76F1BA3D-4038-40AB-9ED2-9F6E4EA81C5F}" srcOrd="1" destOrd="0" presId="urn:microsoft.com/office/officeart/2005/8/layout/lProcess2"/>
    <dgm:cxn modelId="{A298FD49-7FEF-454B-A4E7-B4768CF8705D}" srcId="{06278C79-9EA1-4FCA-A12F-CF638EBB4CBB}" destId="{01E7382C-5351-4A22-8AAD-54D8E2EF4D89}" srcOrd="1" destOrd="0" parTransId="{E5012F63-46A4-44C8-972E-9A50DD93D799}" sibTransId="{E8FC39D8-0CFA-409A-BEED-B612F6B64817}"/>
    <dgm:cxn modelId="{B99ABD57-F7BC-4512-80F7-C466E66F7B19}" type="presOf" srcId="{4DDC707A-4A17-4E8D-BA7E-95C2131CC3C6}" destId="{906826A2-7C8C-49D8-AE89-5B262C0E0B2E}" srcOrd="1" destOrd="0" presId="urn:microsoft.com/office/officeart/2005/8/layout/lProcess2"/>
    <dgm:cxn modelId="{4EA4A558-6EF2-436B-97B0-ACF46756541B}" srcId="{4DDC707A-4A17-4E8D-BA7E-95C2131CC3C6}" destId="{651BE562-42CF-4AE7-8E28-867206D6471A}" srcOrd="3" destOrd="0" parTransId="{B3149D09-DE87-427A-BA7D-0FAFFB88C362}" sibTransId="{00A73959-41C0-4129-BF25-DF74BE27516A}"/>
    <dgm:cxn modelId="{E4E2255A-DC65-413E-B8EE-3168331C0C32}" type="presOf" srcId="{528CA94C-B642-47A2-BBC3-604543E60D8F}" destId="{729403F4-147E-4B4C-B707-27BA3322EEBB}" srcOrd="0" destOrd="0" presId="urn:microsoft.com/office/officeart/2005/8/layout/lProcess2"/>
    <dgm:cxn modelId="{A1817864-E537-F94A-9CC7-08FF64D1255E}" srcId="{4DDC707A-4A17-4E8D-BA7E-95C2131CC3C6}" destId="{969A296B-40FA-354A-81B4-DB28204BFBED}" srcOrd="1" destOrd="0" parTransId="{C4E8F8FA-E3DA-DA45-BC2B-1856D0C9E6C2}" sibTransId="{E824E237-EFED-284E-AEAF-35DD79FEED88}"/>
    <dgm:cxn modelId="{70A35367-602F-45E1-B57D-41CA3BEDD8E7}" type="presOf" srcId="{31F5D35B-7EE3-4D45-9A0B-D1AAA85F4C85}" destId="{F7ACC50A-8155-410E-B783-B95E9E9B416D}" srcOrd="0" destOrd="0" presId="urn:microsoft.com/office/officeart/2005/8/layout/lProcess2"/>
    <dgm:cxn modelId="{88109967-6043-4911-B12D-065BA27CFD31}" srcId="{4DDC707A-4A17-4E8D-BA7E-95C2131CC3C6}" destId="{31F5D35B-7EE3-4D45-9A0B-D1AAA85F4C85}" srcOrd="4" destOrd="0" parTransId="{8B970D85-72A3-4AB8-8150-EBDB47E9CCD3}" sibTransId="{92CA7DF7-D5CB-49D7-AA31-9CCEAA9632F1}"/>
    <dgm:cxn modelId="{3508C067-56C7-40C9-B001-8C09C51DBA0F}" type="presOf" srcId="{969A296B-40FA-354A-81B4-DB28204BFBED}" destId="{99AF2DE3-B820-4C47-91E4-1907E493E7E6}" srcOrd="0" destOrd="0" presId="urn:microsoft.com/office/officeart/2005/8/layout/lProcess2"/>
    <dgm:cxn modelId="{DB6F6869-7839-496F-91A2-1B594036A842}" type="presOf" srcId="{E0CFD1AC-BD17-4946-855D-C6C500075A3C}" destId="{94CF9577-C717-44B5-BFCB-BEB86B34A493}" srcOrd="0" destOrd="0" presId="urn:microsoft.com/office/officeart/2005/8/layout/lProcess2"/>
    <dgm:cxn modelId="{09654F6A-BDCE-43B0-92BE-99A174AD111D}" srcId="{06278C79-9EA1-4FCA-A12F-CF638EBB4CBB}" destId="{5CD89E73-6E4A-4174-B10E-3961834AC4B3}" srcOrd="2" destOrd="0" parTransId="{D2875CAE-067D-4431-A6E8-6E939026F8EF}" sibTransId="{3C6F033F-AAE3-446D-B160-EEED84219719}"/>
    <dgm:cxn modelId="{4F938A6B-FE78-477C-8C7E-73D6801FEFB1}" type="presOf" srcId="{01E7382C-5351-4A22-8AAD-54D8E2EF4D89}" destId="{5B6ACCFF-FDC5-429F-9FF7-3413885A75F7}" srcOrd="0" destOrd="0" presId="urn:microsoft.com/office/officeart/2005/8/layout/lProcess2"/>
    <dgm:cxn modelId="{196D976E-919D-45BC-ACCA-66C3D2438E61}" type="presOf" srcId="{F4BC5BB3-2002-490F-A030-DB76FE1EFDAB}" destId="{AAE5D623-DABF-40F5-A454-D28FD0A09FF2}" srcOrd="0" destOrd="0" presId="urn:microsoft.com/office/officeart/2005/8/layout/lProcess2"/>
    <dgm:cxn modelId="{69BBA76E-46F3-42B9-9083-4108B90D5611}" type="presOf" srcId="{4DDC707A-4A17-4E8D-BA7E-95C2131CC3C6}" destId="{E65F259C-144D-4C3C-933D-0EADF11E651F}" srcOrd="0" destOrd="0" presId="urn:microsoft.com/office/officeart/2005/8/layout/lProcess2"/>
    <dgm:cxn modelId="{5C22786F-B5F1-1A42-9899-1D595A290B22}" srcId="{01E7382C-5351-4A22-8AAD-54D8E2EF4D89}" destId="{0E9B87D1-B46B-7A48-97A1-C2C5FDF2E758}" srcOrd="4" destOrd="0" parTransId="{5AD8FE0A-55EE-A945-9FA2-0DEAA045DD11}" sibTransId="{B55F2B46-9F49-6A4F-AAD2-5B65D7BFC4FD}"/>
    <dgm:cxn modelId="{CDF52D77-75C6-41F7-9C61-F3E285897718}" type="presOf" srcId="{651BE562-42CF-4AE7-8E28-867206D6471A}" destId="{AEBE9D0A-A3DC-4454-98A8-AEBD2806F42E}" srcOrd="0" destOrd="0" presId="urn:microsoft.com/office/officeart/2005/8/layout/lProcess2"/>
    <dgm:cxn modelId="{3FA5777C-B2D6-4BA1-8030-4D181078DB2A}" srcId="{01E7382C-5351-4A22-8AAD-54D8E2EF4D89}" destId="{2BAA1C42-815A-4F64-B76A-23F08DD38791}" srcOrd="1" destOrd="0" parTransId="{ED6396F6-1CF3-4A0C-B798-39053706F19A}" sibTransId="{BC843645-D9C2-4579-98DB-CE853B570044}"/>
    <dgm:cxn modelId="{9FD00E81-DF8C-4AC7-9652-86468AFF6D7D}" type="presOf" srcId="{5CD89E73-6E4A-4174-B10E-3961834AC4B3}" destId="{EEF76A41-66A2-45A8-B0C2-F1B8EE2DD46E}" srcOrd="0" destOrd="0" presId="urn:microsoft.com/office/officeart/2005/8/layout/lProcess2"/>
    <dgm:cxn modelId="{B1491C8D-6155-4D9E-A555-61B24D126980}" type="presOf" srcId="{7BCA1E47-D4A9-4793-8134-7A70751A07F2}" destId="{C8FB4BF1-CC09-4E32-B421-C01FAB045702}" srcOrd="0" destOrd="0" presId="urn:microsoft.com/office/officeart/2005/8/layout/lProcess2"/>
    <dgm:cxn modelId="{4B482C8E-6125-4B3C-9B44-BFC076A8739C}" srcId="{4DDC707A-4A17-4E8D-BA7E-95C2131CC3C6}" destId="{7BCA1E47-D4A9-4793-8134-7A70751A07F2}" srcOrd="2" destOrd="0" parTransId="{0DEFE7ED-D29B-47BC-B7D4-02631C5FE9F8}" sibTransId="{3420702B-7D85-4568-987A-D167F0180F8C}"/>
    <dgm:cxn modelId="{DBB9E692-03D1-4425-907D-19826E500320}" srcId="{06278C79-9EA1-4FCA-A12F-CF638EBB4CBB}" destId="{4DDC707A-4A17-4E8D-BA7E-95C2131CC3C6}" srcOrd="0" destOrd="0" parTransId="{18D0FD3A-FB56-4414-88D3-55EA272CFA75}" sibTransId="{8E9D7BBA-D405-4B93-81ED-2F24DEBAC6C6}"/>
    <dgm:cxn modelId="{DABF68B5-8154-43E5-817D-10AF9F38A40B}" srcId="{5CD89E73-6E4A-4174-B10E-3961834AC4B3}" destId="{528CA94C-B642-47A2-BBC3-604543E60D8F}" srcOrd="1" destOrd="0" parTransId="{08764A71-D651-4E3C-B375-12C97278BB7D}" sibTransId="{A09FB304-16C4-4335-95A1-C445FF564662}"/>
    <dgm:cxn modelId="{904F01BB-D5FA-45A7-B56C-ECAB9D937C81}" srcId="{4DDC707A-4A17-4E8D-BA7E-95C2131CC3C6}" destId="{7945556C-3241-4049-8DAF-396060D2C0AB}" srcOrd="0" destOrd="0" parTransId="{9D66BE3B-46FE-41ED-AB73-7B522E264EE3}" sibTransId="{F8A34F67-72BF-44BD-8CAA-601AB7F092A3}"/>
    <dgm:cxn modelId="{D48E02BC-D188-413E-B869-24A3D3E16867}" type="presOf" srcId="{D55C4108-04C1-744D-A837-BFF3CFED3B34}" destId="{6ADD0230-9E30-9E46-AFDC-A1FA7D0D990E}" srcOrd="0" destOrd="0" presId="urn:microsoft.com/office/officeart/2005/8/layout/lProcess2"/>
    <dgm:cxn modelId="{29DBA5C0-1E4B-44D6-8C44-BE7D11F5C159}" type="presOf" srcId="{7580DA23-64BF-4D71-8974-170CF694F2C0}" destId="{143AD4A6-3DA3-41BB-B0D9-64105C34CF84}" srcOrd="0" destOrd="0" presId="urn:microsoft.com/office/officeart/2005/8/layout/lProcess2"/>
    <dgm:cxn modelId="{9B9374C2-DD34-4392-9A24-BB7FBEA84516}" type="presOf" srcId="{81B5EF68-2007-4DF9-B5BB-5E317EC1D6EF}" destId="{70B36A87-C8B8-46BC-98B0-C5788E2497C3}" srcOrd="0" destOrd="0" presId="urn:microsoft.com/office/officeart/2005/8/layout/lProcess2"/>
    <dgm:cxn modelId="{7CF6CDC5-C615-437D-A6DC-A638AA823E7B}" type="presOf" srcId="{06278C79-9EA1-4FCA-A12F-CF638EBB4CBB}" destId="{8FBD69D0-E5CD-4566-A214-B5AFC7A5E7A2}" srcOrd="0" destOrd="0" presId="urn:microsoft.com/office/officeart/2005/8/layout/lProcess2"/>
    <dgm:cxn modelId="{157483CD-AD39-455F-A4FE-D9574999B0D7}" type="presOf" srcId="{5CD89E73-6E4A-4174-B10E-3961834AC4B3}" destId="{FFB10544-D5B1-4775-B8A6-2553F4423F5C}" srcOrd="1" destOrd="0" presId="urn:microsoft.com/office/officeart/2005/8/layout/lProcess2"/>
    <dgm:cxn modelId="{0DE9C6CD-B829-455F-9609-39B90F964DF2}" type="presOf" srcId="{0E9B87D1-B46B-7A48-97A1-C2C5FDF2E758}" destId="{6256C1FF-D601-A24D-A84A-A6086BF8DA7A}" srcOrd="0" destOrd="0" presId="urn:microsoft.com/office/officeart/2005/8/layout/lProcess2"/>
    <dgm:cxn modelId="{C4E30EE3-BFD3-4096-9F50-988D7B7EE57A}" type="presOf" srcId="{7945556C-3241-4049-8DAF-396060D2C0AB}" destId="{781144D5-1C52-4FAE-A6EF-2F899949BBA7}" srcOrd="0" destOrd="0" presId="urn:microsoft.com/office/officeart/2005/8/layout/lProcess2"/>
    <dgm:cxn modelId="{339795E3-0828-AE4A-87FD-666F1272590F}" srcId="{01E7382C-5351-4A22-8AAD-54D8E2EF4D89}" destId="{D55C4108-04C1-744D-A837-BFF3CFED3B34}" srcOrd="2" destOrd="0" parTransId="{27C32172-3300-2B4E-9D27-AB4BA8CFF226}" sibTransId="{3FD83995-D5A6-9043-947E-48F8FA0D518B}"/>
    <dgm:cxn modelId="{A2AB77ED-1BCF-4C59-BEC6-9D538196E0B5}" srcId="{5CD89E73-6E4A-4174-B10E-3961834AC4B3}" destId="{C676E71D-7961-4A81-A253-A413E3BF7A7C}" srcOrd="0" destOrd="0" parTransId="{D08EBC30-0D5E-41D2-8AFF-D139A77F2A45}" sibTransId="{7227A050-4C03-4BA7-9BA3-7AB30141BE49}"/>
    <dgm:cxn modelId="{2424F58A-6616-47BA-A808-940312048869}" type="presParOf" srcId="{8FBD69D0-E5CD-4566-A214-B5AFC7A5E7A2}" destId="{23A224B5-D8B5-4217-83B5-65D0EC074B8A}" srcOrd="0" destOrd="0" presId="urn:microsoft.com/office/officeart/2005/8/layout/lProcess2"/>
    <dgm:cxn modelId="{E2D0BF16-2844-49B4-AE7C-033382F5F3DF}" type="presParOf" srcId="{23A224B5-D8B5-4217-83B5-65D0EC074B8A}" destId="{E65F259C-144D-4C3C-933D-0EADF11E651F}" srcOrd="0" destOrd="0" presId="urn:microsoft.com/office/officeart/2005/8/layout/lProcess2"/>
    <dgm:cxn modelId="{6762B2F0-7FB0-4C68-8FAC-C8893907D65A}" type="presParOf" srcId="{23A224B5-D8B5-4217-83B5-65D0EC074B8A}" destId="{906826A2-7C8C-49D8-AE89-5B262C0E0B2E}" srcOrd="1" destOrd="0" presId="urn:microsoft.com/office/officeart/2005/8/layout/lProcess2"/>
    <dgm:cxn modelId="{461C5BA3-63F5-423B-8E08-CAB49CAA9C9C}" type="presParOf" srcId="{23A224B5-D8B5-4217-83B5-65D0EC074B8A}" destId="{7C7DA5F6-566F-4439-8408-C732BCDB5E78}" srcOrd="2" destOrd="0" presId="urn:microsoft.com/office/officeart/2005/8/layout/lProcess2"/>
    <dgm:cxn modelId="{1542E2D6-172D-4315-A0F3-A297B9EEC5C4}" type="presParOf" srcId="{7C7DA5F6-566F-4439-8408-C732BCDB5E78}" destId="{54F1E4B9-0A42-4138-999C-55653C5C0D2F}" srcOrd="0" destOrd="0" presId="urn:microsoft.com/office/officeart/2005/8/layout/lProcess2"/>
    <dgm:cxn modelId="{0B49C459-3985-4A3D-A643-32F59B7F5BB0}" type="presParOf" srcId="{54F1E4B9-0A42-4138-999C-55653C5C0D2F}" destId="{781144D5-1C52-4FAE-A6EF-2F899949BBA7}" srcOrd="0" destOrd="0" presId="urn:microsoft.com/office/officeart/2005/8/layout/lProcess2"/>
    <dgm:cxn modelId="{833F4060-DCDE-4B7C-9CAF-740BBF2EF6D5}" type="presParOf" srcId="{54F1E4B9-0A42-4138-999C-55653C5C0D2F}" destId="{A10337D0-6C75-4DA7-ACFB-07436DE04137}" srcOrd="1" destOrd="0" presId="urn:microsoft.com/office/officeart/2005/8/layout/lProcess2"/>
    <dgm:cxn modelId="{BA174D61-F876-42F2-AFDA-B9F1957C690A}" type="presParOf" srcId="{54F1E4B9-0A42-4138-999C-55653C5C0D2F}" destId="{99AF2DE3-B820-4C47-91E4-1907E493E7E6}" srcOrd="2" destOrd="0" presId="urn:microsoft.com/office/officeart/2005/8/layout/lProcess2"/>
    <dgm:cxn modelId="{13F7B632-9061-4C75-B1FD-87E936751A15}" type="presParOf" srcId="{54F1E4B9-0A42-4138-999C-55653C5C0D2F}" destId="{6488D0B0-F33B-9749-9281-55045C0D51E6}" srcOrd="3" destOrd="0" presId="urn:microsoft.com/office/officeart/2005/8/layout/lProcess2"/>
    <dgm:cxn modelId="{B8B87A19-9FF7-415E-ADE3-20A565A0789B}" type="presParOf" srcId="{54F1E4B9-0A42-4138-999C-55653C5C0D2F}" destId="{C8FB4BF1-CC09-4E32-B421-C01FAB045702}" srcOrd="4" destOrd="0" presId="urn:microsoft.com/office/officeart/2005/8/layout/lProcess2"/>
    <dgm:cxn modelId="{9A9B3932-7CA4-4864-A93E-120031E75A2F}" type="presParOf" srcId="{54F1E4B9-0A42-4138-999C-55653C5C0D2F}" destId="{06FB5C7E-A378-4E32-AC7B-4F9BF2DC16E8}" srcOrd="5" destOrd="0" presId="urn:microsoft.com/office/officeart/2005/8/layout/lProcess2"/>
    <dgm:cxn modelId="{A52B4079-8A28-488B-8D3B-E24D3395F5CD}" type="presParOf" srcId="{54F1E4B9-0A42-4138-999C-55653C5C0D2F}" destId="{AEBE9D0A-A3DC-4454-98A8-AEBD2806F42E}" srcOrd="6" destOrd="0" presId="urn:microsoft.com/office/officeart/2005/8/layout/lProcess2"/>
    <dgm:cxn modelId="{54251413-BF11-4CE0-93DA-9C145221BC43}" type="presParOf" srcId="{54F1E4B9-0A42-4138-999C-55653C5C0D2F}" destId="{D2EF0301-2DEA-4569-BFF7-696916D9AE8F}" srcOrd="7" destOrd="0" presId="urn:microsoft.com/office/officeart/2005/8/layout/lProcess2"/>
    <dgm:cxn modelId="{8D983730-FAC0-4888-BB7F-5E20DA78DFB4}" type="presParOf" srcId="{54F1E4B9-0A42-4138-999C-55653C5C0D2F}" destId="{F7ACC50A-8155-410E-B783-B95E9E9B416D}" srcOrd="8" destOrd="0" presId="urn:microsoft.com/office/officeart/2005/8/layout/lProcess2"/>
    <dgm:cxn modelId="{B7F98102-13E8-4C63-89BE-8A4C5F4330F0}" type="presParOf" srcId="{8FBD69D0-E5CD-4566-A214-B5AFC7A5E7A2}" destId="{02DB7FD1-6799-4087-8628-3F8D6F3283C3}" srcOrd="1" destOrd="0" presId="urn:microsoft.com/office/officeart/2005/8/layout/lProcess2"/>
    <dgm:cxn modelId="{5258F6B4-4706-4FDA-9630-320D15BD3E96}" type="presParOf" srcId="{8FBD69D0-E5CD-4566-A214-B5AFC7A5E7A2}" destId="{290482E8-8087-44AD-8464-2674CA3498A9}" srcOrd="2" destOrd="0" presId="urn:microsoft.com/office/officeart/2005/8/layout/lProcess2"/>
    <dgm:cxn modelId="{C7890A24-BC93-400C-996B-479A1B6915E7}" type="presParOf" srcId="{290482E8-8087-44AD-8464-2674CA3498A9}" destId="{5B6ACCFF-FDC5-429F-9FF7-3413885A75F7}" srcOrd="0" destOrd="0" presId="urn:microsoft.com/office/officeart/2005/8/layout/lProcess2"/>
    <dgm:cxn modelId="{BD9E1671-4612-4B77-A860-962601F68F3F}" type="presParOf" srcId="{290482E8-8087-44AD-8464-2674CA3498A9}" destId="{76F1BA3D-4038-40AB-9ED2-9F6E4EA81C5F}" srcOrd="1" destOrd="0" presId="urn:microsoft.com/office/officeart/2005/8/layout/lProcess2"/>
    <dgm:cxn modelId="{9ECB7242-920F-40F7-9D3A-BFA4E24F9CBB}" type="presParOf" srcId="{290482E8-8087-44AD-8464-2674CA3498A9}" destId="{A141B062-A641-4EC0-8AEA-2183C4EAB591}" srcOrd="2" destOrd="0" presId="urn:microsoft.com/office/officeart/2005/8/layout/lProcess2"/>
    <dgm:cxn modelId="{FAFA6111-F858-4A05-AD08-D14AD255D09B}" type="presParOf" srcId="{A141B062-A641-4EC0-8AEA-2183C4EAB591}" destId="{62B60212-0F85-4D93-8E03-1BCBE3258F41}" srcOrd="0" destOrd="0" presId="urn:microsoft.com/office/officeart/2005/8/layout/lProcess2"/>
    <dgm:cxn modelId="{3C002C9D-0DBC-48F0-A02E-7CA0879A364D}" type="presParOf" srcId="{62B60212-0F85-4D93-8E03-1BCBE3258F41}" destId="{143AD4A6-3DA3-41BB-B0D9-64105C34CF84}" srcOrd="0" destOrd="0" presId="urn:microsoft.com/office/officeart/2005/8/layout/lProcess2"/>
    <dgm:cxn modelId="{3CB10B95-D2D5-40B7-9724-57ABA517CD16}" type="presParOf" srcId="{62B60212-0F85-4D93-8E03-1BCBE3258F41}" destId="{F4B2CA6B-6D74-469E-A69A-31054B00C0C6}" srcOrd="1" destOrd="0" presId="urn:microsoft.com/office/officeart/2005/8/layout/lProcess2"/>
    <dgm:cxn modelId="{06B633EE-F7EC-4777-9368-11998880B88E}" type="presParOf" srcId="{62B60212-0F85-4D93-8E03-1BCBE3258F41}" destId="{87DFA172-07B2-4F3A-AAEA-1A2E3AE3B8AF}" srcOrd="2" destOrd="0" presId="urn:microsoft.com/office/officeart/2005/8/layout/lProcess2"/>
    <dgm:cxn modelId="{57631F3A-0905-4399-8331-8267F390933B}" type="presParOf" srcId="{62B60212-0F85-4D93-8E03-1BCBE3258F41}" destId="{773C89D2-0AD8-404F-BB16-031C8D5CC0FC}" srcOrd="3" destOrd="0" presId="urn:microsoft.com/office/officeart/2005/8/layout/lProcess2"/>
    <dgm:cxn modelId="{5D015679-1ED5-410A-A8BA-CFFE13424249}" type="presParOf" srcId="{62B60212-0F85-4D93-8E03-1BCBE3258F41}" destId="{6ADD0230-9E30-9E46-AFDC-A1FA7D0D990E}" srcOrd="4" destOrd="0" presId="urn:microsoft.com/office/officeart/2005/8/layout/lProcess2"/>
    <dgm:cxn modelId="{357823F5-B8DF-4AF7-B1C1-871286189191}" type="presParOf" srcId="{62B60212-0F85-4D93-8E03-1BCBE3258F41}" destId="{F71CA994-4302-0640-86D5-4B4B12BC398F}" srcOrd="5" destOrd="0" presId="urn:microsoft.com/office/officeart/2005/8/layout/lProcess2"/>
    <dgm:cxn modelId="{440D164F-E3EE-414D-89F3-F5BA73BDE887}" type="presParOf" srcId="{62B60212-0F85-4D93-8E03-1BCBE3258F41}" destId="{1423730D-C85A-488C-8F6A-D0165155483C}" srcOrd="6" destOrd="0" presId="urn:microsoft.com/office/officeart/2005/8/layout/lProcess2"/>
    <dgm:cxn modelId="{A8F4BC92-0A9A-45CF-B093-9D0C1A40C7FE}" type="presParOf" srcId="{62B60212-0F85-4D93-8E03-1BCBE3258F41}" destId="{66F98B27-7889-45DB-99D1-BD8DA583A0BE}" srcOrd="7" destOrd="0" presId="urn:microsoft.com/office/officeart/2005/8/layout/lProcess2"/>
    <dgm:cxn modelId="{7AA5E8AC-D570-4B43-9E69-78A96139FDF7}" type="presParOf" srcId="{62B60212-0F85-4D93-8E03-1BCBE3258F41}" destId="{6256C1FF-D601-A24D-A84A-A6086BF8DA7A}" srcOrd="8" destOrd="0" presId="urn:microsoft.com/office/officeart/2005/8/layout/lProcess2"/>
    <dgm:cxn modelId="{4D2E4AD9-DCBC-4E8D-A29D-2FBC6F3C4A88}" type="presParOf" srcId="{8FBD69D0-E5CD-4566-A214-B5AFC7A5E7A2}" destId="{F447ACA4-36DF-4E05-9502-78F9C634CC3B}" srcOrd="3" destOrd="0" presId="urn:microsoft.com/office/officeart/2005/8/layout/lProcess2"/>
    <dgm:cxn modelId="{A24816FF-EBCD-47B5-AD7F-C6F3AFA39628}" type="presParOf" srcId="{8FBD69D0-E5CD-4566-A214-B5AFC7A5E7A2}" destId="{68938AF8-BB49-4033-BDDD-C805D5CAF5F0}" srcOrd="4" destOrd="0" presId="urn:microsoft.com/office/officeart/2005/8/layout/lProcess2"/>
    <dgm:cxn modelId="{2B157B39-F85C-44FD-87CE-770D2C252BEA}" type="presParOf" srcId="{68938AF8-BB49-4033-BDDD-C805D5CAF5F0}" destId="{EEF76A41-66A2-45A8-B0C2-F1B8EE2DD46E}" srcOrd="0" destOrd="0" presId="urn:microsoft.com/office/officeart/2005/8/layout/lProcess2"/>
    <dgm:cxn modelId="{523734BC-AFB1-4ACF-AE99-8817607DD0AB}" type="presParOf" srcId="{68938AF8-BB49-4033-BDDD-C805D5CAF5F0}" destId="{FFB10544-D5B1-4775-B8A6-2553F4423F5C}" srcOrd="1" destOrd="0" presId="urn:microsoft.com/office/officeart/2005/8/layout/lProcess2"/>
    <dgm:cxn modelId="{3A957A81-BC5B-4D5E-A921-EA09617700D1}" type="presParOf" srcId="{68938AF8-BB49-4033-BDDD-C805D5CAF5F0}" destId="{B96BC94D-965C-4681-8C97-CE6BB05B2CE1}" srcOrd="2" destOrd="0" presId="urn:microsoft.com/office/officeart/2005/8/layout/lProcess2"/>
    <dgm:cxn modelId="{2A1D2FAC-D11A-48D5-95E4-EABF575AB885}" type="presParOf" srcId="{B96BC94D-965C-4681-8C97-CE6BB05B2CE1}" destId="{B13162C0-D056-4E24-92CA-030398D338BC}" srcOrd="0" destOrd="0" presId="urn:microsoft.com/office/officeart/2005/8/layout/lProcess2"/>
    <dgm:cxn modelId="{2737D3E7-66FB-4B62-BB2A-859DB7EAEFAE}" type="presParOf" srcId="{B13162C0-D056-4E24-92CA-030398D338BC}" destId="{D20CBBA3-0D22-40F9-9758-CC882207B5E3}" srcOrd="0" destOrd="0" presId="urn:microsoft.com/office/officeart/2005/8/layout/lProcess2"/>
    <dgm:cxn modelId="{CF8B118C-2A1A-46F0-B75E-A96446474294}" type="presParOf" srcId="{B13162C0-D056-4E24-92CA-030398D338BC}" destId="{73BE8AB2-B9F7-43E7-AD96-81C0AC00B48B}" srcOrd="1" destOrd="0" presId="urn:microsoft.com/office/officeart/2005/8/layout/lProcess2"/>
    <dgm:cxn modelId="{D13B67EC-F23E-46A9-94CA-FE26E474BEEA}" type="presParOf" srcId="{B13162C0-D056-4E24-92CA-030398D338BC}" destId="{729403F4-147E-4B4C-B707-27BA3322EEBB}" srcOrd="2" destOrd="0" presId="urn:microsoft.com/office/officeart/2005/8/layout/lProcess2"/>
    <dgm:cxn modelId="{00973362-684E-499D-A051-67D581286B77}" type="presParOf" srcId="{B13162C0-D056-4E24-92CA-030398D338BC}" destId="{F733D7D2-1CA6-447D-8C57-0BB541E9CD3D}" srcOrd="3" destOrd="0" presId="urn:microsoft.com/office/officeart/2005/8/layout/lProcess2"/>
    <dgm:cxn modelId="{3B737090-F1AE-41DB-91E8-A912D2AED868}" type="presParOf" srcId="{B13162C0-D056-4E24-92CA-030398D338BC}" destId="{94CF9577-C717-44B5-BFCB-BEB86B34A493}" srcOrd="4" destOrd="0" presId="urn:microsoft.com/office/officeart/2005/8/layout/lProcess2"/>
    <dgm:cxn modelId="{314037B0-DD2B-4E0C-AA4E-2220FBB89AC9}" type="presParOf" srcId="{B13162C0-D056-4E24-92CA-030398D338BC}" destId="{3DDB0DFC-248C-425F-B8D1-04898F2FCA25}" srcOrd="5" destOrd="0" presId="urn:microsoft.com/office/officeart/2005/8/layout/lProcess2"/>
    <dgm:cxn modelId="{8AB8B336-ED59-4A9F-A558-DE6248C82DB4}" type="presParOf" srcId="{B13162C0-D056-4E24-92CA-030398D338BC}" destId="{AAE5D623-DABF-40F5-A454-D28FD0A09FF2}" srcOrd="6" destOrd="0" presId="urn:microsoft.com/office/officeart/2005/8/layout/lProcess2"/>
    <dgm:cxn modelId="{742CFFBD-3A26-4E57-84BA-9338CD192037}" type="presParOf" srcId="{B13162C0-D056-4E24-92CA-030398D338BC}" destId="{9B031118-6522-4F9F-BE6C-6BF087029A8E}" srcOrd="7" destOrd="0" presId="urn:microsoft.com/office/officeart/2005/8/layout/lProcess2"/>
    <dgm:cxn modelId="{F1446779-A755-4C58-BA2E-007A71D946A1}" type="presParOf" srcId="{B13162C0-D056-4E24-92CA-030398D338BC}" destId="{70B36A87-C8B8-46BC-98B0-C5788E2497C3}"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278C79-9EA1-4FCA-A12F-CF638EBB4CBB}"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de-DE"/>
        </a:p>
      </dgm:t>
    </dgm:pt>
    <dgm:pt modelId="{4DDC707A-4A17-4E8D-BA7E-95C2131CC3C6}">
      <dgm:prSet phldrT="[Text]" phldr="0"/>
      <dgm:spPr/>
      <dgm:t>
        <a:bodyPr/>
        <a:lstStyle/>
        <a:p>
          <a:r>
            <a:rPr lang="de-DE" b="0" i="0" u="none" strike="noStrike" cap="none" baseline="0" noProof="0" dirty="0">
              <a:solidFill>
                <a:srgbClr val="010000"/>
              </a:solidFill>
              <a:latin typeface="Arial" panose="020B0604020202020204" pitchFamily="34" charset="0"/>
              <a:ea typeface="ＭＳ Ｐゴシック"/>
              <a:cs typeface="Arial" panose="020B0604020202020204" pitchFamily="34" charset="0"/>
            </a:rPr>
            <a:t>L-L</a:t>
          </a:r>
        </a:p>
      </dgm:t>
    </dgm:pt>
    <dgm:pt modelId="{18D0FD3A-FB56-4414-88D3-55EA272CFA75}" type="parTrans" cxnId="{DBB9E692-03D1-4425-907D-19826E500320}">
      <dgm:prSet/>
      <dgm:spPr/>
      <dgm:t>
        <a:bodyPr/>
        <a:lstStyle/>
        <a:p>
          <a:endParaRPr lang="de-DE"/>
        </a:p>
      </dgm:t>
    </dgm:pt>
    <dgm:pt modelId="{8E9D7BBA-D405-4B93-81ED-2F24DEBAC6C6}" type="sibTrans" cxnId="{DBB9E692-03D1-4425-907D-19826E500320}">
      <dgm:prSet/>
      <dgm:spPr/>
      <dgm:t>
        <a:bodyPr/>
        <a:lstStyle/>
        <a:p>
          <a:endParaRPr lang="de-DE"/>
        </a:p>
      </dgm:t>
    </dgm:pt>
    <dgm:pt modelId="{7945556C-3241-4049-8DAF-396060D2C0AB}">
      <dgm:prSet phldrT="[Text]" phldr="0"/>
      <dgm:spPr>
        <a:solidFill>
          <a:schemeClr val="accent1"/>
        </a:solidFill>
      </dgm:spPr>
      <dgm:t>
        <a:bodyPr/>
        <a:lstStyle/>
        <a:p>
          <a:r>
            <a:rPr lang="de-DE" dirty="0">
              <a:solidFill>
                <a:schemeClr val="bg1"/>
              </a:solidFill>
              <a:latin typeface="Arial" panose="020B0604020202020204" pitchFamily="34" charset="0"/>
              <a:ea typeface="ＭＳ Ｐゴシック"/>
              <a:cs typeface="Arial" panose="020B0604020202020204" pitchFamily="34" charset="0"/>
            </a:rPr>
            <a:t>Koop-tools</a:t>
          </a:r>
          <a:endParaRPr lang="de-DE" dirty="0">
            <a:solidFill>
              <a:schemeClr val="bg1"/>
            </a:solidFill>
            <a:latin typeface="Arial" panose="020B0604020202020204" pitchFamily="34" charset="0"/>
            <a:cs typeface="Arial" panose="020B0604020202020204" pitchFamily="34" charset="0"/>
          </a:endParaRPr>
        </a:p>
      </dgm:t>
    </dgm:pt>
    <dgm:pt modelId="{9D66BE3B-46FE-41ED-AB73-7B522E264EE3}" type="parTrans" cxnId="{904F01BB-D5FA-45A7-B56C-ECAB9D937C81}">
      <dgm:prSet/>
      <dgm:spPr/>
      <dgm:t>
        <a:bodyPr/>
        <a:lstStyle/>
        <a:p>
          <a:endParaRPr lang="de-DE"/>
        </a:p>
      </dgm:t>
    </dgm:pt>
    <dgm:pt modelId="{F8A34F67-72BF-44BD-8CAA-601AB7F092A3}" type="sibTrans" cxnId="{904F01BB-D5FA-45A7-B56C-ECAB9D937C81}">
      <dgm:prSet/>
      <dgm:spPr/>
      <dgm:t>
        <a:bodyPr/>
        <a:lstStyle/>
        <a:p>
          <a:endParaRPr lang="de-DE"/>
        </a:p>
      </dgm:t>
    </dgm:pt>
    <dgm:pt modelId="{7BCA1E47-D4A9-4793-8134-7A70751A07F2}">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0DEFE7ED-D29B-47BC-B7D4-02631C5FE9F8}" type="parTrans" cxnId="{4B482C8E-6125-4B3C-9B44-BFC076A8739C}">
      <dgm:prSet/>
      <dgm:spPr/>
      <dgm:t>
        <a:bodyPr/>
        <a:lstStyle/>
        <a:p>
          <a:endParaRPr lang="de-DE"/>
        </a:p>
      </dgm:t>
    </dgm:pt>
    <dgm:pt modelId="{3420702B-7D85-4568-987A-D167F0180F8C}" type="sibTrans" cxnId="{4B482C8E-6125-4B3C-9B44-BFC076A8739C}">
      <dgm:prSet/>
      <dgm:spPr/>
      <dgm:t>
        <a:bodyPr/>
        <a:lstStyle/>
        <a:p>
          <a:endParaRPr lang="de-DE"/>
        </a:p>
      </dgm:t>
    </dgm:pt>
    <dgm:pt modelId="{01E7382C-5351-4A22-8AAD-54D8E2EF4D89}">
      <dgm:prSet phldrT="[Text]" phldr="0"/>
      <dgm:spPr/>
      <dgm:t>
        <a:bodyPr/>
        <a:lstStyle/>
        <a:p>
          <a:r>
            <a:rPr lang="de-DE" dirty="0">
              <a:latin typeface="Arial" panose="020B0604020202020204" pitchFamily="34" charset="0"/>
              <a:ea typeface="ＭＳ Ｐゴシック"/>
              <a:cs typeface="Arial" panose="020B0604020202020204" pitchFamily="34" charset="0"/>
            </a:rPr>
            <a:t>L-S</a:t>
          </a:r>
          <a:endParaRPr lang="de-DE" dirty="0">
            <a:latin typeface="Arial" panose="020B0604020202020204" pitchFamily="34" charset="0"/>
            <a:cs typeface="Arial" panose="020B0604020202020204" pitchFamily="34" charset="0"/>
          </a:endParaRPr>
        </a:p>
      </dgm:t>
    </dgm:pt>
    <dgm:pt modelId="{E5012F63-46A4-44C8-972E-9A50DD93D799}" type="parTrans" cxnId="{A298FD49-7FEF-454B-A4E7-B4768CF8705D}">
      <dgm:prSet/>
      <dgm:spPr/>
      <dgm:t>
        <a:bodyPr/>
        <a:lstStyle/>
        <a:p>
          <a:endParaRPr lang="de-DE"/>
        </a:p>
      </dgm:t>
    </dgm:pt>
    <dgm:pt modelId="{E8FC39D8-0CFA-409A-BEED-B612F6B64817}" type="sibTrans" cxnId="{A298FD49-7FEF-454B-A4E7-B4768CF8705D}">
      <dgm:prSet/>
      <dgm:spPr/>
      <dgm:t>
        <a:bodyPr/>
        <a:lstStyle/>
        <a:p>
          <a:endParaRPr lang="de-DE"/>
        </a:p>
      </dgm:t>
    </dgm:pt>
    <dgm:pt modelId="{7580DA23-64BF-4D71-8974-170CF694F2C0}">
      <dgm:prSet phldrT="[Text]" phldr="0"/>
      <dgm:spPr>
        <a:solidFill>
          <a:schemeClr val="tx2"/>
        </a:solidFill>
      </dgm:spPr>
      <dgm:t>
        <a:bodyPr/>
        <a:lstStyle/>
        <a:p>
          <a:r>
            <a:rPr lang="de-DE" dirty="0">
              <a:solidFill>
                <a:schemeClr val="bg1"/>
              </a:solidFill>
              <a:latin typeface="Arial" panose="020B0604020202020204" pitchFamily="34" charset="0"/>
              <a:ea typeface="ＭＳ Ｐゴシック"/>
              <a:cs typeface="Arial" panose="020B0604020202020204" pitchFamily="34" charset="0"/>
            </a:rPr>
            <a:t>Koop-tools</a:t>
          </a:r>
          <a:endParaRPr lang="de-DE" dirty="0">
            <a:solidFill>
              <a:schemeClr val="bg1"/>
            </a:solidFill>
            <a:latin typeface="Arial" panose="020B0604020202020204" pitchFamily="34" charset="0"/>
            <a:cs typeface="Arial" panose="020B0604020202020204" pitchFamily="34" charset="0"/>
          </a:endParaRPr>
        </a:p>
      </dgm:t>
    </dgm:pt>
    <dgm:pt modelId="{A2C386C7-E7C2-4468-8B2F-E0F64DC7CDCC}" type="parTrans" cxnId="{79D62E3B-4CF1-4869-9CCD-3EB9B5071B35}">
      <dgm:prSet/>
      <dgm:spPr/>
      <dgm:t>
        <a:bodyPr/>
        <a:lstStyle/>
        <a:p>
          <a:endParaRPr lang="de-DE"/>
        </a:p>
      </dgm:t>
    </dgm:pt>
    <dgm:pt modelId="{6D9D3BD5-FF04-46DA-BC8E-178222B20395}" type="sibTrans" cxnId="{79D62E3B-4CF1-4869-9CCD-3EB9B5071B35}">
      <dgm:prSet/>
      <dgm:spPr/>
      <dgm:t>
        <a:bodyPr/>
        <a:lstStyle/>
        <a:p>
          <a:endParaRPr lang="de-DE"/>
        </a:p>
      </dgm:t>
    </dgm:pt>
    <dgm:pt modelId="{2BAA1C42-815A-4F64-B76A-23F08DD38791}">
      <dgm:prSet phldrT="[Text]" phldr="0"/>
      <dgm:spPr>
        <a:solidFill>
          <a:schemeClr val="tx2">
            <a:lumMod val="50000"/>
          </a:schemeClr>
        </a:solidFill>
      </dgm:spPr>
      <dgm:t>
        <a:bodyPr/>
        <a:lstStyle/>
        <a:p>
          <a:r>
            <a:rPr lang="de-DE" dirty="0">
              <a:latin typeface="Arial" panose="020B0604020202020204" pitchFamily="34" charset="0"/>
              <a:ea typeface="ＭＳ Ｐゴシック"/>
              <a:cs typeface="Arial" panose="020B0604020202020204" pitchFamily="34" charset="0"/>
            </a:rPr>
            <a:t>Web-Konferenz</a:t>
          </a:r>
          <a:endParaRPr lang="de-DE" dirty="0">
            <a:latin typeface="Arial" panose="020B0604020202020204" pitchFamily="34" charset="0"/>
            <a:cs typeface="Arial" panose="020B0604020202020204" pitchFamily="34" charset="0"/>
          </a:endParaRPr>
        </a:p>
      </dgm:t>
    </dgm:pt>
    <dgm:pt modelId="{ED6396F6-1CF3-4A0C-B798-39053706F19A}" type="parTrans" cxnId="{3FA5777C-B2D6-4BA1-8030-4D181078DB2A}">
      <dgm:prSet/>
      <dgm:spPr/>
      <dgm:t>
        <a:bodyPr/>
        <a:lstStyle/>
        <a:p>
          <a:endParaRPr lang="de-DE"/>
        </a:p>
      </dgm:t>
    </dgm:pt>
    <dgm:pt modelId="{BC843645-D9C2-4579-98DB-CE853B570044}" type="sibTrans" cxnId="{3FA5777C-B2D6-4BA1-8030-4D181078DB2A}">
      <dgm:prSet/>
      <dgm:spPr/>
      <dgm:t>
        <a:bodyPr/>
        <a:lstStyle/>
        <a:p>
          <a:endParaRPr lang="de-DE"/>
        </a:p>
      </dgm:t>
    </dgm:pt>
    <dgm:pt modelId="{5CD89E73-6E4A-4174-B10E-3961834AC4B3}">
      <dgm:prSet phldrT="[Text]" phldr="0"/>
      <dgm:spPr/>
      <dgm:t>
        <a:bodyPr/>
        <a:lstStyle/>
        <a:p>
          <a:r>
            <a:rPr lang="de-DE" dirty="0">
              <a:latin typeface="Arial" panose="020B0604020202020204" pitchFamily="34" charset="0"/>
              <a:ea typeface="ＭＳ Ｐゴシック"/>
              <a:cs typeface="Arial" panose="020B0604020202020204" pitchFamily="34" charset="0"/>
            </a:rPr>
            <a:t>S-S</a:t>
          </a:r>
          <a:endParaRPr lang="de-DE" dirty="0">
            <a:latin typeface="Arial" panose="020B0604020202020204" pitchFamily="34" charset="0"/>
            <a:cs typeface="Arial" panose="020B0604020202020204" pitchFamily="34" charset="0"/>
          </a:endParaRPr>
        </a:p>
      </dgm:t>
    </dgm:pt>
    <dgm:pt modelId="{D2875CAE-067D-4431-A6E8-6E939026F8EF}" type="parTrans" cxnId="{09654F6A-BDCE-43B0-92BE-99A174AD111D}">
      <dgm:prSet/>
      <dgm:spPr/>
      <dgm:t>
        <a:bodyPr/>
        <a:lstStyle/>
        <a:p>
          <a:endParaRPr lang="de-DE"/>
        </a:p>
      </dgm:t>
    </dgm:pt>
    <dgm:pt modelId="{3C6F033F-AAE3-446D-B160-EEED84219719}" type="sibTrans" cxnId="{09654F6A-BDCE-43B0-92BE-99A174AD111D}">
      <dgm:prSet/>
      <dgm:spPr/>
      <dgm:t>
        <a:bodyPr/>
        <a:lstStyle/>
        <a:p>
          <a:endParaRPr lang="de-DE"/>
        </a:p>
      </dgm:t>
    </dgm:pt>
    <dgm:pt modelId="{528CA94C-B642-47A2-BBC3-604543E60D8F}">
      <dgm:prSet phldrT="[Text]" phldr="0"/>
      <dgm:spPr/>
      <dgm:t>
        <a:bodyPr/>
        <a:lstStyle/>
        <a:p>
          <a:r>
            <a:rPr lang="de-DE" dirty="0">
              <a:latin typeface="Arial" panose="020B0604020202020204" pitchFamily="34" charset="0"/>
              <a:ea typeface="ＭＳ Ｐゴシック"/>
              <a:cs typeface="Arial" panose="020B0604020202020204" pitchFamily="34" charset="0"/>
            </a:rPr>
            <a:t>Video-Tel</a:t>
          </a:r>
          <a:endParaRPr lang="de-DE" dirty="0">
            <a:latin typeface="Arial" panose="020B0604020202020204" pitchFamily="34" charset="0"/>
            <a:cs typeface="Arial" panose="020B0604020202020204" pitchFamily="34" charset="0"/>
          </a:endParaRPr>
        </a:p>
      </dgm:t>
    </dgm:pt>
    <dgm:pt modelId="{08764A71-D651-4E3C-B375-12C97278BB7D}" type="parTrans" cxnId="{DABF68B5-8154-43E5-817D-10AF9F38A40B}">
      <dgm:prSet/>
      <dgm:spPr/>
      <dgm:t>
        <a:bodyPr/>
        <a:lstStyle/>
        <a:p>
          <a:endParaRPr lang="de-DE"/>
        </a:p>
      </dgm:t>
    </dgm:pt>
    <dgm:pt modelId="{A09FB304-16C4-4335-95A1-C445FF564662}" type="sibTrans" cxnId="{DABF68B5-8154-43E5-817D-10AF9F38A40B}">
      <dgm:prSet/>
      <dgm:spPr/>
      <dgm:t>
        <a:bodyPr/>
        <a:lstStyle/>
        <a:p>
          <a:endParaRPr lang="de-DE"/>
        </a:p>
      </dgm:t>
    </dgm:pt>
    <dgm:pt modelId="{E0CFD1AC-BD17-4946-855D-C6C500075A3C}">
      <dgm:prSet phldrT="[Text]" phldr="0"/>
      <dgm:spPr>
        <a:solidFill>
          <a:schemeClr val="accent1"/>
        </a:solidFill>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30FB37B2-1122-4C4A-805B-F35BCDB15468}" type="parTrans" cxnId="{565C7B11-8C23-4CE2-9677-46BD756215AD}">
      <dgm:prSet/>
      <dgm:spPr/>
      <dgm:t>
        <a:bodyPr/>
        <a:lstStyle/>
        <a:p>
          <a:endParaRPr lang="de-DE"/>
        </a:p>
      </dgm:t>
    </dgm:pt>
    <dgm:pt modelId="{B1E2AB14-5FA4-4FA3-8319-81A36F5F3873}" type="sibTrans" cxnId="{565C7B11-8C23-4CE2-9677-46BD756215AD}">
      <dgm:prSet/>
      <dgm:spPr/>
      <dgm:t>
        <a:bodyPr/>
        <a:lstStyle/>
        <a:p>
          <a:endParaRPr lang="de-DE"/>
        </a:p>
      </dgm:t>
    </dgm:pt>
    <dgm:pt modelId="{651BE562-42CF-4AE7-8E28-867206D6471A}">
      <dgm:prSet phldr="0"/>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B3149D09-DE87-427A-BA7D-0FAFFB88C362}" type="parTrans" cxnId="{4EA4A558-6EF2-436B-97B0-ACF46756541B}">
      <dgm:prSet/>
      <dgm:spPr/>
      <dgm:t>
        <a:bodyPr/>
        <a:lstStyle/>
        <a:p>
          <a:endParaRPr lang="de-DE"/>
        </a:p>
      </dgm:t>
    </dgm:pt>
    <dgm:pt modelId="{00A73959-41C0-4129-BF25-DF74BE27516A}" type="sibTrans" cxnId="{4EA4A558-6EF2-436B-97B0-ACF46756541B}">
      <dgm:prSet/>
      <dgm:spPr/>
      <dgm:t>
        <a:bodyPr/>
        <a:lstStyle/>
        <a:p>
          <a:endParaRPr lang="de-DE"/>
        </a:p>
      </dgm:t>
    </dgm:pt>
    <dgm:pt modelId="{31F5D35B-7EE3-4D45-9A0B-D1AAA85F4C85}">
      <dgm:prSet phldr="0"/>
      <dgm:spPr>
        <a:solidFill>
          <a:schemeClr val="tx2">
            <a:lumMod val="60000"/>
            <a:lumOff val="40000"/>
          </a:schemeClr>
        </a:solidFill>
      </dgm:spPr>
      <dgm:t>
        <a:bodyPr/>
        <a:lstStyle/>
        <a:p>
          <a:r>
            <a:rPr lang="de-DE" dirty="0">
              <a:latin typeface="Arial" panose="020B0604020202020204" pitchFamily="34" charset="0"/>
              <a:ea typeface="ＭＳ Ｐゴシック"/>
              <a:cs typeface="Arial" panose="020B0604020202020204" pitchFamily="34" charset="0"/>
            </a:rPr>
            <a:t>Präsentation</a:t>
          </a:r>
        </a:p>
      </dgm:t>
    </dgm:pt>
    <dgm:pt modelId="{8B970D85-72A3-4AB8-8150-EBDB47E9CCD3}" type="parTrans" cxnId="{88109967-6043-4911-B12D-065BA27CFD31}">
      <dgm:prSet/>
      <dgm:spPr/>
      <dgm:t>
        <a:bodyPr/>
        <a:lstStyle/>
        <a:p>
          <a:endParaRPr lang="de-DE"/>
        </a:p>
      </dgm:t>
    </dgm:pt>
    <dgm:pt modelId="{92CA7DF7-D5CB-49D7-AA31-9CCEAA9632F1}" type="sibTrans" cxnId="{88109967-6043-4911-B12D-065BA27CFD31}">
      <dgm:prSet/>
      <dgm:spPr/>
      <dgm:t>
        <a:bodyPr/>
        <a:lstStyle/>
        <a:p>
          <a:endParaRPr lang="de-DE"/>
        </a:p>
      </dgm:t>
    </dgm:pt>
    <dgm:pt modelId="{1057B5A3-C95C-4303-A3EB-BF727B173DF3}">
      <dgm:prSet phldr="0"/>
      <dgm:spPr>
        <a:solidFill>
          <a:schemeClr val="accent1"/>
        </a:solidFill>
      </dgm:spPr>
      <dgm:t>
        <a:bodyPr/>
        <a:lstStyle/>
        <a:p>
          <a:pPr rtl="0"/>
          <a:r>
            <a:rPr lang="de-DE" dirty="0">
              <a:latin typeface="Arial" panose="020B0604020202020204" pitchFamily="34" charset="0"/>
              <a:ea typeface="ＭＳ Ｐゴシック"/>
              <a:cs typeface="Arial" panose="020B0604020202020204" pitchFamily="34" charset="0"/>
            </a:rPr>
            <a:t>ARS</a:t>
          </a:r>
        </a:p>
      </dgm:t>
    </dgm:pt>
    <dgm:pt modelId="{F7135903-407C-4FCD-95E2-25714038C0DC}" type="parTrans" cxnId="{6DDAF93A-1294-4DDA-94D5-79A9BD6A417E}">
      <dgm:prSet/>
      <dgm:spPr/>
      <dgm:t>
        <a:bodyPr/>
        <a:lstStyle/>
        <a:p>
          <a:endParaRPr lang="de-DE"/>
        </a:p>
      </dgm:t>
    </dgm:pt>
    <dgm:pt modelId="{8F058A1A-91F8-4A0B-8BBB-4EDCBE431DE8}" type="sibTrans" cxnId="{6DDAF93A-1294-4DDA-94D5-79A9BD6A417E}">
      <dgm:prSet/>
      <dgm:spPr/>
      <dgm:t>
        <a:bodyPr/>
        <a:lstStyle/>
        <a:p>
          <a:endParaRPr lang="de-DE"/>
        </a:p>
      </dgm:t>
    </dgm:pt>
    <dgm:pt modelId="{F4BC5BB3-2002-490F-A030-DB76FE1EFDAB}">
      <dgm:prSet phldr="0"/>
      <dgm:spPr/>
      <dgm:t>
        <a:bodyPr/>
        <a:lstStyle/>
        <a:p>
          <a:pPr rtl="0"/>
          <a:r>
            <a:rPr lang="de-DE" dirty="0">
              <a:latin typeface="Arial" panose="020B0604020202020204" pitchFamily="34" charset="0"/>
              <a:ea typeface="ＭＳ Ｐゴシック"/>
              <a:cs typeface="Arial" panose="020B0604020202020204" pitchFamily="34" charset="0"/>
            </a:rPr>
            <a:t>Soz. Netzw.</a:t>
          </a:r>
        </a:p>
      </dgm:t>
    </dgm:pt>
    <dgm:pt modelId="{B598551B-7953-44E7-9459-E1A749599040}" type="parTrans" cxnId="{3C00E105-D6E1-474B-B299-DC446C62C38A}">
      <dgm:prSet/>
      <dgm:spPr/>
      <dgm:t>
        <a:bodyPr/>
        <a:lstStyle/>
        <a:p>
          <a:endParaRPr lang="de-DE"/>
        </a:p>
      </dgm:t>
    </dgm:pt>
    <dgm:pt modelId="{3FFCFD0D-D11C-4BC8-ABE2-63EAED6B2A7E}" type="sibTrans" cxnId="{3C00E105-D6E1-474B-B299-DC446C62C38A}">
      <dgm:prSet/>
      <dgm:spPr/>
      <dgm:t>
        <a:bodyPr/>
        <a:lstStyle/>
        <a:p>
          <a:endParaRPr lang="de-DE"/>
        </a:p>
      </dgm:t>
    </dgm:pt>
    <dgm:pt modelId="{81B5EF68-2007-4DF9-B5BB-5E317EC1D6EF}">
      <dgm:prSet phldr="0"/>
      <dgm:spPr/>
      <dgm:t>
        <a:bodyPr/>
        <a:lstStyle/>
        <a:p>
          <a:r>
            <a:rPr lang="de-DE" dirty="0">
              <a:latin typeface="Arial" panose="020B0604020202020204" pitchFamily="34" charset="0"/>
              <a:ea typeface="ＭＳ Ｐゴシック"/>
              <a:cs typeface="Arial" panose="020B0604020202020204" pitchFamily="34" charset="0"/>
            </a:rPr>
            <a:t>Telefon</a:t>
          </a:r>
        </a:p>
      </dgm:t>
    </dgm:pt>
    <dgm:pt modelId="{0E1E8419-31A8-4872-A1E4-97086DCE79DC}" type="parTrans" cxnId="{56E84900-25BF-4613-84E5-AE89D68423B8}">
      <dgm:prSet/>
      <dgm:spPr/>
      <dgm:t>
        <a:bodyPr/>
        <a:lstStyle/>
        <a:p>
          <a:endParaRPr lang="de-DE"/>
        </a:p>
      </dgm:t>
    </dgm:pt>
    <dgm:pt modelId="{91CFF127-F5DE-4678-9C0C-371490366CE3}" type="sibTrans" cxnId="{56E84900-25BF-4613-84E5-AE89D68423B8}">
      <dgm:prSet/>
      <dgm:spPr/>
      <dgm:t>
        <a:bodyPr/>
        <a:lstStyle/>
        <a:p>
          <a:endParaRPr lang="de-DE"/>
        </a:p>
      </dgm:t>
    </dgm:pt>
    <dgm:pt modelId="{C676E71D-7961-4A81-A253-A413E3BF7A7C}">
      <dgm:prSet phldr="0"/>
      <dgm:spPr>
        <a:solidFill>
          <a:schemeClr val="tx2"/>
        </a:solidFill>
      </dgm:spPr>
      <dgm:t>
        <a:bodyPr/>
        <a:lstStyle/>
        <a:p>
          <a:pPr rtl="0"/>
          <a:r>
            <a:rPr lang="de-DE" dirty="0">
              <a:solidFill>
                <a:schemeClr val="bg1"/>
              </a:solidFill>
              <a:latin typeface="Arial" panose="020B0604020202020204" pitchFamily="34" charset="0"/>
              <a:cs typeface="Arial" panose="020B0604020202020204" pitchFamily="34" charset="0"/>
            </a:rPr>
            <a:t>Koop-tools</a:t>
          </a:r>
          <a:endParaRPr lang="de-DE" dirty="0">
            <a:solidFill>
              <a:schemeClr val="bg1"/>
            </a:solidFill>
            <a:latin typeface="Arial" panose="020B0604020202020204" pitchFamily="34" charset="0"/>
            <a:ea typeface="ＭＳ Ｐゴシック"/>
            <a:cs typeface="Arial" panose="020B0604020202020204" pitchFamily="34" charset="0"/>
          </a:endParaRPr>
        </a:p>
      </dgm:t>
    </dgm:pt>
    <dgm:pt modelId="{D08EBC30-0D5E-41D2-8AFF-D139A77F2A45}" type="parTrans" cxnId="{A2AB77ED-1BCF-4C59-BEC6-9D538196E0B5}">
      <dgm:prSet/>
      <dgm:spPr/>
      <dgm:t>
        <a:bodyPr/>
        <a:lstStyle/>
        <a:p>
          <a:endParaRPr lang="de-DE"/>
        </a:p>
      </dgm:t>
    </dgm:pt>
    <dgm:pt modelId="{7227A050-4C03-4BA7-9BA3-7AB30141BE49}" type="sibTrans" cxnId="{A2AB77ED-1BCF-4C59-BEC6-9D538196E0B5}">
      <dgm:prSet/>
      <dgm:spPr/>
      <dgm:t>
        <a:bodyPr/>
        <a:lstStyle/>
        <a:p>
          <a:endParaRPr lang="de-DE"/>
        </a:p>
      </dgm:t>
    </dgm:pt>
    <dgm:pt modelId="{0E9B87D1-B46B-7A48-97A1-C2C5FDF2E758}">
      <dgm:prSet phldr="0"/>
      <dgm:spPr>
        <a:solidFill>
          <a:schemeClr val="tx2">
            <a:lumMod val="60000"/>
            <a:lumOff val="40000"/>
          </a:schemeClr>
        </a:solidFill>
      </dgm:spPr>
      <dgm:t>
        <a:bodyPr/>
        <a:lstStyle/>
        <a:p>
          <a:r>
            <a:rPr lang="de-DE" dirty="0">
              <a:latin typeface="Arial" panose="020B0604020202020204" pitchFamily="34" charset="0"/>
              <a:cs typeface="Arial" panose="020B0604020202020204" pitchFamily="34" charset="0"/>
            </a:rPr>
            <a:t>Präsentation</a:t>
          </a:r>
        </a:p>
      </dgm:t>
    </dgm:pt>
    <dgm:pt modelId="{5AD8FE0A-55EE-A945-9FA2-0DEAA045DD11}" type="parTrans" cxnId="{5C22786F-B5F1-1A42-9899-1D595A290B22}">
      <dgm:prSet/>
      <dgm:spPr/>
      <dgm:t>
        <a:bodyPr/>
        <a:lstStyle/>
        <a:p>
          <a:endParaRPr lang="de-DE"/>
        </a:p>
      </dgm:t>
    </dgm:pt>
    <dgm:pt modelId="{B55F2B46-9F49-6A4F-AAD2-5B65D7BFC4FD}" type="sibTrans" cxnId="{5C22786F-B5F1-1A42-9899-1D595A290B22}">
      <dgm:prSet/>
      <dgm:spPr/>
      <dgm:t>
        <a:bodyPr/>
        <a:lstStyle/>
        <a:p>
          <a:endParaRPr lang="de-DE"/>
        </a:p>
      </dgm:t>
    </dgm:pt>
    <dgm:pt modelId="{969A296B-40FA-354A-81B4-DB28204BFBED}">
      <dgm:prSet phldrT="[Text]" phldr="0"/>
      <dgm:spPr>
        <a:solidFill>
          <a:schemeClr val="tx2">
            <a:lumMod val="50000"/>
          </a:schemeClr>
        </a:solidFill>
      </dgm:spPr>
      <dgm:t>
        <a:bodyPr/>
        <a:lstStyle/>
        <a:p>
          <a:r>
            <a:rPr lang="de-DE" dirty="0">
              <a:latin typeface="Arial" panose="020B0604020202020204" pitchFamily="34" charset="0"/>
              <a:cs typeface="Arial" panose="020B0604020202020204" pitchFamily="34" charset="0"/>
            </a:rPr>
            <a:t>Web-Konferenz </a:t>
          </a:r>
        </a:p>
      </dgm:t>
    </dgm:pt>
    <dgm:pt modelId="{C4E8F8FA-E3DA-DA45-BC2B-1856D0C9E6C2}" type="parTrans" cxnId="{A1817864-E537-F94A-9CC7-08FF64D1255E}">
      <dgm:prSet/>
      <dgm:spPr/>
      <dgm:t>
        <a:bodyPr/>
        <a:lstStyle/>
        <a:p>
          <a:endParaRPr lang="de-DE"/>
        </a:p>
      </dgm:t>
    </dgm:pt>
    <dgm:pt modelId="{E824E237-EFED-284E-AEAF-35DD79FEED88}" type="sibTrans" cxnId="{A1817864-E537-F94A-9CC7-08FF64D1255E}">
      <dgm:prSet/>
      <dgm:spPr/>
      <dgm:t>
        <a:bodyPr/>
        <a:lstStyle/>
        <a:p>
          <a:endParaRPr lang="de-DE"/>
        </a:p>
      </dgm:t>
    </dgm:pt>
    <dgm:pt modelId="{D55C4108-04C1-744D-A837-BFF3CFED3B34}">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27C32172-3300-2B4E-9D27-AB4BA8CFF226}" type="parTrans" cxnId="{339795E3-0828-AE4A-87FD-666F1272590F}">
      <dgm:prSet/>
      <dgm:spPr/>
      <dgm:t>
        <a:bodyPr/>
        <a:lstStyle/>
        <a:p>
          <a:endParaRPr lang="de-DE"/>
        </a:p>
      </dgm:t>
    </dgm:pt>
    <dgm:pt modelId="{3FD83995-D5A6-9043-947E-48F8FA0D518B}" type="sibTrans" cxnId="{339795E3-0828-AE4A-87FD-666F1272590F}">
      <dgm:prSet/>
      <dgm:spPr/>
      <dgm:t>
        <a:bodyPr/>
        <a:lstStyle/>
        <a:p>
          <a:endParaRPr lang="de-DE"/>
        </a:p>
      </dgm:t>
    </dgm:pt>
    <dgm:pt modelId="{8FBD69D0-E5CD-4566-A214-B5AFC7A5E7A2}" type="pres">
      <dgm:prSet presAssocID="{06278C79-9EA1-4FCA-A12F-CF638EBB4CBB}" presName="theList" presStyleCnt="0">
        <dgm:presLayoutVars>
          <dgm:dir/>
          <dgm:animLvl val="lvl"/>
          <dgm:resizeHandles val="exact"/>
        </dgm:presLayoutVars>
      </dgm:prSet>
      <dgm:spPr/>
    </dgm:pt>
    <dgm:pt modelId="{23A224B5-D8B5-4217-83B5-65D0EC074B8A}" type="pres">
      <dgm:prSet presAssocID="{4DDC707A-4A17-4E8D-BA7E-95C2131CC3C6}" presName="compNode" presStyleCnt="0"/>
      <dgm:spPr/>
    </dgm:pt>
    <dgm:pt modelId="{E65F259C-144D-4C3C-933D-0EADF11E651F}" type="pres">
      <dgm:prSet presAssocID="{4DDC707A-4A17-4E8D-BA7E-95C2131CC3C6}" presName="aNode" presStyleLbl="bgShp" presStyleIdx="0" presStyleCnt="3"/>
      <dgm:spPr/>
    </dgm:pt>
    <dgm:pt modelId="{906826A2-7C8C-49D8-AE89-5B262C0E0B2E}" type="pres">
      <dgm:prSet presAssocID="{4DDC707A-4A17-4E8D-BA7E-95C2131CC3C6}" presName="textNode" presStyleLbl="bgShp" presStyleIdx="0" presStyleCnt="3"/>
      <dgm:spPr/>
    </dgm:pt>
    <dgm:pt modelId="{7C7DA5F6-566F-4439-8408-C732BCDB5E78}" type="pres">
      <dgm:prSet presAssocID="{4DDC707A-4A17-4E8D-BA7E-95C2131CC3C6}" presName="compChildNode" presStyleCnt="0"/>
      <dgm:spPr/>
    </dgm:pt>
    <dgm:pt modelId="{54F1E4B9-0A42-4138-999C-55653C5C0D2F}" type="pres">
      <dgm:prSet presAssocID="{4DDC707A-4A17-4E8D-BA7E-95C2131CC3C6}" presName="theInnerList" presStyleCnt="0"/>
      <dgm:spPr/>
    </dgm:pt>
    <dgm:pt modelId="{781144D5-1C52-4FAE-A6EF-2F899949BBA7}" type="pres">
      <dgm:prSet presAssocID="{7945556C-3241-4049-8DAF-396060D2C0AB}" presName="childNode" presStyleLbl="node1" presStyleIdx="0" presStyleCnt="15">
        <dgm:presLayoutVars>
          <dgm:bulletEnabled val="1"/>
        </dgm:presLayoutVars>
      </dgm:prSet>
      <dgm:spPr/>
    </dgm:pt>
    <dgm:pt modelId="{A10337D0-6C75-4DA7-ACFB-07436DE04137}" type="pres">
      <dgm:prSet presAssocID="{7945556C-3241-4049-8DAF-396060D2C0AB}" presName="aSpace2" presStyleCnt="0"/>
      <dgm:spPr/>
    </dgm:pt>
    <dgm:pt modelId="{99AF2DE3-B820-4C47-91E4-1907E493E7E6}" type="pres">
      <dgm:prSet presAssocID="{969A296B-40FA-354A-81B4-DB28204BFBED}" presName="childNode" presStyleLbl="node1" presStyleIdx="1" presStyleCnt="15">
        <dgm:presLayoutVars>
          <dgm:bulletEnabled val="1"/>
        </dgm:presLayoutVars>
      </dgm:prSet>
      <dgm:spPr/>
    </dgm:pt>
    <dgm:pt modelId="{6488D0B0-F33B-9749-9281-55045C0D51E6}" type="pres">
      <dgm:prSet presAssocID="{969A296B-40FA-354A-81B4-DB28204BFBED}" presName="aSpace2" presStyleCnt="0"/>
      <dgm:spPr/>
    </dgm:pt>
    <dgm:pt modelId="{C8FB4BF1-CC09-4E32-B421-C01FAB045702}" type="pres">
      <dgm:prSet presAssocID="{7BCA1E47-D4A9-4793-8134-7A70751A07F2}" presName="childNode" presStyleLbl="node1" presStyleIdx="2" presStyleCnt="15">
        <dgm:presLayoutVars>
          <dgm:bulletEnabled val="1"/>
        </dgm:presLayoutVars>
      </dgm:prSet>
      <dgm:spPr/>
    </dgm:pt>
    <dgm:pt modelId="{06FB5C7E-A378-4E32-AC7B-4F9BF2DC16E8}" type="pres">
      <dgm:prSet presAssocID="{7BCA1E47-D4A9-4793-8134-7A70751A07F2}" presName="aSpace2" presStyleCnt="0"/>
      <dgm:spPr/>
    </dgm:pt>
    <dgm:pt modelId="{AEBE9D0A-A3DC-4454-98A8-AEBD2806F42E}" type="pres">
      <dgm:prSet presAssocID="{651BE562-42CF-4AE7-8E28-867206D6471A}" presName="childNode" presStyleLbl="node1" presStyleIdx="3" presStyleCnt="15">
        <dgm:presLayoutVars>
          <dgm:bulletEnabled val="1"/>
        </dgm:presLayoutVars>
      </dgm:prSet>
      <dgm:spPr/>
    </dgm:pt>
    <dgm:pt modelId="{D2EF0301-2DEA-4569-BFF7-696916D9AE8F}" type="pres">
      <dgm:prSet presAssocID="{651BE562-42CF-4AE7-8E28-867206D6471A}" presName="aSpace2" presStyleCnt="0"/>
      <dgm:spPr/>
    </dgm:pt>
    <dgm:pt modelId="{F7ACC50A-8155-410E-B783-B95E9E9B416D}" type="pres">
      <dgm:prSet presAssocID="{31F5D35B-7EE3-4D45-9A0B-D1AAA85F4C85}" presName="childNode" presStyleLbl="node1" presStyleIdx="4" presStyleCnt="15">
        <dgm:presLayoutVars>
          <dgm:bulletEnabled val="1"/>
        </dgm:presLayoutVars>
      </dgm:prSet>
      <dgm:spPr/>
    </dgm:pt>
    <dgm:pt modelId="{02DB7FD1-6799-4087-8628-3F8D6F3283C3}" type="pres">
      <dgm:prSet presAssocID="{4DDC707A-4A17-4E8D-BA7E-95C2131CC3C6}" presName="aSpace" presStyleCnt="0"/>
      <dgm:spPr/>
    </dgm:pt>
    <dgm:pt modelId="{290482E8-8087-44AD-8464-2674CA3498A9}" type="pres">
      <dgm:prSet presAssocID="{01E7382C-5351-4A22-8AAD-54D8E2EF4D89}" presName="compNode" presStyleCnt="0"/>
      <dgm:spPr/>
    </dgm:pt>
    <dgm:pt modelId="{5B6ACCFF-FDC5-429F-9FF7-3413885A75F7}" type="pres">
      <dgm:prSet presAssocID="{01E7382C-5351-4A22-8AAD-54D8E2EF4D89}" presName="aNode" presStyleLbl="bgShp" presStyleIdx="1" presStyleCnt="3"/>
      <dgm:spPr/>
    </dgm:pt>
    <dgm:pt modelId="{76F1BA3D-4038-40AB-9ED2-9F6E4EA81C5F}" type="pres">
      <dgm:prSet presAssocID="{01E7382C-5351-4A22-8AAD-54D8E2EF4D89}" presName="textNode" presStyleLbl="bgShp" presStyleIdx="1" presStyleCnt="3"/>
      <dgm:spPr/>
    </dgm:pt>
    <dgm:pt modelId="{A141B062-A641-4EC0-8AEA-2183C4EAB591}" type="pres">
      <dgm:prSet presAssocID="{01E7382C-5351-4A22-8AAD-54D8E2EF4D89}" presName="compChildNode" presStyleCnt="0"/>
      <dgm:spPr/>
    </dgm:pt>
    <dgm:pt modelId="{62B60212-0F85-4D93-8E03-1BCBE3258F41}" type="pres">
      <dgm:prSet presAssocID="{01E7382C-5351-4A22-8AAD-54D8E2EF4D89}" presName="theInnerList" presStyleCnt="0"/>
      <dgm:spPr/>
    </dgm:pt>
    <dgm:pt modelId="{143AD4A6-3DA3-41BB-B0D9-64105C34CF84}" type="pres">
      <dgm:prSet presAssocID="{7580DA23-64BF-4D71-8974-170CF694F2C0}" presName="childNode" presStyleLbl="node1" presStyleIdx="5" presStyleCnt="15">
        <dgm:presLayoutVars>
          <dgm:bulletEnabled val="1"/>
        </dgm:presLayoutVars>
      </dgm:prSet>
      <dgm:spPr/>
    </dgm:pt>
    <dgm:pt modelId="{F4B2CA6B-6D74-469E-A69A-31054B00C0C6}" type="pres">
      <dgm:prSet presAssocID="{7580DA23-64BF-4D71-8974-170CF694F2C0}" presName="aSpace2" presStyleCnt="0"/>
      <dgm:spPr/>
    </dgm:pt>
    <dgm:pt modelId="{87DFA172-07B2-4F3A-AAEA-1A2E3AE3B8AF}" type="pres">
      <dgm:prSet presAssocID="{2BAA1C42-815A-4F64-B76A-23F08DD38791}" presName="childNode" presStyleLbl="node1" presStyleIdx="6" presStyleCnt="15">
        <dgm:presLayoutVars>
          <dgm:bulletEnabled val="1"/>
        </dgm:presLayoutVars>
      </dgm:prSet>
      <dgm:spPr/>
    </dgm:pt>
    <dgm:pt modelId="{773C89D2-0AD8-404F-BB16-031C8D5CC0FC}" type="pres">
      <dgm:prSet presAssocID="{2BAA1C42-815A-4F64-B76A-23F08DD38791}" presName="aSpace2" presStyleCnt="0"/>
      <dgm:spPr/>
    </dgm:pt>
    <dgm:pt modelId="{6ADD0230-9E30-9E46-AFDC-A1FA7D0D990E}" type="pres">
      <dgm:prSet presAssocID="{D55C4108-04C1-744D-A837-BFF3CFED3B34}" presName="childNode" presStyleLbl="node1" presStyleIdx="7" presStyleCnt="15">
        <dgm:presLayoutVars>
          <dgm:bulletEnabled val="1"/>
        </dgm:presLayoutVars>
      </dgm:prSet>
      <dgm:spPr/>
    </dgm:pt>
    <dgm:pt modelId="{F71CA994-4302-0640-86D5-4B4B12BC398F}" type="pres">
      <dgm:prSet presAssocID="{D55C4108-04C1-744D-A837-BFF3CFED3B34}" presName="aSpace2" presStyleCnt="0"/>
      <dgm:spPr/>
    </dgm:pt>
    <dgm:pt modelId="{1423730D-C85A-488C-8F6A-D0165155483C}" type="pres">
      <dgm:prSet presAssocID="{1057B5A3-C95C-4303-A3EB-BF727B173DF3}" presName="childNode" presStyleLbl="node1" presStyleIdx="8" presStyleCnt="15">
        <dgm:presLayoutVars>
          <dgm:bulletEnabled val="1"/>
        </dgm:presLayoutVars>
      </dgm:prSet>
      <dgm:spPr/>
    </dgm:pt>
    <dgm:pt modelId="{66F98B27-7889-45DB-99D1-BD8DA583A0BE}" type="pres">
      <dgm:prSet presAssocID="{1057B5A3-C95C-4303-A3EB-BF727B173DF3}" presName="aSpace2" presStyleCnt="0"/>
      <dgm:spPr/>
    </dgm:pt>
    <dgm:pt modelId="{6256C1FF-D601-A24D-A84A-A6086BF8DA7A}" type="pres">
      <dgm:prSet presAssocID="{0E9B87D1-B46B-7A48-97A1-C2C5FDF2E758}" presName="childNode" presStyleLbl="node1" presStyleIdx="9" presStyleCnt="15">
        <dgm:presLayoutVars>
          <dgm:bulletEnabled val="1"/>
        </dgm:presLayoutVars>
      </dgm:prSet>
      <dgm:spPr/>
    </dgm:pt>
    <dgm:pt modelId="{F447ACA4-36DF-4E05-9502-78F9C634CC3B}" type="pres">
      <dgm:prSet presAssocID="{01E7382C-5351-4A22-8AAD-54D8E2EF4D89}" presName="aSpace" presStyleCnt="0"/>
      <dgm:spPr/>
    </dgm:pt>
    <dgm:pt modelId="{68938AF8-BB49-4033-BDDD-C805D5CAF5F0}" type="pres">
      <dgm:prSet presAssocID="{5CD89E73-6E4A-4174-B10E-3961834AC4B3}" presName="compNode" presStyleCnt="0"/>
      <dgm:spPr/>
    </dgm:pt>
    <dgm:pt modelId="{EEF76A41-66A2-45A8-B0C2-F1B8EE2DD46E}" type="pres">
      <dgm:prSet presAssocID="{5CD89E73-6E4A-4174-B10E-3961834AC4B3}" presName="aNode" presStyleLbl="bgShp" presStyleIdx="2" presStyleCnt="3"/>
      <dgm:spPr/>
    </dgm:pt>
    <dgm:pt modelId="{FFB10544-D5B1-4775-B8A6-2553F4423F5C}" type="pres">
      <dgm:prSet presAssocID="{5CD89E73-6E4A-4174-B10E-3961834AC4B3}" presName="textNode" presStyleLbl="bgShp" presStyleIdx="2" presStyleCnt="3"/>
      <dgm:spPr/>
    </dgm:pt>
    <dgm:pt modelId="{B96BC94D-965C-4681-8C97-CE6BB05B2CE1}" type="pres">
      <dgm:prSet presAssocID="{5CD89E73-6E4A-4174-B10E-3961834AC4B3}" presName="compChildNode" presStyleCnt="0"/>
      <dgm:spPr/>
    </dgm:pt>
    <dgm:pt modelId="{B13162C0-D056-4E24-92CA-030398D338BC}" type="pres">
      <dgm:prSet presAssocID="{5CD89E73-6E4A-4174-B10E-3961834AC4B3}" presName="theInnerList" presStyleCnt="0"/>
      <dgm:spPr/>
    </dgm:pt>
    <dgm:pt modelId="{729403F4-147E-4B4C-B707-27BA3322EEBB}" type="pres">
      <dgm:prSet presAssocID="{528CA94C-B642-47A2-BBC3-604543E60D8F}" presName="childNode" presStyleLbl="node1" presStyleIdx="10" presStyleCnt="15" custLinFactY="100000" custLinFactNeighborX="0" custLinFactNeighborY="123273">
        <dgm:presLayoutVars>
          <dgm:bulletEnabled val="1"/>
        </dgm:presLayoutVars>
      </dgm:prSet>
      <dgm:spPr/>
    </dgm:pt>
    <dgm:pt modelId="{F733D7D2-1CA6-447D-8C57-0BB541E9CD3D}" type="pres">
      <dgm:prSet presAssocID="{528CA94C-B642-47A2-BBC3-604543E60D8F}" presName="aSpace2" presStyleCnt="0"/>
      <dgm:spPr/>
    </dgm:pt>
    <dgm:pt modelId="{94CF9577-C717-44B5-BFCB-BEB86B34A493}" type="pres">
      <dgm:prSet presAssocID="{E0CFD1AC-BD17-4946-855D-C6C500075A3C}" presName="childNode" presStyleLbl="node1" presStyleIdx="11" presStyleCnt="15" custLinFactY="96770" custLinFactNeighborX="1167" custLinFactNeighborY="100000">
        <dgm:presLayoutVars>
          <dgm:bulletEnabled val="1"/>
        </dgm:presLayoutVars>
      </dgm:prSet>
      <dgm:spPr/>
    </dgm:pt>
    <dgm:pt modelId="{3DDB0DFC-248C-425F-B8D1-04898F2FCA25}" type="pres">
      <dgm:prSet presAssocID="{E0CFD1AC-BD17-4946-855D-C6C500075A3C}" presName="aSpace2" presStyleCnt="0"/>
      <dgm:spPr/>
    </dgm:pt>
    <dgm:pt modelId="{AAE5D623-DABF-40F5-A454-D28FD0A09FF2}" type="pres">
      <dgm:prSet presAssocID="{F4BC5BB3-2002-490F-A030-DB76FE1EFDAB}" presName="childNode" presStyleLbl="node1" presStyleIdx="12" presStyleCnt="15" custLinFactY="98626" custLinFactNeighborX="0" custLinFactNeighborY="100000">
        <dgm:presLayoutVars>
          <dgm:bulletEnabled val="1"/>
        </dgm:presLayoutVars>
      </dgm:prSet>
      <dgm:spPr/>
    </dgm:pt>
    <dgm:pt modelId="{9B031118-6522-4F9F-BE6C-6BF087029A8E}" type="pres">
      <dgm:prSet presAssocID="{F4BC5BB3-2002-490F-A030-DB76FE1EFDAB}" presName="aSpace2" presStyleCnt="0"/>
      <dgm:spPr/>
    </dgm:pt>
    <dgm:pt modelId="{70B36A87-C8B8-46BC-98B0-C5788E2497C3}" type="pres">
      <dgm:prSet presAssocID="{81B5EF68-2007-4DF9-B5BB-5E317EC1D6EF}" presName="childNode" presStyleLbl="node1" presStyleIdx="13" presStyleCnt="15" custLinFactY="98992" custLinFactNeighborY="100000">
        <dgm:presLayoutVars>
          <dgm:bulletEnabled val="1"/>
        </dgm:presLayoutVars>
      </dgm:prSet>
      <dgm:spPr/>
    </dgm:pt>
    <dgm:pt modelId="{7FA9B9B6-BFC1-49E8-BD5E-BCC977D43D40}" type="pres">
      <dgm:prSet presAssocID="{81B5EF68-2007-4DF9-B5BB-5E317EC1D6EF}" presName="aSpace2" presStyleCnt="0"/>
      <dgm:spPr/>
    </dgm:pt>
    <dgm:pt modelId="{D20CBBA3-0D22-40F9-9758-CC882207B5E3}" type="pres">
      <dgm:prSet presAssocID="{C676E71D-7961-4A81-A253-A413E3BF7A7C}" presName="childNode" presStyleLbl="node1" presStyleIdx="14" presStyleCnt="15" custLinFactY="-400000" custLinFactNeighborX="1" custLinFactNeighborY="-400370">
        <dgm:presLayoutVars>
          <dgm:bulletEnabled val="1"/>
        </dgm:presLayoutVars>
      </dgm:prSet>
      <dgm:spPr/>
    </dgm:pt>
  </dgm:ptLst>
  <dgm:cxnLst>
    <dgm:cxn modelId="{56E84900-25BF-4613-84E5-AE89D68423B8}" srcId="{5CD89E73-6E4A-4174-B10E-3961834AC4B3}" destId="{81B5EF68-2007-4DF9-B5BB-5E317EC1D6EF}" srcOrd="3" destOrd="0" parTransId="{0E1E8419-31A8-4872-A1E4-97086DCE79DC}" sibTransId="{91CFF127-F5DE-4678-9C0C-371490366CE3}"/>
    <dgm:cxn modelId="{52E66D05-948C-48D0-936F-E78E31E82E56}" type="presOf" srcId="{2BAA1C42-815A-4F64-B76A-23F08DD38791}" destId="{87DFA172-07B2-4F3A-AAEA-1A2E3AE3B8AF}" srcOrd="0" destOrd="0" presId="urn:microsoft.com/office/officeart/2005/8/layout/lProcess2"/>
    <dgm:cxn modelId="{3C00E105-D6E1-474B-B299-DC446C62C38A}" srcId="{5CD89E73-6E4A-4174-B10E-3961834AC4B3}" destId="{F4BC5BB3-2002-490F-A030-DB76FE1EFDAB}" srcOrd="2" destOrd="0" parTransId="{B598551B-7953-44E7-9459-E1A749599040}" sibTransId="{3FFCFD0D-D11C-4BC8-ABE2-63EAED6B2A7E}"/>
    <dgm:cxn modelId="{70526107-8505-47EA-801E-F05772577798}" type="presOf" srcId="{01E7382C-5351-4A22-8AAD-54D8E2EF4D89}" destId="{5B6ACCFF-FDC5-429F-9FF7-3413885A75F7}" srcOrd="0" destOrd="0" presId="urn:microsoft.com/office/officeart/2005/8/layout/lProcess2"/>
    <dgm:cxn modelId="{565C7B11-8C23-4CE2-9677-46BD756215AD}" srcId="{5CD89E73-6E4A-4174-B10E-3961834AC4B3}" destId="{E0CFD1AC-BD17-4946-855D-C6C500075A3C}" srcOrd="1" destOrd="0" parTransId="{30FB37B2-1122-4C4A-805B-F35BCDB15468}" sibTransId="{B1E2AB14-5FA4-4FA3-8319-81A36F5F3873}"/>
    <dgm:cxn modelId="{D9C0C614-4FA8-4F8F-9E4D-9DD2E0C5F17A}" type="presOf" srcId="{5CD89E73-6E4A-4174-B10E-3961834AC4B3}" destId="{FFB10544-D5B1-4775-B8A6-2553F4423F5C}" srcOrd="1" destOrd="0" presId="urn:microsoft.com/office/officeart/2005/8/layout/lProcess2"/>
    <dgm:cxn modelId="{D8F9E114-5994-46AA-9FF1-DF6043DF3555}" type="presOf" srcId="{651BE562-42CF-4AE7-8E28-867206D6471A}" destId="{AEBE9D0A-A3DC-4454-98A8-AEBD2806F42E}" srcOrd="0" destOrd="0" presId="urn:microsoft.com/office/officeart/2005/8/layout/lProcess2"/>
    <dgm:cxn modelId="{6DDFA31B-5D93-4292-95B6-CECA7A13CCAB}" type="presOf" srcId="{7580DA23-64BF-4D71-8974-170CF694F2C0}" destId="{143AD4A6-3DA3-41BB-B0D9-64105C34CF84}" srcOrd="0" destOrd="0" presId="urn:microsoft.com/office/officeart/2005/8/layout/lProcess2"/>
    <dgm:cxn modelId="{77FB281E-D567-490E-A095-C0D564BC73F7}" type="presOf" srcId="{81B5EF68-2007-4DF9-B5BB-5E317EC1D6EF}" destId="{70B36A87-C8B8-46BC-98B0-C5788E2497C3}" srcOrd="0" destOrd="0" presId="urn:microsoft.com/office/officeart/2005/8/layout/lProcess2"/>
    <dgm:cxn modelId="{0A76802E-484F-4A31-959B-8376B5EABC9B}" type="presOf" srcId="{7BCA1E47-D4A9-4793-8134-7A70751A07F2}" destId="{C8FB4BF1-CC09-4E32-B421-C01FAB045702}" srcOrd="0" destOrd="0" presId="urn:microsoft.com/office/officeart/2005/8/layout/lProcess2"/>
    <dgm:cxn modelId="{6DDAF93A-1294-4DDA-94D5-79A9BD6A417E}" srcId="{01E7382C-5351-4A22-8AAD-54D8E2EF4D89}" destId="{1057B5A3-C95C-4303-A3EB-BF727B173DF3}" srcOrd="3" destOrd="0" parTransId="{F7135903-407C-4FCD-95E2-25714038C0DC}" sibTransId="{8F058A1A-91F8-4A0B-8BBB-4EDCBE431DE8}"/>
    <dgm:cxn modelId="{79D62E3B-4CF1-4869-9CCD-3EB9B5071B35}" srcId="{01E7382C-5351-4A22-8AAD-54D8E2EF4D89}" destId="{7580DA23-64BF-4D71-8974-170CF694F2C0}" srcOrd="0" destOrd="0" parTransId="{A2C386C7-E7C2-4468-8B2F-E0F64DC7CDCC}" sibTransId="{6D9D3BD5-FF04-46DA-BC8E-178222B20395}"/>
    <dgm:cxn modelId="{5EE8713E-DFB8-4307-9A4D-73F851BFD5C7}" type="presOf" srcId="{E0CFD1AC-BD17-4946-855D-C6C500075A3C}" destId="{94CF9577-C717-44B5-BFCB-BEB86B34A493}" srcOrd="0" destOrd="0" presId="urn:microsoft.com/office/officeart/2005/8/layout/lProcess2"/>
    <dgm:cxn modelId="{A298FD49-7FEF-454B-A4E7-B4768CF8705D}" srcId="{06278C79-9EA1-4FCA-A12F-CF638EBB4CBB}" destId="{01E7382C-5351-4A22-8AAD-54D8E2EF4D89}" srcOrd="1" destOrd="0" parTransId="{E5012F63-46A4-44C8-972E-9A50DD93D799}" sibTransId="{E8FC39D8-0CFA-409A-BEED-B612F6B64817}"/>
    <dgm:cxn modelId="{30CC1D57-34F5-42DF-90DA-B8792A08D15C}" type="presOf" srcId="{4DDC707A-4A17-4E8D-BA7E-95C2131CC3C6}" destId="{906826A2-7C8C-49D8-AE89-5B262C0E0B2E}" srcOrd="1" destOrd="0" presId="urn:microsoft.com/office/officeart/2005/8/layout/lProcess2"/>
    <dgm:cxn modelId="{4EA4A558-6EF2-436B-97B0-ACF46756541B}" srcId="{4DDC707A-4A17-4E8D-BA7E-95C2131CC3C6}" destId="{651BE562-42CF-4AE7-8E28-867206D6471A}" srcOrd="3" destOrd="0" parTransId="{B3149D09-DE87-427A-BA7D-0FAFFB88C362}" sibTransId="{00A73959-41C0-4129-BF25-DF74BE27516A}"/>
    <dgm:cxn modelId="{A1817864-E537-F94A-9CC7-08FF64D1255E}" srcId="{4DDC707A-4A17-4E8D-BA7E-95C2131CC3C6}" destId="{969A296B-40FA-354A-81B4-DB28204BFBED}" srcOrd="1" destOrd="0" parTransId="{C4E8F8FA-E3DA-DA45-BC2B-1856D0C9E6C2}" sibTransId="{E824E237-EFED-284E-AEAF-35DD79FEED88}"/>
    <dgm:cxn modelId="{9456A964-4574-424C-87E7-17228162BE10}" type="presOf" srcId="{31F5D35B-7EE3-4D45-9A0B-D1AAA85F4C85}" destId="{F7ACC50A-8155-410E-B783-B95E9E9B416D}" srcOrd="0" destOrd="0" presId="urn:microsoft.com/office/officeart/2005/8/layout/lProcess2"/>
    <dgm:cxn modelId="{88109967-6043-4911-B12D-065BA27CFD31}" srcId="{4DDC707A-4A17-4E8D-BA7E-95C2131CC3C6}" destId="{31F5D35B-7EE3-4D45-9A0B-D1AAA85F4C85}" srcOrd="4" destOrd="0" parTransId="{8B970D85-72A3-4AB8-8150-EBDB47E9CCD3}" sibTransId="{92CA7DF7-D5CB-49D7-AA31-9CCEAA9632F1}"/>
    <dgm:cxn modelId="{09654F6A-BDCE-43B0-92BE-99A174AD111D}" srcId="{06278C79-9EA1-4FCA-A12F-CF638EBB4CBB}" destId="{5CD89E73-6E4A-4174-B10E-3961834AC4B3}" srcOrd="2" destOrd="0" parTransId="{D2875CAE-067D-4431-A6E8-6E939026F8EF}" sibTransId="{3C6F033F-AAE3-446D-B160-EEED84219719}"/>
    <dgm:cxn modelId="{5C22786F-B5F1-1A42-9899-1D595A290B22}" srcId="{01E7382C-5351-4A22-8AAD-54D8E2EF4D89}" destId="{0E9B87D1-B46B-7A48-97A1-C2C5FDF2E758}" srcOrd="4" destOrd="0" parTransId="{5AD8FE0A-55EE-A945-9FA2-0DEAA045DD11}" sibTransId="{B55F2B46-9F49-6A4F-AAD2-5B65D7BFC4FD}"/>
    <dgm:cxn modelId="{3FA5777C-B2D6-4BA1-8030-4D181078DB2A}" srcId="{01E7382C-5351-4A22-8AAD-54D8E2EF4D89}" destId="{2BAA1C42-815A-4F64-B76A-23F08DD38791}" srcOrd="1" destOrd="0" parTransId="{ED6396F6-1CF3-4A0C-B798-39053706F19A}" sibTransId="{BC843645-D9C2-4579-98DB-CE853B570044}"/>
    <dgm:cxn modelId="{0286A57E-CEB6-7E44-87DC-CE6E624C4083}" type="presOf" srcId="{0E9B87D1-B46B-7A48-97A1-C2C5FDF2E758}" destId="{6256C1FF-D601-A24D-A84A-A6086BF8DA7A}" srcOrd="0" destOrd="0" presId="urn:microsoft.com/office/officeart/2005/8/layout/lProcess2"/>
    <dgm:cxn modelId="{4B482C8E-6125-4B3C-9B44-BFC076A8739C}" srcId="{4DDC707A-4A17-4E8D-BA7E-95C2131CC3C6}" destId="{7BCA1E47-D4A9-4793-8134-7A70751A07F2}" srcOrd="2" destOrd="0" parTransId="{0DEFE7ED-D29B-47BC-B7D4-02631C5FE9F8}" sibTransId="{3420702B-7D85-4568-987A-D167F0180F8C}"/>
    <dgm:cxn modelId="{AABD2091-99CB-4B70-B93F-BD4A7AF2CC09}" type="presOf" srcId="{4DDC707A-4A17-4E8D-BA7E-95C2131CC3C6}" destId="{E65F259C-144D-4C3C-933D-0EADF11E651F}" srcOrd="0" destOrd="0" presId="urn:microsoft.com/office/officeart/2005/8/layout/lProcess2"/>
    <dgm:cxn modelId="{DBB9E692-03D1-4425-907D-19826E500320}" srcId="{06278C79-9EA1-4FCA-A12F-CF638EBB4CBB}" destId="{4DDC707A-4A17-4E8D-BA7E-95C2131CC3C6}" srcOrd="0" destOrd="0" parTransId="{18D0FD3A-FB56-4414-88D3-55EA272CFA75}" sibTransId="{8E9D7BBA-D405-4B93-81ED-2F24DEBAC6C6}"/>
    <dgm:cxn modelId="{352A559B-1B85-4D0F-97E9-8C9FB78015B1}" type="presOf" srcId="{7945556C-3241-4049-8DAF-396060D2C0AB}" destId="{781144D5-1C52-4FAE-A6EF-2F899949BBA7}" srcOrd="0" destOrd="0" presId="urn:microsoft.com/office/officeart/2005/8/layout/lProcess2"/>
    <dgm:cxn modelId="{1C8AABA7-D582-44DC-BA54-F5DDAE955397}" type="presOf" srcId="{C676E71D-7961-4A81-A253-A413E3BF7A7C}" destId="{D20CBBA3-0D22-40F9-9758-CC882207B5E3}" srcOrd="0" destOrd="0" presId="urn:microsoft.com/office/officeart/2005/8/layout/lProcess2"/>
    <dgm:cxn modelId="{8CA4CDB4-05ED-F540-A1D2-655B59E88E25}" type="presOf" srcId="{D55C4108-04C1-744D-A837-BFF3CFED3B34}" destId="{6ADD0230-9E30-9E46-AFDC-A1FA7D0D990E}" srcOrd="0" destOrd="0" presId="urn:microsoft.com/office/officeart/2005/8/layout/lProcess2"/>
    <dgm:cxn modelId="{DABF68B5-8154-43E5-817D-10AF9F38A40B}" srcId="{5CD89E73-6E4A-4174-B10E-3961834AC4B3}" destId="{528CA94C-B642-47A2-BBC3-604543E60D8F}" srcOrd="0" destOrd="0" parTransId="{08764A71-D651-4E3C-B375-12C97278BB7D}" sibTransId="{A09FB304-16C4-4335-95A1-C445FF564662}"/>
    <dgm:cxn modelId="{C8F84AB7-F38B-439B-B395-42E5D3FB4F97}" type="presOf" srcId="{5CD89E73-6E4A-4174-B10E-3961834AC4B3}" destId="{EEF76A41-66A2-45A8-B0C2-F1B8EE2DD46E}" srcOrd="0" destOrd="0" presId="urn:microsoft.com/office/officeart/2005/8/layout/lProcess2"/>
    <dgm:cxn modelId="{904F01BB-D5FA-45A7-B56C-ECAB9D937C81}" srcId="{4DDC707A-4A17-4E8D-BA7E-95C2131CC3C6}" destId="{7945556C-3241-4049-8DAF-396060D2C0AB}" srcOrd="0" destOrd="0" parTransId="{9D66BE3B-46FE-41ED-AB73-7B522E264EE3}" sibTransId="{F8A34F67-72BF-44BD-8CAA-601AB7F092A3}"/>
    <dgm:cxn modelId="{7CF6CDC5-C615-437D-A6DC-A638AA823E7B}" type="presOf" srcId="{06278C79-9EA1-4FCA-A12F-CF638EBB4CBB}" destId="{8FBD69D0-E5CD-4566-A214-B5AFC7A5E7A2}" srcOrd="0" destOrd="0" presId="urn:microsoft.com/office/officeart/2005/8/layout/lProcess2"/>
    <dgm:cxn modelId="{489996D5-F7BE-46F0-8E1B-CB042D8635F8}" type="presOf" srcId="{1057B5A3-C95C-4303-A3EB-BF727B173DF3}" destId="{1423730D-C85A-488C-8F6A-D0165155483C}" srcOrd="0" destOrd="0" presId="urn:microsoft.com/office/officeart/2005/8/layout/lProcess2"/>
    <dgm:cxn modelId="{D341F9DF-159B-49E8-B712-FD73952B83CB}" type="presOf" srcId="{F4BC5BB3-2002-490F-A030-DB76FE1EFDAB}" destId="{AAE5D623-DABF-40F5-A454-D28FD0A09FF2}" srcOrd="0" destOrd="0" presId="urn:microsoft.com/office/officeart/2005/8/layout/lProcess2"/>
    <dgm:cxn modelId="{339795E3-0828-AE4A-87FD-666F1272590F}" srcId="{01E7382C-5351-4A22-8AAD-54D8E2EF4D89}" destId="{D55C4108-04C1-744D-A837-BFF3CFED3B34}" srcOrd="2" destOrd="0" parTransId="{27C32172-3300-2B4E-9D27-AB4BA8CFF226}" sibTransId="{3FD83995-D5A6-9043-947E-48F8FA0D518B}"/>
    <dgm:cxn modelId="{BA51DDE5-0277-48D5-811B-40A6A4E46982}" type="presOf" srcId="{528CA94C-B642-47A2-BBC3-604543E60D8F}" destId="{729403F4-147E-4B4C-B707-27BA3322EEBB}" srcOrd="0" destOrd="0" presId="urn:microsoft.com/office/officeart/2005/8/layout/lProcess2"/>
    <dgm:cxn modelId="{5191E0E7-7E47-479D-97BF-C43A9293D9DE}" type="presOf" srcId="{01E7382C-5351-4A22-8AAD-54D8E2EF4D89}" destId="{76F1BA3D-4038-40AB-9ED2-9F6E4EA81C5F}" srcOrd="1" destOrd="0" presId="urn:microsoft.com/office/officeart/2005/8/layout/lProcess2"/>
    <dgm:cxn modelId="{A2AB77ED-1BCF-4C59-BEC6-9D538196E0B5}" srcId="{5CD89E73-6E4A-4174-B10E-3961834AC4B3}" destId="{C676E71D-7961-4A81-A253-A413E3BF7A7C}" srcOrd="4" destOrd="0" parTransId="{D08EBC30-0D5E-41D2-8AFF-D139A77F2A45}" sibTransId="{7227A050-4C03-4BA7-9BA3-7AB30141BE49}"/>
    <dgm:cxn modelId="{95153BEF-50F1-1E44-8363-89AF602C2966}" type="presOf" srcId="{969A296B-40FA-354A-81B4-DB28204BFBED}" destId="{99AF2DE3-B820-4C47-91E4-1907E493E7E6}" srcOrd="0" destOrd="0" presId="urn:microsoft.com/office/officeart/2005/8/layout/lProcess2"/>
    <dgm:cxn modelId="{B509335C-0276-4EDC-9D3D-1EB58B21487B}" type="presParOf" srcId="{8FBD69D0-E5CD-4566-A214-B5AFC7A5E7A2}" destId="{23A224B5-D8B5-4217-83B5-65D0EC074B8A}" srcOrd="0" destOrd="0" presId="urn:microsoft.com/office/officeart/2005/8/layout/lProcess2"/>
    <dgm:cxn modelId="{2542E415-1EFA-47A7-93A6-6BDB7C0CE345}" type="presParOf" srcId="{23A224B5-D8B5-4217-83B5-65D0EC074B8A}" destId="{E65F259C-144D-4C3C-933D-0EADF11E651F}" srcOrd="0" destOrd="0" presId="urn:microsoft.com/office/officeart/2005/8/layout/lProcess2"/>
    <dgm:cxn modelId="{DDA0C867-124C-4F71-B2FD-BCACDCAB920A}" type="presParOf" srcId="{23A224B5-D8B5-4217-83B5-65D0EC074B8A}" destId="{906826A2-7C8C-49D8-AE89-5B262C0E0B2E}" srcOrd="1" destOrd="0" presId="urn:microsoft.com/office/officeart/2005/8/layout/lProcess2"/>
    <dgm:cxn modelId="{46D8BEA6-E02D-41CD-AC45-10D0148FD85D}" type="presParOf" srcId="{23A224B5-D8B5-4217-83B5-65D0EC074B8A}" destId="{7C7DA5F6-566F-4439-8408-C732BCDB5E78}" srcOrd="2" destOrd="0" presId="urn:microsoft.com/office/officeart/2005/8/layout/lProcess2"/>
    <dgm:cxn modelId="{C72DF900-4B16-4583-9253-1757B7987806}" type="presParOf" srcId="{7C7DA5F6-566F-4439-8408-C732BCDB5E78}" destId="{54F1E4B9-0A42-4138-999C-55653C5C0D2F}" srcOrd="0" destOrd="0" presId="urn:microsoft.com/office/officeart/2005/8/layout/lProcess2"/>
    <dgm:cxn modelId="{F5B20DF9-FD35-476B-B854-FEF08E2C3EA2}" type="presParOf" srcId="{54F1E4B9-0A42-4138-999C-55653C5C0D2F}" destId="{781144D5-1C52-4FAE-A6EF-2F899949BBA7}" srcOrd="0" destOrd="0" presId="urn:microsoft.com/office/officeart/2005/8/layout/lProcess2"/>
    <dgm:cxn modelId="{710013A5-1D97-4C51-905E-D3FAA9F18E3D}" type="presParOf" srcId="{54F1E4B9-0A42-4138-999C-55653C5C0D2F}" destId="{A10337D0-6C75-4DA7-ACFB-07436DE04137}" srcOrd="1" destOrd="0" presId="urn:microsoft.com/office/officeart/2005/8/layout/lProcess2"/>
    <dgm:cxn modelId="{182173C8-4A90-F648-A048-9809FE2402AD}" type="presParOf" srcId="{54F1E4B9-0A42-4138-999C-55653C5C0D2F}" destId="{99AF2DE3-B820-4C47-91E4-1907E493E7E6}" srcOrd="2" destOrd="0" presId="urn:microsoft.com/office/officeart/2005/8/layout/lProcess2"/>
    <dgm:cxn modelId="{6DE3BC0C-AF46-1C44-A605-E113D461F4EF}" type="presParOf" srcId="{54F1E4B9-0A42-4138-999C-55653C5C0D2F}" destId="{6488D0B0-F33B-9749-9281-55045C0D51E6}" srcOrd="3" destOrd="0" presId="urn:microsoft.com/office/officeart/2005/8/layout/lProcess2"/>
    <dgm:cxn modelId="{2DDECBA6-82EA-493B-B7C0-A0DAC5AD8CDA}" type="presParOf" srcId="{54F1E4B9-0A42-4138-999C-55653C5C0D2F}" destId="{C8FB4BF1-CC09-4E32-B421-C01FAB045702}" srcOrd="4" destOrd="0" presId="urn:microsoft.com/office/officeart/2005/8/layout/lProcess2"/>
    <dgm:cxn modelId="{69050A63-F812-407D-8F4A-89663E9E64C5}" type="presParOf" srcId="{54F1E4B9-0A42-4138-999C-55653C5C0D2F}" destId="{06FB5C7E-A378-4E32-AC7B-4F9BF2DC16E8}" srcOrd="5" destOrd="0" presId="urn:microsoft.com/office/officeart/2005/8/layout/lProcess2"/>
    <dgm:cxn modelId="{FB3A70E8-0EAB-44E4-ACEA-D22EC41C4442}" type="presParOf" srcId="{54F1E4B9-0A42-4138-999C-55653C5C0D2F}" destId="{AEBE9D0A-A3DC-4454-98A8-AEBD2806F42E}" srcOrd="6" destOrd="0" presId="urn:microsoft.com/office/officeart/2005/8/layout/lProcess2"/>
    <dgm:cxn modelId="{FCE985EA-CC2E-4123-8C35-9C172C8FB923}" type="presParOf" srcId="{54F1E4B9-0A42-4138-999C-55653C5C0D2F}" destId="{D2EF0301-2DEA-4569-BFF7-696916D9AE8F}" srcOrd="7" destOrd="0" presId="urn:microsoft.com/office/officeart/2005/8/layout/lProcess2"/>
    <dgm:cxn modelId="{62E520C5-58FC-4ABD-9D65-778692311FBE}" type="presParOf" srcId="{54F1E4B9-0A42-4138-999C-55653C5C0D2F}" destId="{F7ACC50A-8155-410E-B783-B95E9E9B416D}" srcOrd="8" destOrd="0" presId="urn:microsoft.com/office/officeart/2005/8/layout/lProcess2"/>
    <dgm:cxn modelId="{9F18FB42-E370-41C1-94BB-406D596E7708}" type="presParOf" srcId="{8FBD69D0-E5CD-4566-A214-B5AFC7A5E7A2}" destId="{02DB7FD1-6799-4087-8628-3F8D6F3283C3}" srcOrd="1" destOrd="0" presId="urn:microsoft.com/office/officeart/2005/8/layout/lProcess2"/>
    <dgm:cxn modelId="{83091656-482B-44A0-8973-039D505EB0DE}" type="presParOf" srcId="{8FBD69D0-E5CD-4566-A214-B5AFC7A5E7A2}" destId="{290482E8-8087-44AD-8464-2674CA3498A9}" srcOrd="2" destOrd="0" presId="urn:microsoft.com/office/officeart/2005/8/layout/lProcess2"/>
    <dgm:cxn modelId="{6797F840-A087-442B-8148-4E0A712B5C8B}" type="presParOf" srcId="{290482E8-8087-44AD-8464-2674CA3498A9}" destId="{5B6ACCFF-FDC5-429F-9FF7-3413885A75F7}" srcOrd="0" destOrd="0" presId="urn:microsoft.com/office/officeart/2005/8/layout/lProcess2"/>
    <dgm:cxn modelId="{0C6FC3D8-1DAC-4F51-8A2F-5C3469086441}" type="presParOf" srcId="{290482E8-8087-44AD-8464-2674CA3498A9}" destId="{76F1BA3D-4038-40AB-9ED2-9F6E4EA81C5F}" srcOrd="1" destOrd="0" presId="urn:microsoft.com/office/officeart/2005/8/layout/lProcess2"/>
    <dgm:cxn modelId="{B7F21392-7918-45E5-8A50-5E2A83DE9012}" type="presParOf" srcId="{290482E8-8087-44AD-8464-2674CA3498A9}" destId="{A141B062-A641-4EC0-8AEA-2183C4EAB591}" srcOrd="2" destOrd="0" presId="urn:microsoft.com/office/officeart/2005/8/layout/lProcess2"/>
    <dgm:cxn modelId="{0C3D400F-5266-4044-96C9-5141869D5B2B}" type="presParOf" srcId="{A141B062-A641-4EC0-8AEA-2183C4EAB591}" destId="{62B60212-0F85-4D93-8E03-1BCBE3258F41}" srcOrd="0" destOrd="0" presId="urn:microsoft.com/office/officeart/2005/8/layout/lProcess2"/>
    <dgm:cxn modelId="{AD4D6C9E-3D5C-42A0-805D-F03B2715F239}" type="presParOf" srcId="{62B60212-0F85-4D93-8E03-1BCBE3258F41}" destId="{143AD4A6-3DA3-41BB-B0D9-64105C34CF84}" srcOrd="0" destOrd="0" presId="urn:microsoft.com/office/officeart/2005/8/layout/lProcess2"/>
    <dgm:cxn modelId="{067503D6-9ED5-4065-AB9E-F6BE79343A09}" type="presParOf" srcId="{62B60212-0F85-4D93-8E03-1BCBE3258F41}" destId="{F4B2CA6B-6D74-469E-A69A-31054B00C0C6}" srcOrd="1" destOrd="0" presId="urn:microsoft.com/office/officeart/2005/8/layout/lProcess2"/>
    <dgm:cxn modelId="{27810C41-6F32-46DC-9B85-6AEBC9228B69}" type="presParOf" srcId="{62B60212-0F85-4D93-8E03-1BCBE3258F41}" destId="{87DFA172-07B2-4F3A-AAEA-1A2E3AE3B8AF}" srcOrd="2" destOrd="0" presId="urn:microsoft.com/office/officeart/2005/8/layout/lProcess2"/>
    <dgm:cxn modelId="{86CC1AF5-84C4-4A86-A0D3-28C910242BEC}" type="presParOf" srcId="{62B60212-0F85-4D93-8E03-1BCBE3258F41}" destId="{773C89D2-0AD8-404F-BB16-031C8D5CC0FC}" srcOrd="3" destOrd="0" presId="urn:microsoft.com/office/officeart/2005/8/layout/lProcess2"/>
    <dgm:cxn modelId="{FB0403BC-1679-8E4D-B2B1-D44342668103}" type="presParOf" srcId="{62B60212-0F85-4D93-8E03-1BCBE3258F41}" destId="{6ADD0230-9E30-9E46-AFDC-A1FA7D0D990E}" srcOrd="4" destOrd="0" presId="urn:microsoft.com/office/officeart/2005/8/layout/lProcess2"/>
    <dgm:cxn modelId="{CBDA70A5-D7D3-E248-B7AC-C880BBD960FF}" type="presParOf" srcId="{62B60212-0F85-4D93-8E03-1BCBE3258F41}" destId="{F71CA994-4302-0640-86D5-4B4B12BC398F}" srcOrd="5" destOrd="0" presId="urn:microsoft.com/office/officeart/2005/8/layout/lProcess2"/>
    <dgm:cxn modelId="{90DFBE91-2576-4CD4-A9C8-2A76FE9188C9}" type="presParOf" srcId="{62B60212-0F85-4D93-8E03-1BCBE3258F41}" destId="{1423730D-C85A-488C-8F6A-D0165155483C}" srcOrd="6" destOrd="0" presId="urn:microsoft.com/office/officeart/2005/8/layout/lProcess2"/>
    <dgm:cxn modelId="{51ADBCFF-D5BF-4A0D-8C6A-4CDB08200609}" type="presParOf" srcId="{62B60212-0F85-4D93-8E03-1BCBE3258F41}" destId="{66F98B27-7889-45DB-99D1-BD8DA583A0BE}" srcOrd="7" destOrd="0" presId="urn:microsoft.com/office/officeart/2005/8/layout/lProcess2"/>
    <dgm:cxn modelId="{446312DD-0A31-7E40-912E-97666986ED23}" type="presParOf" srcId="{62B60212-0F85-4D93-8E03-1BCBE3258F41}" destId="{6256C1FF-D601-A24D-A84A-A6086BF8DA7A}" srcOrd="8" destOrd="0" presId="urn:microsoft.com/office/officeart/2005/8/layout/lProcess2"/>
    <dgm:cxn modelId="{278A2A01-6479-4390-90E7-4A7B4607957B}" type="presParOf" srcId="{8FBD69D0-E5CD-4566-A214-B5AFC7A5E7A2}" destId="{F447ACA4-36DF-4E05-9502-78F9C634CC3B}" srcOrd="3" destOrd="0" presId="urn:microsoft.com/office/officeart/2005/8/layout/lProcess2"/>
    <dgm:cxn modelId="{A046CDEE-7688-4E85-BCCB-F4FEEBDB932E}" type="presParOf" srcId="{8FBD69D0-E5CD-4566-A214-B5AFC7A5E7A2}" destId="{68938AF8-BB49-4033-BDDD-C805D5CAF5F0}" srcOrd="4" destOrd="0" presId="urn:microsoft.com/office/officeart/2005/8/layout/lProcess2"/>
    <dgm:cxn modelId="{CDBC36CD-887B-41D4-B690-4EB0ED0D2CE5}" type="presParOf" srcId="{68938AF8-BB49-4033-BDDD-C805D5CAF5F0}" destId="{EEF76A41-66A2-45A8-B0C2-F1B8EE2DD46E}" srcOrd="0" destOrd="0" presId="urn:microsoft.com/office/officeart/2005/8/layout/lProcess2"/>
    <dgm:cxn modelId="{4351A0B2-D886-4F37-86BF-A87D83E31204}" type="presParOf" srcId="{68938AF8-BB49-4033-BDDD-C805D5CAF5F0}" destId="{FFB10544-D5B1-4775-B8A6-2553F4423F5C}" srcOrd="1" destOrd="0" presId="urn:microsoft.com/office/officeart/2005/8/layout/lProcess2"/>
    <dgm:cxn modelId="{66991B44-1FDB-4842-9351-9BCAC96C5A53}" type="presParOf" srcId="{68938AF8-BB49-4033-BDDD-C805D5CAF5F0}" destId="{B96BC94D-965C-4681-8C97-CE6BB05B2CE1}" srcOrd="2" destOrd="0" presId="urn:microsoft.com/office/officeart/2005/8/layout/lProcess2"/>
    <dgm:cxn modelId="{6779B2F2-A081-4699-86C4-3BFAEBD50687}" type="presParOf" srcId="{B96BC94D-965C-4681-8C97-CE6BB05B2CE1}" destId="{B13162C0-D056-4E24-92CA-030398D338BC}" srcOrd="0" destOrd="0" presId="urn:microsoft.com/office/officeart/2005/8/layout/lProcess2"/>
    <dgm:cxn modelId="{5BAA880B-8050-4CCA-8C09-E11CD83B330F}" type="presParOf" srcId="{B13162C0-D056-4E24-92CA-030398D338BC}" destId="{729403F4-147E-4B4C-B707-27BA3322EEBB}" srcOrd="0" destOrd="0" presId="urn:microsoft.com/office/officeart/2005/8/layout/lProcess2"/>
    <dgm:cxn modelId="{ACDE3B67-577E-4102-8C71-77D00EE02AB2}" type="presParOf" srcId="{B13162C0-D056-4E24-92CA-030398D338BC}" destId="{F733D7D2-1CA6-447D-8C57-0BB541E9CD3D}" srcOrd="1" destOrd="0" presId="urn:microsoft.com/office/officeart/2005/8/layout/lProcess2"/>
    <dgm:cxn modelId="{653A4D50-0333-489D-8F7D-2BDC3F6EC537}" type="presParOf" srcId="{B13162C0-D056-4E24-92CA-030398D338BC}" destId="{94CF9577-C717-44B5-BFCB-BEB86B34A493}" srcOrd="2" destOrd="0" presId="urn:microsoft.com/office/officeart/2005/8/layout/lProcess2"/>
    <dgm:cxn modelId="{3DB36BEC-2CB7-41EE-8833-D8F8F540A38C}" type="presParOf" srcId="{B13162C0-D056-4E24-92CA-030398D338BC}" destId="{3DDB0DFC-248C-425F-B8D1-04898F2FCA25}" srcOrd="3" destOrd="0" presId="urn:microsoft.com/office/officeart/2005/8/layout/lProcess2"/>
    <dgm:cxn modelId="{2E5AEBE8-A653-4687-9838-E6ABAF7F56C9}" type="presParOf" srcId="{B13162C0-D056-4E24-92CA-030398D338BC}" destId="{AAE5D623-DABF-40F5-A454-D28FD0A09FF2}" srcOrd="4" destOrd="0" presId="urn:microsoft.com/office/officeart/2005/8/layout/lProcess2"/>
    <dgm:cxn modelId="{68165D3F-5A09-4615-B2E0-D8CBB074775A}" type="presParOf" srcId="{B13162C0-D056-4E24-92CA-030398D338BC}" destId="{9B031118-6522-4F9F-BE6C-6BF087029A8E}" srcOrd="5" destOrd="0" presId="urn:microsoft.com/office/officeart/2005/8/layout/lProcess2"/>
    <dgm:cxn modelId="{90C0225A-8936-419D-8BA1-E0009A4FCF62}" type="presParOf" srcId="{B13162C0-D056-4E24-92CA-030398D338BC}" destId="{70B36A87-C8B8-46BC-98B0-C5788E2497C3}" srcOrd="6" destOrd="0" presId="urn:microsoft.com/office/officeart/2005/8/layout/lProcess2"/>
    <dgm:cxn modelId="{F3632434-1355-4B99-8446-1EE6C8FB275C}" type="presParOf" srcId="{B13162C0-D056-4E24-92CA-030398D338BC}" destId="{7FA9B9B6-BFC1-49E8-BD5E-BCC977D43D40}" srcOrd="7" destOrd="0" presId="urn:microsoft.com/office/officeart/2005/8/layout/lProcess2"/>
    <dgm:cxn modelId="{D386A0E3-A6E6-43FA-98A9-ADDE1EDAA7A0}" type="presParOf" srcId="{B13162C0-D056-4E24-92CA-030398D338BC}" destId="{D20CBBA3-0D22-40F9-9758-CC882207B5E3}" srcOrd="8"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6278C79-9EA1-4FCA-A12F-CF638EBB4CBB}"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de-DE"/>
        </a:p>
      </dgm:t>
    </dgm:pt>
    <dgm:pt modelId="{4DDC707A-4A17-4E8D-BA7E-95C2131CC3C6}">
      <dgm:prSet phldrT="[Text]" phldr="0"/>
      <dgm:spPr/>
      <dgm:t>
        <a:bodyPr/>
        <a:lstStyle/>
        <a:p>
          <a:r>
            <a:rPr lang="de-DE" b="0" i="0" u="none" strike="noStrike" cap="none" baseline="0" noProof="0" dirty="0">
              <a:solidFill>
                <a:srgbClr val="010000"/>
              </a:solidFill>
              <a:latin typeface="Arial" panose="020B0604020202020204" pitchFamily="34" charset="0"/>
              <a:ea typeface="ＭＳ Ｐゴシック"/>
              <a:cs typeface="Arial" panose="020B0604020202020204" pitchFamily="34" charset="0"/>
            </a:rPr>
            <a:t>L-L</a:t>
          </a:r>
        </a:p>
      </dgm:t>
    </dgm:pt>
    <dgm:pt modelId="{18D0FD3A-FB56-4414-88D3-55EA272CFA75}" type="parTrans" cxnId="{DBB9E692-03D1-4425-907D-19826E500320}">
      <dgm:prSet/>
      <dgm:spPr/>
      <dgm:t>
        <a:bodyPr/>
        <a:lstStyle/>
        <a:p>
          <a:endParaRPr lang="de-DE"/>
        </a:p>
      </dgm:t>
    </dgm:pt>
    <dgm:pt modelId="{8E9D7BBA-D405-4B93-81ED-2F24DEBAC6C6}" type="sibTrans" cxnId="{DBB9E692-03D1-4425-907D-19826E500320}">
      <dgm:prSet/>
      <dgm:spPr/>
      <dgm:t>
        <a:bodyPr/>
        <a:lstStyle/>
        <a:p>
          <a:endParaRPr lang="de-DE"/>
        </a:p>
      </dgm:t>
    </dgm:pt>
    <dgm:pt modelId="{7945556C-3241-4049-8DAF-396060D2C0AB}">
      <dgm:prSet phldrT="[Text]" phldr="0"/>
      <dgm:spPr>
        <a:solidFill>
          <a:schemeClr val="tx2">
            <a:lumMod val="20000"/>
            <a:lumOff val="80000"/>
          </a:schemeClr>
        </a:solidFill>
      </dgm:spPr>
      <dgm:t>
        <a:bodyPr/>
        <a:lstStyle/>
        <a:p>
          <a:r>
            <a:rPr lang="de-DE" dirty="0">
              <a:solidFill>
                <a:schemeClr val="accent1"/>
              </a:solidFill>
              <a:latin typeface="Arial" panose="020B0604020202020204" pitchFamily="34" charset="0"/>
              <a:ea typeface="ＭＳ Ｐゴシック"/>
              <a:cs typeface="Arial" panose="020B0604020202020204" pitchFamily="34" charset="0"/>
            </a:rPr>
            <a:t>Koop-tools</a:t>
          </a:r>
          <a:endParaRPr lang="de-DE" dirty="0">
            <a:solidFill>
              <a:schemeClr val="accent1"/>
            </a:solidFill>
            <a:latin typeface="Arial" panose="020B0604020202020204" pitchFamily="34" charset="0"/>
            <a:cs typeface="Arial" panose="020B0604020202020204" pitchFamily="34" charset="0"/>
          </a:endParaRPr>
        </a:p>
      </dgm:t>
    </dgm:pt>
    <dgm:pt modelId="{9D66BE3B-46FE-41ED-AB73-7B522E264EE3}" type="parTrans" cxnId="{904F01BB-D5FA-45A7-B56C-ECAB9D937C81}">
      <dgm:prSet/>
      <dgm:spPr/>
      <dgm:t>
        <a:bodyPr/>
        <a:lstStyle/>
        <a:p>
          <a:endParaRPr lang="de-DE"/>
        </a:p>
      </dgm:t>
    </dgm:pt>
    <dgm:pt modelId="{F8A34F67-72BF-44BD-8CAA-601AB7F092A3}" type="sibTrans" cxnId="{904F01BB-D5FA-45A7-B56C-ECAB9D937C81}">
      <dgm:prSet/>
      <dgm:spPr/>
      <dgm:t>
        <a:bodyPr/>
        <a:lstStyle/>
        <a:p>
          <a:endParaRPr lang="de-DE"/>
        </a:p>
      </dgm:t>
    </dgm:pt>
    <dgm:pt modelId="{7BCA1E47-D4A9-4793-8134-7A70751A07F2}">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0DEFE7ED-D29B-47BC-B7D4-02631C5FE9F8}" type="parTrans" cxnId="{4B482C8E-6125-4B3C-9B44-BFC076A8739C}">
      <dgm:prSet/>
      <dgm:spPr/>
      <dgm:t>
        <a:bodyPr/>
        <a:lstStyle/>
        <a:p>
          <a:endParaRPr lang="de-DE"/>
        </a:p>
      </dgm:t>
    </dgm:pt>
    <dgm:pt modelId="{3420702B-7D85-4568-987A-D167F0180F8C}" type="sibTrans" cxnId="{4B482C8E-6125-4B3C-9B44-BFC076A8739C}">
      <dgm:prSet/>
      <dgm:spPr/>
      <dgm:t>
        <a:bodyPr/>
        <a:lstStyle/>
        <a:p>
          <a:endParaRPr lang="de-DE"/>
        </a:p>
      </dgm:t>
    </dgm:pt>
    <dgm:pt modelId="{01E7382C-5351-4A22-8AAD-54D8E2EF4D89}">
      <dgm:prSet phldrT="[Text]" phldr="0"/>
      <dgm:spPr/>
      <dgm:t>
        <a:bodyPr/>
        <a:lstStyle/>
        <a:p>
          <a:r>
            <a:rPr lang="de-DE" dirty="0">
              <a:latin typeface="Arial" panose="020B0604020202020204" pitchFamily="34" charset="0"/>
              <a:ea typeface="ＭＳ Ｐゴシック"/>
              <a:cs typeface="Arial" panose="020B0604020202020204" pitchFamily="34" charset="0"/>
            </a:rPr>
            <a:t>L-S</a:t>
          </a:r>
          <a:endParaRPr lang="de-DE" dirty="0">
            <a:latin typeface="Arial" panose="020B0604020202020204" pitchFamily="34" charset="0"/>
            <a:cs typeface="Arial" panose="020B0604020202020204" pitchFamily="34" charset="0"/>
          </a:endParaRPr>
        </a:p>
      </dgm:t>
    </dgm:pt>
    <dgm:pt modelId="{E5012F63-46A4-44C8-972E-9A50DD93D799}" type="parTrans" cxnId="{A298FD49-7FEF-454B-A4E7-B4768CF8705D}">
      <dgm:prSet/>
      <dgm:spPr/>
      <dgm:t>
        <a:bodyPr/>
        <a:lstStyle/>
        <a:p>
          <a:endParaRPr lang="de-DE"/>
        </a:p>
      </dgm:t>
    </dgm:pt>
    <dgm:pt modelId="{E8FC39D8-0CFA-409A-BEED-B612F6B64817}" type="sibTrans" cxnId="{A298FD49-7FEF-454B-A4E7-B4768CF8705D}">
      <dgm:prSet/>
      <dgm:spPr/>
      <dgm:t>
        <a:bodyPr/>
        <a:lstStyle/>
        <a:p>
          <a:endParaRPr lang="de-DE"/>
        </a:p>
      </dgm:t>
    </dgm:pt>
    <dgm:pt modelId="{7580DA23-64BF-4D71-8974-170CF694F2C0}">
      <dgm:prSet phldrT="[Text]" phldr="0"/>
      <dgm:spPr>
        <a:solidFill>
          <a:schemeClr val="tx2">
            <a:lumMod val="20000"/>
            <a:lumOff val="80000"/>
          </a:schemeClr>
        </a:solidFill>
      </dgm:spPr>
      <dgm:t>
        <a:bodyPr/>
        <a:lstStyle/>
        <a:p>
          <a:r>
            <a:rPr lang="de-DE" dirty="0">
              <a:solidFill>
                <a:schemeClr val="accent1"/>
              </a:solidFill>
              <a:latin typeface="Arial" panose="020B0604020202020204" pitchFamily="34" charset="0"/>
              <a:ea typeface="ＭＳ Ｐゴシック"/>
              <a:cs typeface="Arial" panose="020B0604020202020204" pitchFamily="34" charset="0"/>
            </a:rPr>
            <a:t>Koop-tools</a:t>
          </a:r>
          <a:endParaRPr lang="de-DE" dirty="0">
            <a:solidFill>
              <a:schemeClr val="accent1"/>
            </a:solidFill>
            <a:latin typeface="Arial" panose="020B0604020202020204" pitchFamily="34" charset="0"/>
            <a:cs typeface="Arial" panose="020B0604020202020204" pitchFamily="34" charset="0"/>
          </a:endParaRPr>
        </a:p>
      </dgm:t>
    </dgm:pt>
    <dgm:pt modelId="{A2C386C7-E7C2-4468-8B2F-E0F64DC7CDCC}" type="parTrans" cxnId="{79D62E3B-4CF1-4869-9CCD-3EB9B5071B35}">
      <dgm:prSet/>
      <dgm:spPr/>
      <dgm:t>
        <a:bodyPr/>
        <a:lstStyle/>
        <a:p>
          <a:endParaRPr lang="de-DE"/>
        </a:p>
      </dgm:t>
    </dgm:pt>
    <dgm:pt modelId="{6D9D3BD5-FF04-46DA-BC8E-178222B20395}" type="sibTrans" cxnId="{79D62E3B-4CF1-4869-9CCD-3EB9B5071B35}">
      <dgm:prSet/>
      <dgm:spPr/>
      <dgm:t>
        <a:bodyPr/>
        <a:lstStyle/>
        <a:p>
          <a:endParaRPr lang="de-DE"/>
        </a:p>
      </dgm:t>
    </dgm:pt>
    <dgm:pt modelId="{2BAA1C42-815A-4F64-B76A-23F08DD38791}">
      <dgm:prSet phldrT="[Text]" phldr="0"/>
      <dgm:spPr/>
      <dgm:t>
        <a:bodyPr/>
        <a:lstStyle/>
        <a:p>
          <a:r>
            <a:rPr lang="de-DE" dirty="0">
              <a:latin typeface="Arial" panose="020B0604020202020204" pitchFamily="34" charset="0"/>
              <a:ea typeface="ＭＳ Ｐゴシック"/>
              <a:cs typeface="Arial" panose="020B0604020202020204" pitchFamily="34" charset="0"/>
            </a:rPr>
            <a:t>Web-Konferenz</a:t>
          </a:r>
          <a:endParaRPr lang="de-DE" dirty="0">
            <a:latin typeface="Arial" panose="020B0604020202020204" pitchFamily="34" charset="0"/>
            <a:cs typeface="Arial" panose="020B0604020202020204" pitchFamily="34" charset="0"/>
          </a:endParaRPr>
        </a:p>
      </dgm:t>
    </dgm:pt>
    <dgm:pt modelId="{ED6396F6-1CF3-4A0C-B798-39053706F19A}" type="parTrans" cxnId="{3FA5777C-B2D6-4BA1-8030-4D181078DB2A}">
      <dgm:prSet/>
      <dgm:spPr/>
      <dgm:t>
        <a:bodyPr/>
        <a:lstStyle/>
        <a:p>
          <a:endParaRPr lang="de-DE"/>
        </a:p>
      </dgm:t>
    </dgm:pt>
    <dgm:pt modelId="{BC843645-D9C2-4579-98DB-CE853B570044}" type="sibTrans" cxnId="{3FA5777C-B2D6-4BA1-8030-4D181078DB2A}">
      <dgm:prSet/>
      <dgm:spPr/>
      <dgm:t>
        <a:bodyPr/>
        <a:lstStyle/>
        <a:p>
          <a:endParaRPr lang="de-DE"/>
        </a:p>
      </dgm:t>
    </dgm:pt>
    <dgm:pt modelId="{5CD89E73-6E4A-4174-B10E-3961834AC4B3}">
      <dgm:prSet phldrT="[Text]" phldr="0"/>
      <dgm:spPr/>
      <dgm:t>
        <a:bodyPr/>
        <a:lstStyle/>
        <a:p>
          <a:r>
            <a:rPr lang="de-DE" dirty="0">
              <a:latin typeface="Arial" panose="020B0604020202020204" pitchFamily="34" charset="0"/>
              <a:ea typeface="ＭＳ Ｐゴシック"/>
              <a:cs typeface="Arial" panose="020B0604020202020204" pitchFamily="34" charset="0"/>
            </a:rPr>
            <a:t>S-S</a:t>
          </a:r>
          <a:endParaRPr lang="de-DE" dirty="0">
            <a:latin typeface="Arial" panose="020B0604020202020204" pitchFamily="34" charset="0"/>
            <a:cs typeface="Arial" panose="020B0604020202020204" pitchFamily="34" charset="0"/>
          </a:endParaRPr>
        </a:p>
      </dgm:t>
    </dgm:pt>
    <dgm:pt modelId="{D2875CAE-067D-4431-A6E8-6E939026F8EF}" type="parTrans" cxnId="{09654F6A-BDCE-43B0-92BE-99A174AD111D}">
      <dgm:prSet/>
      <dgm:spPr/>
      <dgm:t>
        <a:bodyPr/>
        <a:lstStyle/>
        <a:p>
          <a:endParaRPr lang="de-DE"/>
        </a:p>
      </dgm:t>
    </dgm:pt>
    <dgm:pt modelId="{3C6F033F-AAE3-446D-B160-EEED84219719}" type="sibTrans" cxnId="{09654F6A-BDCE-43B0-92BE-99A174AD111D}">
      <dgm:prSet/>
      <dgm:spPr/>
      <dgm:t>
        <a:bodyPr/>
        <a:lstStyle/>
        <a:p>
          <a:endParaRPr lang="de-DE"/>
        </a:p>
      </dgm:t>
    </dgm:pt>
    <dgm:pt modelId="{528CA94C-B642-47A2-BBC3-604543E60D8F}">
      <dgm:prSet phldrT="[Text]" phldr="0"/>
      <dgm:spPr/>
      <dgm:t>
        <a:bodyPr/>
        <a:lstStyle/>
        <a:p>
          <a:r>
            <a:rPr lang="de-DE" dirty="0">
              <a:latin typeface="Arial" panose="020B0604020202020204" pitchFamily="34" charset="0"/>
              <a:ea typeface="ＭＳ Ｐゴシック"/>
              <a:cs typeface="Arial" panose="020B0604020202020204" pitchFamily="34" charset="0"/>
            </a:rPr>
            <a:t>Video-Tel</a:t>
          </a:r>
          <a:endParaRPr lang="de-DE" dirty="0">
            <a:latin typeface="Arial" panose="020B0604020202020204" pitchFamily="34" charset="0"/>
            <a:cs typeface="Arial" panose="020B0604020202020204" pitchFamily="34" charset="0"/>
          </a:endParaRPr>
        </a:p>
      </dgm:t>
    </dgm:pt>
    <dgm:pt modelId="{08764A71-D651-4E3C-B375-12C97278BB7D}" type="parTrans" cxnId="{DABF68B5-8154-43E5-817D-10AF9F38A40B}">
      <dgm:prSet/>
      <dgm:spPr/>
      <dgm:t>
        <a:bodyPr/>
        <a:lstStyle/>
        <a:p>
          <a:endParaRPr lang="de-DE"/>
        </a:p>
      </dgm:t>
    </dgm:pt>
    <dgm:pt modelId="{A09FB304-16C4-4335-95A1-C445FF564662}" type="sibTrans" cxnId="{DABF68B5-8154-43E5-817D-10AF9F38A40B}">
      <dgm:prSet/>
      <dgm:spPr/>
      <dgm:t>
        <a:bodyPr/>
        <a:lstStyle/>
        <a:p>
          <a:endParaRPr lang="de-DE"/>
        </a:p>
      </dgm:t>
    </dgm:pt>
    <dgm:pt modelId="{E0CFD1AC-BD17-4946-855D-C6C500075A3C}">
      <dgm:prSet phldrT="[Text]" phldr="0"/>
      <dgm:spPr>
        <a:solidFill>
          <a:schemeClr val="tx2">
            <a:lumMod val="50000"/>
          </a:schemeClr>
        </a:solidFill>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30FB37B2-1122-4C4A-805B-F35BCDB15468}" type="parTrans" cxnId="{565C7B11-8C23-4CE2-9677-46BD756215AD}">
      <dgm:prSet/>
      <dgm:spPr/>
      <dgm:t>
        <a:bodyPr/>
        <a:lstStyle/>
        <a:p>
          <a:endParaRPr lang="de-DE"/>
        </a:p>
      </dgm:t>
    </dgm:pt>
    <dgm:pt modelId="{B1E2AB14-5FA4-4FA3-8319-81A36F5F3873}" type="sibTrans" cxnId="{565C7B11-8C23-4CE2-9677-46BD756215AD}">
      <dgm:prSet/>
      <dgm:spPr/>
      <dgm:t>
        <a:bodyPr/>
        <a:lstStyle/>
        <a:p>
          <a:endParaRPr lang="de-DE"/>
        </a:p>
      </dgm:t>
    </dgm:pt>
    <dgm:pt modelId="{651BE562-42CF-4AE7-8E28-867206D6471A}">
      <dgm:prSet phldr="0"/>
      <dgm:spPr>
        <a:solidFill>
          <a:schemeClr val="tx2">
            <a:lumMod val="50000"/>
          </a:schemeClr>
        </a:solidFill>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B3149D09-DE87-427A-BA7D-0FAFFB88C362}" type="parTrans" cxnId="{4EA4A558-6EF2-436B-97B0-ACF46756541B}">
      <dgm:prSet/>
      <dgm:spPr/>
      <dgm:t>
        <a:bodyPr/>
        <a:lstStyle/>
        <a:p>
          <a:endParaRPr lang="de-DE"/>
        </a:p>
      </dgm:t>
    </dgm:pt>
    <dgm:pt modelId="{00A73959-41C0-4129-BF25-DF74BE27516A}" type="sibTrans" cxnId="{4EA4A558-6EF2-436B-97B0-ACF46756541B}">
      <dgm:prSet/>
      <dgm:spPr/>
      <dgm:t>
        <a:bodyPr/>
        <a:lstStyle/>
        <a:p>
          <a:endParaRPr lang="de-DE"/>
        </a:p>
      </dgm:t>
    </dgm:pt>
    <dgm:pt modelId="{31F5D35B-7EE3-4D45-9A0B-D1AAA85F4C85}">
      <dgm:prSet phldr="0"/>
      <dgm:spPr/>
      <dgm:t>
        <a:bodyPr/>
        <a:lstStyle/>
        <a:p>
          <a:r>
            <a:rPr lang="de-DE" dirty="0">
              <a:latin typeface="Arial" panose="020B0604020202020204" pitchFamily="34" charset="0"/>
              <a:ea typeface="ＭＳ Ｐゴシック"/>
              <a:cs typeface="Arial" panose="020B0604020202020204" pitchFamily="34" charset="0"/>
            </a:rPr>
            <a:t>Präsentation</a:t>
          </a:r>
        </a:p>
      </dgm:t>
    </dgm:pt>
    <dgm:pt modelId="{8B970D85-72A3-4AB8-8150-EBDB47E9CCD3}" type="parTrans" cxnId="{88109967-6043-4911-B12D-065BA27CFD31}">
      <dgm:prSet/>
      <dgm:spPr/>
      <dgm:t>
        <a:bodyPr/>
        <a:lstStyle/>
        <a:p>
          <a:endParaRPr lang="de-DE"/>
        </a:p>
      </dgm:t>
    </dgm:pt>
    <dgm:pt modelId="{92CA7DF7-D5CB-49D7-AA31-9CCEAA9632F1}" type="sibTrans" cxnId="{88109967-6043-4911-B12D-065BA27CFD31}">
      <dgm:prSet/>
      <dgm:spPr/>
      <dgm:t>
        <a:bodyPr/>
        <a:lstStyle/>
        <a:p>
          <a:endParaRPr lang="de-DE"/>
        </a:p>
      </dgm:t>
    </dgm:pt>
    <dgm:pt modelId="{1057B5A3-C95C-4303-A3EB-BF727B173DF3}">
      <dgm:prSet phldr="0"/>
      <dgm:spPr>
        <a:solidFill>
          <a:schemeClr val="tx2">
            <a:lumMod val="60000"/>
            <a:lumOff val="40000"/>
          </a:schemeClr>
        </a:solidFill>
      </dgm:spPr>
      <dgm:t>
        <a:bodyPr/>
        <a:lstStyle/>
        <a:p>
          <a:pPr rtl="0"/>
          <a:r>
            <a:rPr lang="de-DE" dirty="0">
              <a:latin typeface="Arial" panose="020B0604020202020204" pitchFamily="34" charset="0"/>
              <a:ea typeface="ＭＳ Ｐゴシック"/>
              <a:cs typeface="Arial" panose="020B0604020202020204" pitchFamily="34" charset="0"/>
            </a:rPr>
            <a:t>ARS</a:t>
          </a:r>
        </a:p>
      </dgm:t>
    </dgm:pt>
    <dgm:pt modelId="{F7135903-407C-4FCD-95E2-25714038C0DC}" type="parTrans" cxnId="{6DDAF93A-1294-4DDA-94D5-79A9BD6A417E}">
      <dgm:prSet/>
      <dgm:spPr/>
      <dgm:t>
        <a:bodyPr/>
        <a:lstStyle/>
        <a:p>
          <a:endParaRPr lang="de-DE"/>
        </a:p>
      </dgm:t>
    </dgm:pt>
    <dgm:pt modelId="{8F058A1A-91F8-4A0B-8BBB-4EDCBE431DE8}" type="sibTrans" cxnId="{6DDAF93A-1294-4DDA-94D5-79A9BD6A417E}">
      <dgm:prSet/>
      <dgm:spPr/>
      <dgm:t>
        <a:bodyPr/>
        <a:lstStyle/>
        <a:p>
          <a:endParaRPr lang="de-DE"/>
        </a:p>
      </dgm:t>
    </dgm:pt>
    <dgm:pt modelId="{F4BC5BB3-2002-490F-A030-DB76FE1EFDAB}">
      <dgm:prSet phldr="0"/>
      <dgm:spPr/>
      <dgm:t>
        <a:bodyPr/>
        <a:lstStyle/>
        <a:p>
          <a:pPr rtl="0"/>
          <a:r>
            <a:rPr lang="de-DE" dirty="0">
              <a:latin typeface="Arial" panose="020B0604020202020204" pitchFamily="34" charset="0"/>
              <a:ea typeface="ＭＳ Ｐゴシック"/>
              <a:cs typeface="Arial" panose="020B0604020202020204" pitchFamily="34" charset="0"/>
            </a:rPr>
            <a:t>Soz. Netzw.</a:t>
          </a:r>
        </a:p>
      </dgm:t>
    </dgm:pt>
    <dgm:pt modelId="{B598551B-7953-44E7-9459-E1A749599040}" type="parTrans" cxnId="{3C00E105-D6E1-474B-B299-DC446C62C38A}">
      <dgm:prSet/>
      <dgm:spPr/>
      <dgm:t>
        <a:bodyPr/>
        <a:lstStyle/>
        <a:p>
          <a:endParaRPr lang="de-DE"/>
        </a:p>
      </dgm:t>
    </dgm:pt>
    <dgm:pt modelId="{3FFCFD0D-D11C-4BC8-ABE2-63EAED6B2A7E}" type="sibTrans" cxnId="{3C00E105-D6E1-474B-B299-DC446C62C38A}">
      <dgm:prSet/>
      <dgm:spPr/>
      <dgm:t>
        <a:bodyPr/>
        <a:lstStyle/>
        <a:p>
          <a:endParaRPr lang="de-DE"/>
        </a:p>
      </dgm:t>
    </dgm:pt>
    <dgm:pt modelId="{81B5EF68-2007-4DF9-B5BB-5E317EC1D6EF}">
      <dgm:prSet phldr="0"/>
      <dgm:spPr/>
      <dgm:t>
        <a:bodyPr/>
        <a:lstStyle/>
        <a:p>
          <a:r>
            <a:rPr lang="de-DE" dirty="0">
              <a:latin typeface="Arial" panose="020B0604020202020204" pitchFamily="34" charset="0"/>
              <a:ea typeface="ＭＳ Ｐゴシック"/>
              <a:cs typeface="Arial" panose="020B0604020202020204" pitchFamily="34" charset="0"/>
            </a:rPr>
            <a:t>Telefon</a:t>
          </a:r>
        </a:p>
      </dgm:t>
    </dgm:pt>
    <dgm:pt modelId="{0E1E8419-31A8-4872-A1E4-97086DCE79DC}" type="parTrans" cxnId="{56E84900-25BF-4613-84E5-AE89D68423B8}">
      <dgm:prSet/>
      <dgm:spPr/>
      <dgm:t>
        <a:bodyPr/>
        <a:lstStyle/>
        <a:p>
          <a:endParaRPr lang="de-DE"/>
        </a:p>
      </dgm:t>
    </dgm:pt>
    <dgm:pt modelId="{91CFF127-F5DE-4678-9C0C-371490366CE3}" type="sibTrans" cxnId="{56E84900-25BF-4613-84E5-AE89D68423B8}">
      <dgm:prSet/>
      <dgm:spPr/>
      <dgm:t>
        <a:bodyPr/>
        <a:lstStyle/>
        <a:p>
          <a:endParaRPr lang="de-DE"/>
        </a:p>
      </dgm:t>
    </dgm:pt>
    <dgm:pt modelId="{C676E71D-7961-4A81-A253-A413E3BF7A7C}">
      <dgm:prSet phldr="0"/>
      <dgm:spPr>
        <a:solidFill>
          <a:schemeClr val="tx2">
            <a:lumMod val="20000"/>
            <a:lumOff val="80000"/>
          </a:schemeClr>
        </a:solidFill>
      </dgm:spPr>
      <dgm:t>
        <a:bodyPr/>
        <a:lstStyle/>
        <a:p>
          <a:pPr rtl="0"/>
          <a:r>
            <a:rPr lang="de-DE" dirty="0">
              <a:solidFill>
                <a:schemeClr val="accent1"/>
              </a:solidFill>
              <a:latin typeface="Arial" panose="020B0604020202020204" pitchFamily="34" charset="0"/>
              <a:cs typeface="Arial" panose="020B0604020202020204" pitchFamily="34" charset="0"/>
            </a:rPr>
            <a:t>Koop-tools</a:t>
          </a:r>
          <a:endParaRPr lang="de-DE" dirty="0">
            <a:solidFill>
              <a:schemeClr val="accent1"/>
            </a:solidFill>
            <a:latin typeface="Arial" panose="020B0604020202020204" pitchFamily="34" charset="0"/>
            <a:ea typeface="ＭＳ Ｐゴシック"/>
            <a:cs typeface="Arial" panose="020B0604020202020204" pitchFamily="34" charset="0"/>
          </a:endParaRPr>
        </a:p>
      </dgm:t>
    </dgm:pt>
    <dgm:pt modelId="{D08EBC30-0D5E-41D2-8AFF-D139A77F2A45}" type="parTrans" cxnId="{A2AB77ED-1BCF-4C59-BEC6-9D538196E0B5}">
      <dgm:prSet/>
      <dgm:spPr/>
      <dgm:t>
        <a:bodyPr/>
        <a:lstStyle/>
        <a:p>
          <a:endParaRPr lang="de-DE"/>
        </a:p>
      </dgm:t>
    </dgm:pt>
    <dgm:pt modelId="{7227A050-4C03-4BA7-9BA3-7AB30141BE49}" type="sibTrans" cxnId="{A2AB77ED-1BCF-4C59-BEC6-9D538196E0B5}">
      <dgm:prSet/>
      <dgm:spPr/>
      <dgm:t>
        <a:bodyPr/>
        <a:lstStyle/>
        <a:p>
          <a:endParaRPr lang="de-DE"/>
        </a:p>
      </dgm:t>
    </dgm:pt>
    <dgm:pt modelId="{0E9B87D1-B46B-7A48-97A1-C2C5FDF2E758}">
      <dgm:prSet phldr="0"/>
      <dgm:spPr/>
      <dgm:t>
        <a:bodyPr/>
        <a:lstStyle/>
        <a:p>
          <a:r>
            <a:rPr lang="de-DE" dirty="0">
              <a:latin typeface="Arial" panose="020B0604020202020204" pitchFamily="34" charset="0"/>
              <a:cs typeface="Arial" panose="020B0604020202020204" pitchFamily="34" charset="0"/>
            </a:rPr>
            <a:t>Präsentation</a:t>
          </a:r>
        </a:p>
      </dgm:t>
    </dgm:pt>
    <dgm:pt modelId="{5AD8FE0A-55EE-A945-9FA2-0DEAA045DD11}" type="parTrans" cxnId="{5C22786F-B5F1-1A42-9899-1D595A290B22}">
      <dgm:prSet/>
      <dgm:spPr/>
      <dgm:t>
        <a:bodyPr/>
        <a:lstStyle/>
        <a:p>
          <a:endParaRPr lang="de-DE"/>
        </a:p>
      </dgm:t>
    </dgm:pt>
    <dgm:pt modelId="{B55F2B46-9F49-6A4F-AAD2-5B65D7BFC4FD}" type="sibTrans" cxnId="{5C22786F-B5F1-1A42-9899-1D595A290B22}">
      <dgm:prSet/>
      <dgm:spPr/>
      <dgm:t>
        <a:bodyPr/>
        <a:lstStyle/>
        <a:p>
          <a:endParaRPr lang="de-DE"/>
        </a:p>
      </dgm:t>
    </dgm:pt>
    <dgm:pt modelId="{969A296B-40FA-354A-81B4-DB28204BFBED}">
      <dgm:prSet phldrT="[Text]" phldr="0"/>
      <dgm:spPr/>
      <dgm:t>
        <a:bodyPr/>
        <a:lstStyle/>
        <a:p>
          <a:r>
            <a:rPr lang="de-DE" dirty="0">
              <a:latin typeface="Arial" panose="020B0604020202020204" pitchFamily="34" charset="0"/>
              <a:cs typeface="Arial" panose="020B0604020202020204" pitchFamily="34" charset="0"/>
            </a:rPr>
            <a:t>Web-Konferenz </a:t>
          </a:r>
        </a:p>
      </dgm:t>
    </dgm:pt>
    <dgm:pt modelId="{C4E8F8FA-E3DA-DA45-BC2B-1856D0C9E6C2}" type="parTrans" cxnId="{A1817864-E537-F94A-9CC7-08FF64D1255E}">
      <dgm:prSet/>
      <dgm:spPr/>
      <dgm:t>
        <a:bodyPr/>
        <a:lstStyle/>
        <a:p>
          <a:endParaRPr lang="de-DE"/>
        </a:p>
      </dgm:t>
    </dgm:pt>
    <dgm:pt modelId="{E824E237-EFED-284E-AEAF-35DD79FEED88}" type="sibTrans" cxnId="{A1817864-E537-F94A-9CC7-08FF64D1255E}">
      <dgm:prSet/>
      <dgm:spPr/>
      <dgm:t>
        <a:bodyPr/>
        <a:lstStyle/>
        <a:p>
          <a:endParaRPr lang="de-DE"/>
        </a:p>
      </dgm:t>
    </dgm:pt>
    <dgm:pt modelId="{D55C4108-04C1-744D-A837-BFF3CFED3B34}">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27C32172-3300-2B4E-9D27-AB4BA8CFF226}" type="parTrans" cxnId="{339795E3-0828-AE4A-87FD-666F1272590F}">
      <dgm:prSet/>
      <dgm:spPr/>
      <dgm:t>
        <a:bodyPr/>
        <a:lstStyle/>
        <a:p>
          <a:endParaRPr lang="de-DE"/>
        </a:p>
      </dgm:t>
    </dgm:pt>
    <dgm:pt modelId="{3FD83995-D5A6-9043-947E-48F8FA0D518B}" type="sibTrans" cxnId="{339795E3-0828-AE4A-87FD-666F1272590F}">
      <dgm:prSet/>
      <dgm:spPr/>
      <dgm:t>
        <a:bodyPr/>
        <a:lstStyle/>
        <a:p>
          <a:endParaRPr lang="de-DE"/>
        </a:p>
      </dgm:t>
    </dgm:pt>
    <dgm:pt modelId="{8FBD69D0-E5CD-4566-A214-B5AFC7A5E7A2}" type="pres">
      <dgm:prSet presAssocID="{06278C79-9EA1-4FCA-A12F-CF638EBB4CBB}" presName="theList" presStyleCnt="0">
        <dgm:presLayoutVars>
          <dgm:dir/>
          <dgm:animLvl val="lvl"/>
          <dgm:resizeHandles val="exact"/>
        </dgm:presLayoutVars>
      </dgm:prSet>
      <dgm:spPr/>
    </dgm:pt>
    <dgm:pt modelId="{23A224B5-D8B5-4217-83B5-65D0EC074B8A}" type="pres">
      <dgm:prSet presAssocID="{4DDC707A-4A17-4E8D-BA7E-95C2131CC3C6}" presName="compNode" presStyleCnt="0"/>
      <dgm:spPr/>
    </dgm:pt>
    <dgm:pt modelId="{E65F259C-144D-4C3C-933D-0EADF11E651F}" type="pres">
      <dgm:prSet presAssocID="{4DDC707A-4A17-4E8D-BA7E-95C2131CC3C6}" presName="aNode" presStyleLbl="bgShp" presStyleIdx="0" presStyleCnt="3"/>
      <dgm:spPr/>
    </dgm:pt>
    <dgm:pt modelId="{906826A2-7C8C-49D8-AE89-5B262C0E0B2E}" type="pres">
      <dgm:prSet presAssocID="{4DDC707A-4A17-4E8D-BA7E-95C2131CC3C6}" presName="textNode" presStyleLbl="bgShp" presStyleIdx="0" presStyleCnt="3"/>
      <dgm:spPr/>
    </dgm:pt>
    <dgm:pt modelId="{7C7DA5F6-566F-4439-8408-C732BCDB5E78}" type="pres">
      <dgm:prSet presAssocID="{4DDC707A-4A17-4E8D-BA7E-95C2131CC3C6}" presName="compChildNode" presStyleCnt="0"/>
      <dgm:spPr/>
    </dgm:pt>
    <dgm:pt modelId="{54F1E4B9-0A42-4138-999C-55653C5C0D2F}" type="pres">
      <dgm:prSet presAssocID="{4DDC707A-4A17-4E8D-BA7E-95C2131CC3C6}" presName="theInnerList" presStyleCnt="0"/>
      <dgm:spPr/>
    </dgm:pt>
    <dgm:pt modelId="{781144D5-1C52-4FAE-A6EF-2F899949BBA7}" type="pres">
      <dgm:prSet presAssocID="{7945556C-3241-4049-8DAF-396060D2C0AB}" presName="childNode" presStyleLbl="node1" presStyleIdx="0" presStyleCnt="15">
        <dgm:presLayoutVars>
          <dgm:bulletEnabled val="1"/>
        </dgm:presLayoutVars>
      </dgm:prSet>
      <dgm:spPr/>
    </dgm:pt>
    <dgm:pt modelId="{A10337D0-6C75-4DA7-ACFB-07436DE04137}" type="pres">
      <dgm:prSet presAssocID="{7945556C-3241-4049-8DAF-396060D2C0AB}" presName="aSpace2" presStyleCnt="0"/>
      <dgm:spPr/>
    </dgm:pt>
    <dgm:pt modelId="{99AF2DE3-B820-4C47-91E4-1907E493E7E6}" type="pres">
      <dgm:prSet presAssocID="{969A296B-40FA-354A-81B4-DB28204BFBED}" presName="childNode" presStyleLbl="node1" presStyleIdx="1" presStyleCnt="15">
        <dgm:presLayoutVars>
          <dgm:bulletEnabled val="1"/>
        </dgm:presLayoutVars>
      </dgm:prSet>
      <dgm:spPr/>
    </dgm:pt>
    <dgm:pt modelId="{6488D0B0-F33B-9749-9281-55045C0D51E6}" type="pres">
      <dgm:prSet presAssocID="{969A296B-40FA-354A-81B4-DB28204BFBED}" presName="aSpace2" presStyleCnt="0"/>
      <dgm:spPr/>
    </dgm:pt>
    <dgm:pt modelId="{C8FB4BF1-CC09-4E32-B421-C01FAB045702}" type="pres">
      <dgm:prSet presAssocID="{7BCA1E47-D4A9-4793-8134-7A70751A07F2}" presName="childNode" presStyleLbl="node1" presStyleIdx="2" presStyleCnt="15">
        <dgm:presLayoutVars>
          <dgm:bulletEnabled val="1"/>
        </dgm:presLayoutVars>
      </dgm:prSet>
      <dgm:spPr/>
    </dgm:pt>
    <dgm:pt modelId="{06FB5C7E-A378-4E32-AC7B-4F9BF2DC16E8}" type="pres">
      <dgm:prSet presAssocID="{7BCA1E47-D4A9-4793-8134-7A70751A07F2}" presName="aSpace2" presStyleCnt="0"/>
      <dgm:spPr/>
    </dgm:pt>
    <dgm:pt modelId="{AEBE9D0A-A3DC-4454-98A8-AEBD2806F42E}" type="pres">
      <dgm:prSet presAssocID="{651BE562-42CF-4AE7-8E28-867206D6471A}" presName="childNode" presStyleLbl="node1" presStyleIdx="3" presStyleCnt="15">
        <dgm:presLayoutVars>
          <dgm:bulletEnabled val="1"/>
        </dgm:presLayoutVars>
      </dgm:prSet>
      <dgm:spPr/>
    </dgm:pt>
    <dgm:pt modelId="{D2EF0301-2DEA-4569-BFF7-696916D9AE8F}" type="pres">
      <dgm:prSet presAssocID="{651BE562-42CF-4AE7-8E28-867206D6471A}" presName="aSpace2" presStyleCnt="0"/>
      <dgm:spPr/>
    </dgm:pt>
    <dgm:pt modelId="{F7ACC50A-8155-410E-B783-B95E9E9B416D}" type="pres">
      <dgm:prSet presAssocID="{31F5D35B-7EE3-4D45-9A0B-D1AAA85F4C85}" presName="childNode" presStyleLbl="node1" presStyleIdx="4" presStyleCnt="15">
        <dgm:presLayoutVars>
          <dgm:bulletEnabled val="1"/>
        </dgm:presLayoutVars>
      </dgm:prSet>
      <dgm:spPr/>
    </dgm:pt>
    <dgm:pt modelId="{02DB7FD1-6799-4087-8628-3F8D6F3283C3}" type="pres">
      <dgm:prSet presAssocID="{4DDC707A-4A17-4E8D-BA7E-95C2131CC3C6}" presName="aSpace" presStyleCnt="0"/>
      <dgm:spPr/>
    </dgm:pt>
    <dgm:pt modelId="{290482E8-8087-44AD-8464-2674CA3498A9}" type="pres">
      <dgm:prSet presAssocID="{01E7382C-5351-4A22-8AAD-54D8E2EF4D89}" presName="compNode" presStyleCnt="0"/>
      <dgm:spPr/>
    </dgm:pt>
    <dgm:pt modelId="{5B6ACCFF-FDC5-429F-9FF7-3413885A75F7}" type="pres">
      <dgm:prSet presAssocID="{01E7382C-5351-4A22-8AAD-54D8E2EF4D89}" presName="aNode" presStyleLbl="bgShp" presStyleIdx="1" presStyleCnt="3"/>
      <dgm:spPr/>
    </dgm:pt>
    <dgm:pt modelId="{76F1BA3D-4038-40AB-9ED2-9F6E4EA81C5F}" type="pres">
      <dgm:prSet presAssocID="{01E7382C-5351-4A22-8AAD-54D8E2EF4D89}" presName="textNode" presStyleLbl="bgShp" presStyleIdx="1" presStyleCnt="3"/>
      <dgm:spPr/>
    </dgm:pt>
    <dgm:pt modelId="{A141B062-A641-4EC0-8AEA-2183C4EAB591}" type="pres">
      <dgm:prSet presAssocID="{01E7382C-5351-4A22-8AAD-54D8E2EF4D89}" presName="compChildNode" presStyleCnt="0"/>
      <dgm:spPr/>
    </dgm:pt>
    <dgm:pt modelId="{62B60212-0F85-4D93-8E03-1BCBE3258F41}" type="pres">
      <dgm:prSet presAssocID="{01E7382C-5351-4A22-8AAD-54D8E2EF4D89}" presName="theInnerList" presStyleCnt="0"/>
      <dgm:spPr/>
    </dgm:pt>
    <dgm:pt modelId="{143AD4A6-3DA3-41BB-B0D9-64105C34CF84}" type="pres">
      <dgm:prSet presAssocID="{7580DA23-64BF-4D71-8974-170CF694F2C0}" presName="childNode" presStyleLbl="node1" presStyleIdx="5" presStyleCnt="15">
        <dgm:presLayoutVars>
          <dgm:bulletEnabled val="1"/>
        </dgm:presLayoutVars>
      </dgm:prSet>
      <dgm:spPr/>
    </dgm:pt>
    <dgm:pt modelId="{F4B2CA6B-6D74-469E-A69A-31054B00C0C6}" type="pres">
      <dgm:prSet presAssocID="{7580DA23-64BF-4D71-8974-170CF694F2C0}" presName="aSpace2" presStyleCnt="0"/>
      <dgm:spPr/>
    </dgm:pt>
    <dgm:pt modelId="{87DFA172-07B2-4F3A-AAEA-1A2E3AE3B8AF}" type="pres">
      <dgm:prSet presAssocID="{2BAA1C42-815A-4F64-B76A-23F08DD38791}" presName="childNode" presStyleLbl="node1" presStyleIdx="6" presStyleCnt="15">
        <dgm:presLayoutVars>
          <dgm:bulletEnabled val="1"/>
        </dgm:presLayoutVars>
      </dgm:prSet>
      <dgm:spPr/>
    </dgm:pt>
    <dgm:pt modelId="{773C89D2-0AD8-404F-BB16-031C8D5CC0FC}" type="pres">
      <dgm:prSet presAssocID="{2BAA1C42-815A-4F64-B76A-23F08DD38791}" presName="aSpace2" presStyleCnt="0"/>
      <dgm:spPr/>
    </dgm:pt>
    <dgm:pt modelId="{6ADD0230-9E30-9E46-AFDC-A1FA7D0D990E}" type="pres">
      <dgm:prSet presAssocID="{D55C4108-04C1-744D-A837-BFF3CFED3B34}" presName="childNode" presStyleLbl="node1" presStyleIdx="7" presStyleCnt="15">
        <dgm:presLayoutVars>
          <dgm:bulletEnabled val="1"/>
        </dgm:presLayoutVars>
      </dgm:prSet>
      <dgm:spPr/>
    </dgm:pt>
    <dgm:pt modelId="{F71CA994-4302-0640-86D5-4B4B12BC398F}" type="pres">
      <dgm:prSet presAssocID="{D55C4108-04C1-744D-A837-BFF3CFED3B34}" presName="aSpace2" presStyleCnt="0"/>
      <dgm:spPr/>
    </dgm:pt>
    <dgm:pt modelId="{1423730D-C85A-488C-8F6A-D0165155483C}" type="pres">
      <dgm:prSet presAssocID="{1057B5A3-C95C-4303-A3EB-BF727B173DF3}" presName="childNode" presStyleLbl="node1" presStyleIdx="8" presStyleCnt="15">
        <dgm:presLayoutVars>
          <dgm:bulletEnabled val="1"/>
        </dgm:presLayoutVars>
      </dgm:prSet>
      <dgm:spPr/>
    </dgm:pt>
    <dgm:pt modelId="{66F98B27-7889-45DB-99D1-BD8DA583A0BE}" type="pres">
      <dgm:prSet presAssocID="{1057B5A3-C95C-4303-A3EB-BF727B173DF3}" presName="aSpace2" presStyleCnt="0"/>
      <dgm:spPr/>
    </dgm:pt>
    <dgm:pt modelId="{6256C1FF-D601-A24D-A84A-A6086BF8DA7A}" type="pres">
      <dgm:prSet presAssocID="{0E9B87D1-B46B-7A48-97A1-C2C5FDF2E758}" presName="childNode" presStyleLbl="node1" presStyleIdx="9" presStyleCnt="15">
        <dgm:presLayoutVars>
          <dgm:bulletEnabled val="1"/>
        </dgm:presLayoutVars>
      </dgm:prSet>
      <dgm:spPr/>
    </dgm:pt>
    <dgm:pt modelId="{F447ACA4-36DF-4E05-9502-78F9C634CC3B}" type="pres">
      <dgm:prSet presAssocID="{01E7382C-5351-4A22-8AAD-54D8E2EF4D89}" presName="aSpace" presStyleCnt="0"/>
      <dgm:spPr/>
    </dgm:pt>
    <dgm:pt modelId="{68938AF8-BB49-4033-BDDD-C805D5CAF5F0}" type="pres">
      <dgm:prSet presAssocID="{5CD89E73-6E4A-4174-B10E-3961834AC4B3}" presName="compNode" presStyleCnt="0"/>
      <dgm:spPr/>
    </dgm:pt>
    <dgm:pt modelId="{EEF76A41-66A2-45A8-B0C2-F1B8EE2DD46E}" type="pres">
      <dgm:prSet presAssocID="{5CD89E73-6E4A-4174-B10E-3961834AC4B3}" presName="aNode" presStyleLbl="bgShp" presStyleIdx="2" presStyleCnt="3"/>
      <dgm:spPr/>
    </dgm:pt>
    <dgm:pt modelId="{FFB10544-D5B1-4775-B8A6-2553F4423F5C}" type="pres">
      <dgm:prSet presAssocID="{5CD89E73-6E4A-4174-B10E-3961834AC4B3}" presName="textNode" presStyleLbl="bgShp" presStyleIdx="2" presStyleCnt="3"/>
      <dgm:spPr/>
    </dgm:pt>
    <dgm:pt modelId="{B96BC94D-965C-4681-8C97-CE6BB05B2CE1}" type="pres">
      <dgm:prSet presAssocID="{5CD89E73-6E4A-4174-B10E-3961834AC4B3}" presName="compChildNode" presStyleCnt="0"/>
      <dgm:spPr/>
    </dgm:pt>
    <dgm:pt modelId="{B13162C0-D056-4E24-92CA-030398D338BC}" type="pres">
      <dgm:prSet presAssocID="{5CD89E73-6E4A-4174-B10E-3961834AC4B3}" presName="theInnerList" presStyleCnt="0"/>
      <dgm:spPr/>
    </dgm:pt>
    <dgm:pt modelId="{729403F4-147E-4B4C-B707-27BA3322EEBB}" type="pres">
      <dgm:prSet presAssocID="{528CA94C-B642-47A2-BBC3-604543E60D8F}" presName="childNode" presStyleLbl="node1" presStyleIdx="10" presStyleCnt="15" custLinFactY="100000" custLinFactNeighborX="0" custLinFactNeighborY="123273">
        <dgm:presLayoutVars>
          <dgm:bulletEnabled val="1"/>
        </dgm:presLayoutVars>
      </dgm:prSet>
      <dgm:spPr/>
    </dgm:pt>
    <dgm:pt modelId="{F733D7D2-1CA6-447D-8C57-0BB541E9CD3D}" type="pres">
      <dgm:prSet presAssocID="{528CA94C-B642-47A2-BBC3-604543E60D8F}" presName="aSpace2" presStyleCnt="0"/>
      <dgm:spPr/>
    </dgm:pt>
    <dgm:pt modelId="{94CF9577-C717-44B5-BFCB-BEB86B34A493}" type="pres">
      <dgm:prSet presAssocID="{E0CFD1AC-BD17-4946-855D-C6C500075A3C}" presName="childNode" presStyleLbl="node1" presStyleIdx="11" presStyleCnt="15" custLinFactY="96770" custLinFactNeighborX="1167" custLinFactNeighborY="100000">
        <dgm:presLayoutVars>
          <dgm:bulletEnabled val="1"/>
        </dgm:presLayoutVars>
      </dgm:prSet>
      <dgm:spPr/>
    </dgm:pt>
    <dgm:pt modelId="{3DDB0DFC-248C-425F-B8D1-04898F2FCA25}" type="pres">
      <dgm:prSet presAssocID="{E0CFD1AC-BD17-4946-855D-C6C500075A3C}" presName="aSpace2" presStyleCnt="0"/>
      <dgm:spPr/>
    </dgm:pt>
    <dgm:pt modelId="{AAE5D623-DABF-40F5-A454-D28FD0A09FF2}" type="pres">
      <dgm:prSet presAssocID="{F4BC5BB3-2002-490F-A030-DB76FE1EFDAB}" presName="childNode" presStyleLbl="node1" presStyleIdx="12" presStyleCnt="15" custLinFactY="98626" custLinFactNeighborX="0" custLinFactNeighborY="100000">
        <dgm:presLayoutVars>
          <dgm:bulletEnabled val="1"/>
        </dgm:presLayoutVars>
      </dgm:prSet>
      <dgm:spPr/>
    </dgm:pt>
    <dgm:pt modelId="{9B031118-6522-4F9F-BE6C-6BF087029A8E}" type="pres">
      <dgm:prSet presAssocID="{F4BC5BB3-2002-490F-A030-DB76FE1EFDAB}" presName="aSpace2" presStyleCnt="0"/>
      <dgm:spPr/>
    </dgm:pt>
    <dgm:pt modelId="{70B36A87-C8B8-46BC-98B0-C5788E2497C3}" type="pres">
      <dgm:prSet presAssocID="{81B5EF68-2007-4DF9-B5BB-5E317EC1D6EF}" presName="childNode" presStyleLbl="node1" presStyleIdx="13" presStyleCnt="15" custLinFactY="98992" custLinFactNeighborY="100000">
        <dgm:presLayoutVars>
          <dgm:bulletEnabled val="1"/>
        </dgm:presLayoutVars>
      </dgm:prSet>
      <dgm:spPr/>
    </dgm:pt>
    <dgm:pt modelId="{7FA9B9B6-BFC1-49E8-BD5E-BCC977D43D40}" type="pres">
      <dgm:prSet presAssocID="{81B5EF68-2007-4DF9-B5BB-5E317EC1D6EF}" presName="aSpace2" presStyleCnt="0"/>
      <dgm:spPr/>
    </dgm:pt>
    <dgm:pt modelId="{D20CBBA3-0D22-40F9-9758-CC882207B5E3}" type="pres">
      <dgm:prSet presAssocID="{C676E71D-7961-4A81-A253-A413E3BF7A7C}" presName="childNode" presStyleLbl="node1" presStyleIdx="14" presStyleCnt="15" custLinFactY="-400000" custLinFactNeighborX="1" custLinFactNeighborY="-400370">
        <dgm:presLayoutVars>
          <dgm:bulletEnabled val="1"/>
        </dgm:presLayoutVars>
      </dgm:prSet>
      <dgm:spPr/>
    </dgm:pt>
  </dgm:ptLst>
  <dgm:cxnLst>
    <dgm:cxn modelId="{56E84900-25BF-4613-84E5-AE89D68423B8}" srcId="{5CD89E73-6E4A-4174-B10E-3961834AC4B3}" destId="{81B5EF68-2007-4DF9-B5BB-5E317EC1D6EF}" srcOrd="3" destOrd="0" parTransId="{0E1E8419-31A8-4872-A1E4-97086DCE79DC}" sibTransId="{91CFF127-F5DE-4678-9C0C-371490366CE3}"/>
    <dgm:cxn modelId="{52E66D05-948C-48D0-936F-E78E31E82E56}" type="presOf" srcId="{2BAA1C42-815A-4F64-B76A-23F08DD38791}" destId="{87DFA172-07B2-4F3A-AAEA-1A2E3AE3B8AF}" srcOrd="0" destOrd="0" presId="urn:microsoft.com/office/officeart/2005/8/layout/lProcess2"/>
    <dgm:cxn modelId="{3C00E105-D6E1-474B-B299-DC446C62C38A}" srcId="{5CD89E73-6E4A-4174-B10E-3961834AC4B3}" destId="{F4BC5BB3-2002-490F-A030-DB76FE1EFDAB}" srcOrd="2" destOrd="0" parTransId="{B598551B-7953-44E7-9459-E1A749599040}" sibTransId="{3FFCFD0D-D11C-4BC8-ABE2-63EAED6B2A7E}"/>
    <dgm:cxn modelId="{70526107-8505-47EA-801E-F05772577798}" type="presOf" srcId="{01E7382C-5351-4A22-8AAD-54D8E2EF4D89}" destId="{5B6ACCFF-FDC5-429F-9FF7-3413885A75F7}" srcOrd="0" destOrd="0" presId="urn:microsoft.com/office/officeart/2005/8/layout/lProcess2"/>
    <dgm:cxn modelId="{565C7B11-8C23-4CE2-9677-46BD756215AD}" srcId="{5CD89E73-6E4A-4174-B10E-3961834AC4B3}" destId="{E0CFD1AC-BD17-4946-855D-C6C500075A3C}" srcOrd="1" destOrd="0" parTransId="{30FB37B2-1122-4C4A-805B-F35BCDB15468}" sibTransId="{B1E2AB14-5FA4-4FA3-8319-81A36F5F3873}"/>
    <dgm:cxn modelId="{D9C0C614-4FA8-4F8F-9E4D-9DD2E0C5F17A}" type="presOf" srcId="{5CD89E73-6E4A-4174-B10E-3961834AC4B3}" destId="{FFB10544-D5B1-4775-B8A6-2553F4423F5C}" srcOrd="1" destOrd="0" presId="urn:microsoft.com/office/officeart/2005/8/layout/lProcess2"/>
    <dgm:cxn modelId="{D8F9E114-5994-46AA-9FF1-DF6043DF3555}" type="presOf" srcId="{651BE562-42CF-4AE7-8E28-867206D6471A}" destId="{AEBE9D0A-A3DC-4454-98A8-AEBD2806F42E}" srcOrd="0" destOrd="0" presId="urn:microsoft.com/office/officeart/2005/8/layout/lProcess2"/>
    <dgm:cxn modelId="{6DDFA31B-5D93-4292-95B6-CECA7A13CCAB}" type="presOf" srcId="{7580DA23-64BF-4D71-8974-170CF694F2C0}" destId="{143AD4A6-3DA3-41BB-B0D9-64105C34CF84}" srcOrd="0" destOrd="0" presId="urn:microsoft.com/office/officeart/2005/8/layout/lProcess2"/>
    <dgm:cxn modelId="{77FB281E-D567-490E-A095-C0D564BC73F7}" type="presOf" srcId="{81B5EF68-2007-4DF9-B5BB-5E317EC1D6EF}" destId="{70B36A87-C8B8-46BC-98B0-C5788E2497C3}" srcOrd="0" destOrd="0" presId="urn:microsoft.com/office/officeart/2005/8/layout/lProcess2"/>
    <dgm:cxn modelId="{0A76802E-484F-4A31-959B-8376B5EABC9B}" type="presOf" srcId="{7BCA1E47-D4A9-4793-8134-7A70751A07F2}" destId="{C8FB4BF1-CC09-4E32-B421-C01FAB045702}" srcOrd="0" destOrd="0" presId="urn:microsoft.com/office/officeart/2005/8/layout/lProcess2"/>
    <dgm:cxn modelId="{6DDAF93A-1294-4DDA-94D5-79A9BD6A417E}" srcId="{01E7382C-5351-4A22-8AAD-54D8E2EF4D89}" destId="{1057B5A3-C95C-4303-A3EB-BF727B173DF3}" srcOrd="3" destOrd="0" parTransId="{F7135903-407C-4FCD-95E2-25714038C0DC}" sibTransId="{8F058A1A-91F8-4A0B-8BBB-4EDCBE431DE8}"/>
    <dgm:cxn modelId="{79D62E3B-4CF1-4869-9CCD-3EB9B5071B35}" srcId="{01E7382C-5351-4A22-8AAD-54D8E2EF4D89}" destId="{7580DA23-64BF-4D71-8974-170CF694F2C0}" srcOrd="0" destOrd="0" parTransId="{A2C386C7-E7C2-4468-8B2F-E0F64DC7CDCC}" sibTransId="{6D9D3BD5-FF04-46DA-BC8E-178222B20395}"/>
    <dgm:cxn modelId="{5EE8713E-DFB8-4307-9A4D-73F851BFD5C7}" type="presOf" srcId="{E0CFD1AC-BD17-4946-855D-C6C500075A3C}" destId="{94CF9577-C717-44B5-BFCB-BEB86B34A493}" srcOrd="0" destOrd="0" presId="urn:microsoft.com/office/officeart/2005/8/layout/lProcess2"/>
    <dgm:cxn modelId="{A298FD49-7FEF-454B-A4E7-B4768CF8705D}" srcId="{06278C79-9EA1-4FCA-A12F-CF638EBB4CBB}" destId="{01E7382C-5351-4A22-8AAD-54D8E2EF4D89}" srcOrd="1" destOrd="0" parTransId="{E5012F63-46A4-44C8-972E-9A50DD93D799}" sibTransId="{E8FC39D8-0CFA-409A-BEED-B612F6B64817}"/>
    <dgm:cxn modelId="{30CC1D57-34F5-42DF-90DA-B8792A08D15C}" type="presOf" srcId="{4DDC707A-4A17-4E8D-BA7E-95C2131CC3C6}" destId="{906826A2-7C8C-49D8-AE89-5B262C0E0B2E}" srcOrd="1" destOrd="0" presId="urn:microsoft.com/office/officeart/2005/8/layout/lProcess2"/>
    <dgm:cxn modelId="{4EA4A558-6EF2-436B-97B0-ACF46756541B}" srcId="{4DDC707A-4A17-4E8D-BA7E-95C2131CC3C6}" destId="{651BE562-42CF-4AE7-8E28-867206D6471A}" srcOrd="3" destOrd="0" parTransId="{B3149D09-DE87-427A-BA7D-0FAFFB88C362}" sibTransId="{00A73959-41C0-4129-BF25-DF74BE27516A}"/>
    <dgm:cxn modelId="{A1817864-E537-F94A-9CC7-08FF64D1255E}" srcId="{4DDC707A-4A17-4E8D-BA7E-95C2131CC3C6}" destId="{969A296B-40FA-354A-81B4-DB28204BFBED}" srcOrd="1" destOrd="0" parTransId="{C4E8F8FA-E3DA-DA45-BC2B-1856D0C9E6C2}" sibTransId="{E824E237-EFED-284E-AEAF-35DD79FEED88}"/>
    <dgm:cxn modelId="{9456A964-4574-424C-87E7-17228162BE10}" type="presOf" srcId="{31F5D35B-7EE3-4D45-9A0B-D1AAA85F4C85}" destId="{F7ACC50A-8155-410E-B783-B95E9E9B416D}" srcOrd="0" destOrd="0" presId="urn:microsoft.com/office/officeart/2005/8/layout/lProcess2"/>
    <dgm:cxn modelId="{88109967-6043-4911-B12D-065BA27CFD31}" srcId="{4DDC707A-4A17-4E8D-BA7E-95C2131CC3C6}" destId="{31F5D35B-7EE3-4D45-9A0B-D1AAA85F4C85}" srcOrd="4" destOrd="0" parTransId="{8B970D85-72A3-4AB8-8150-EBDB47E9CCD3}" sibTransId="{92CA7DF7-D5CB-49D7-AA31-9CCEAA9632F1}"/>
    <dgm:cxn modelId="{09654F6A-BDCE-43B0-92BE-99A174AD111D}" srcId="{06278C79-9EA1-4FCA-A12F-CF638EBB4CBB}" destId="{5CD89E73-6E4A-4174-B10E-3961834AC4B3}" srcOrd="2" destOrd="0" parTransId="{D2875CAE-067D-4431-A6E8-6E939026F8EF}" sibTransId="{3C6F033F-AAE3-446D-B160-EEED84219719}"/>
    <dgm:cxn modelId="{5C22786F-B5F1-1A42-9899-1D595A290B22}" srcId="{01E7382C-5351-4A22-8AAD-54D8E2EF4D89}" destId="{0E9B87D1-B46B-7A48-97A1-C2C5FDF2E758}" srcOrd="4" destOrd="0" parTransId="{5AD8FE0A-55EE-A945-9FA2-0DEAA045DD11}" sibTransId="{B55F2B46-9F49-6A4F-AAD2-5B65D7BFC4FD}"/>
    <dgm:cxn modelId="{3FA5777C-B2D6-4BA1-8030-4D181078DB2A}" srcId="{01E7382C-5351-4A22-8AAD-54D8E2EF4D89}" destId="{2BAA1C42-815A-4F64-B76A-23F08DD38791}" srcOrd="1" destOrd="0" parTransId="{ED6396F6-1CF3-4A0C-B798-39053706F19A}" sibTransId="{BC843645-D9C2-4579-98DB-CE853B570044}"/>
    <dgm:cxn modelId="{0286A57E-CEB6-7E44-87DC-CE6E624C4083}" type="presOf" srcId="{0E9B87D1-B46B-7A48-97A1-C2C5FDF2E758}" destId="{6256C1FF-D601-A24D-A84A-A6086BF8DA7A}" srcOrd="0" destOrd="0" presId="urn:microsoft.com/office/officeart/2005/8/layout/lProcess2"/>
    <dgm:cxn modelId="{4B482C8E-6125-4B3C-9B44-BFC076A8739C}" srcId="{4DDC707A-4A17-4E8D-BA7E-95C2131CC3C6}" destId="{7BCA1E47-D4A9-4793-8134-7A70751A07F2}" srcOrd="2" destOrd="0" parTransId="{0DEFE7ED-D29B-47BC-B7D4-02631C5FE9F8}" sibTransId="{3420702B-7D85-4568-987A-D167F0180F8C}"/>
    <dgm:cxn modelId="{AABD2091-99CB-4B70-B93F-BD4A7AF2CC09}" type="presOf" srcId="{4DDC707A-4A17-4E8D-BA7E-95C2131CC3C6}" destId="{E65F259C-144D-4C3C-933D-0EADF11E651F}" srcOrd="0" destOrd="0" presId="urn:microsoft.com/office/officeart/2005/8/layout/lProcess2"/>
    <dgm:cxn modelId="{DBB9E692-03D1-4425-907D-19826E500320}" srcId="{06278C79-9EA1-4FCA-A12F-CF638EBB4CBB}" destId="{4DDC707A-4A17-4E8D-BA7E-95C2131CC3C6}" srcOrd="0" destOrd="0" parTransId="{18D0FD3A-FB56-4414-88D3-55EA272CFA75}" sibTransId="{8E9D7BBA-D405-4B93-81ED-2F24DEBAC6C6}"/>
    <dgm:cxn modelId="{352A559B-1B85-4D0F-97E9-8C9FB78015B1}" type="presOf" srcId="{7945556C-3241-4049-8DAF-396060D2C0AB}" destId="{781144D5-1C52-4FAE-A6EF-2F899949BBA7}" srcOrd="0" destOrd="0" presId="urn:microsoft.com/office/officeart/2005/8/layout/lProcess2"/>
    <dgm:cxn modelId="{1C8AABA7-D582-44DC-BA54-F5DDAE955397}" type="presOf" srcId="{C676E71D-7961-4A81-A253-A413E3BF7A7C}" destId="{D20CBBA3-0D22-40F9-9758-CC882207B5E3}" srcOrd="0" destOrd="0" presId="urn:microsoft.com/office/officeart/2005/8/layout/lProcess2"/>
    <dgm:cxn modelId="{8CA4CDB4-05ED-F540-A1D2-655B59E88E25}" type="presOf" srcId="{D55C4108-04C1-744D-A837-BFF3CFED3B34}" destId="{6ADD0230-9E30-9E46-AFDC-A1FA7D0D990E}" srcOrd="0" destOrd="0" presId="urn:microsoft.com/office/officeart/2005/8/layout/lProcess2"/>
    <dgm:cxn modelId="{DABF68B5-8154-43E5-817D-10AF9F38A40B}" srcId="{5CD89E73-6E4A-4174-B10E-3961834AC4B3}" destId="{528CA94C-B642-47A2-BBC3-604543E60D8F}" srcOrd="0" destOrd="0" parTransId="{08764A71-D651-4E3C-B375-12C97278BB7D}" sibTransId="{A09FB304-16C4-4335-95A1-C445FF564662}"/>
    <dgm:cxn modelId="{C8F84AB7-F38B-439B-B395-42E5D3FB4F97}" type="presOf" srcId="{5CD89E73-6E4A-4174-B10E-3961834AC4B3}" destId="{EEF76A41-66A2-45A8-B0C2-F1B8EE2DD46E}" srcOrd="0" destOrd="0" presId="urn:microsoft.com/office/officeart/2005/8/layout/lProcess2"/>
    <dgm:cxn modelId="{904F01BB-D5FA-45A7-B56C-ECAB9D937C81}" srcId="{4DDC707A-4A17-4E8D-BA7E-95C2131CC3C6}" destId="{7945556C-3241-4049-8DAF-396060D2C0AB}" srcOrd="0" destOrd="0" parTransId="{9D66BE3B-46FE-41ED-AB73-7B522E264EE3}" sibTransId="{F8A34F67-72BF-44BD-8CAA-601AB7F092A3}"/>
    <dgm:cxn modelId="{7CF6CDC5-C615-437D-A6DC-A638AA823E7B}" type="presOf" srcId="{06278C79-9EA1-4FCA-A12F-CF638EBB4CBB}" destId="{8FBD69D0-E5CD-4566-A214-B5AFC7A5E7A2}" srcOrd="0" destOrd="0" presId="urn:microsoft.com/office/officeart/2005/8/layout/lProcess2"/>
    <dgm:cxn modelId="{489996D5-F7BE-46F0-8E1B-CB042D8635F8}" type="presOf" srcId="{1057B5A3-C95C-4303-A3EB-BF727B173DF3}" destId="{1423730D-C85A-488C-8F6A-D0165155483C}" srcOrd="0" destOrd="0" presId="urn:microsoft.com/office/officeart/2005/8/layout/lProcess2"/>
    <dgm:cxn modelId="{D341F9DF-159B-49E8-B712-FD73952B83CB}" type="presOf" srcId="{F4BC5BB3-2002-490F-A030-DB76FE1EFDAB}" destId="{AAE5D623-DABF-40F5-A454-D28FD0A09FF2}" srcOrd="0" destOrd="0" presId="urn:microsoft.com/office/officeart/2005/8/layout/lProcess2"/>
    <dgm:cxn modelId="{339795E3-0828-AE4A-87FD-666F1272590F}" srcId="{01E7382C-5351-4A22-8AAD-54D8E2EF4D89}" destId="{D55C4108-04C1-744D-A837-BFF3CFED3B34}" srcOrd="2" destOrd="0" parTransId="{27C32172-3300-2B4E-9D27-AB4BA8CFF226}" sibTransId="{3FD83995-D5A6-9043-947E-48F8FA0D518B}"/>
    <dgm:cxn modelId="{BA51DDE5-0277-48D5-811B-40A6A4E46982}" type="presOf" srcId="{528CA94C-B642-47A2-BBC3-604543E60D8F}" destId="{729403F4-147E-4B4C-B707-27BA3322EEBB}" srcOrd="0" destOrd="0" presId="urn:microsoft.com/office/officeart/2005/8/layout/lProcess2"/>
    <dgm:cxn modelId="{5191E0E7-7E47-479D-97BF-C43A9293D9DE}" type="presOf" srcId="{01E7382C-5351-4A22-8AAD-54D8E2EF4D89}" destId="{76F1BA3D-4038-40AB-9ED2-9F6E4EA81C5F}" srcOrd="1" destOrd="0" presId="urn:microsoft.com/office/officeart/2005/8/layout/lProcess2"/>
    <dgm:cxn modelId="{A2AB77ED-1BCF-4C59-BEC6-9D538196E0B5}" srcId="{5CD89E73-6E4A-4174-B10E-3961834AC4B3}" destId="{C676E71D-7961-4A81-A253-A413E3BF7A7C}" srcOrd="4" destOrd="0" parTransId="{D08EBC30-0D5E-41D2-8AFF-D139A77F2A45}" sibTransId="{7227A050-4C03-4BA7-9BA3-7AB30141BE49}"/>
    <dgm:cxn modelId="{95153BEF-50F1-1E44-8363-89AF602C2966}" type="presOf" srcId="{969A296B-40FA-354A-81B4-DB28204BFBED}" destId="{99AF2DE3-B820-4C47-91E4-1907E493E7E6}" srcOrd="0" destOrd="0" presId="urn:microsoft.com/office/officeart/2005/8/layout/lProcess2"/>
    <dgm:cxn modelId="{B509335C-0276-4EDC-9D3D-1EB58B21487B}" type="presParOf" srcId="{8FBD69D0-E5CD-4566-A214-B5AFC7A5E7A2}" destId="{23A224B5-D8B5-4217-83B5-65D0EC074B8A}" srcOrd="0" destOrd="0" presId="urn:microsoft.com/office/officeart/2005/8/layout/lProcess2"/>
    <dgm:cxn modelId="{2542E415-1EFA-47A7-93A6-6BDB7C0CE345}" type="presParOf" srcId="{23A224B5-D8B5-4217-83B5-65D0EC074B8A}" destId="{E65F259C-144D-4C3C-933D-0EADF11E651F}" srcOrd="0" destOrd="0" presId="urn:microsoft.com/office/officeart/2005/8/layout/lProcess2"/>
    <dgm:cxn modelId="{DDA0C867-124C-4F71-B2FD-BCACDCAB920A}" type="presParOf" srcId="{23A224B5-D8B5-4217-83B5-65D0EC074B8A}" destId="{906826A2-7C8C-49D8-AE89-5B262C0E0B2E}" srcOrd="1" destOrd="0" presId="urn:microsoft.com/office/officeart/2005/8/layout/lProcess2"/>
    <dgm:cxn modelId="{46D8BEA6-E02D-41CD-AC45-10D0148FD85D}" type="presParOf" srcId="{23A224B5-D8B5-4217-83B5-65D0EC074B8A}" destId="{7C7DA5F6-566F-4439-8408-C732BCDB5E78}" srcOrd="2" destOrd="0" presId="urn:microsoft.com/office/officeart/2005/8/layout/lProcess2"/>
    <dgm:cxn modelId="{C72DF900-4B16-4583-9253-1757B7987806}" type="presParOf" srcId="{7C7DA5F6-566F-4439-8408-C732BCDB5E78}" destId="{54F1E4B9-0A42-4138-999C-55653C5C0D2F}" srcOrd="0" destOrd="0" presId="urn:microsoft.com/office/officeart/2005/8/layout/lProcess2"/>
    <dgm:cxn modelId="{F5B20DF9-FD35-476B-B854-FEF08E2C3EA2}" type="presParOf" srcId="{54F1E4B9-0A42-4138-999C-55653C5C0D2F}" destId="{781144D5-1C52-4FAE-A6EF-2F899949BBA7}" srcOrd="0" destOrd="0" presId="urn:microsoft.com/office/officeart/2005/8/layout/lProcess2"/>
    <dgm:cxn modelId="{710013A5-1D97-4C51-905E-D3FAA9F18E3D}" type="presParOf" srcId="{54F1E4B9-0A42-4138-999C-55653C5C0D2F}" destId="{A10337D0-6C75-4DA7-ACFB-07436DE04137}" srcOrd="1" destOrd="0" presId="urn:microsoft.com/office/officeart/2005/8/layout/lProcess2"/>
    <dgm:cxn modelId="{182173C8-4A90-F648-A048-9809FE2402AD}" type="presParOf" srcId="{54F1E4B9-0A42-4138-999C-55653C5C0D2F}" destId="{99AF2DE3-B820-4C47-91E4-1907E493E7E6}" srcOrd="2" destOrd="0" presId="urn:microsoft.com/office/officeart/2005/8/layout/lProcess2"/>
    <dgm:cxn modelId="{6DE3BC0C-AF46-1C44-A605-E113D461F4EF}" type="presParOf" srcId="{54F1E4B9-0A42-4138-999C-55653C5C0D2F}" destId="{6488D0B0-F33B-9749-9281-55045C0D51E6}" srcOrd="3" destOrd="0" presId="urn:microsoft.com/office/officeart/2005/8/layout/lProcess2"/>
    <dgm:cxn modelId="{2DDECBA6-82EA-493B-B7C0-A0DAC5AD8CDA}" type="presParOf" srcId="{54F1E4B9-0A42-4138-999C-55653C5C0D2F}" destId="{C8FB4BF1-CC09-4E32-B421-C01FAB045702}" srcOrd="4" destOrd="0" presId="urn:microsoft.com/office/officeart/2005/8/layout/lProcess2"/>
    <dgm:cxn modelId="{69050A63-F812-407D-8F4A-89663E9E64C5}" type="presParOf" srcId="{54F1E4B9-0A42-4138-999C-55653C5C0D2F}" destId="{06FB5C7E-A378-4E32-AC7B-4F9BF2DC16E8}" srcOrd="5" destOrd="0" presId="urn:microsoft.com/office/officeart/2005/8/layout/lProcess2"/>
    <dgm:cxn modelId="{FB3A70E8-0EAB-44E4-ACEA-D22EC41C4442}" type="presParOf" srcId="{54F1E4B9-0A42-4138-999C-55653C5C0D2F}" destId="{AEBE9D0A-A3DC-4454-98A8-AEBD2806F42E}" srcOrd="6" destOrd="0" presId="urn:microsoft.com/office/officeart/2005/8/layout/lProcess2"/>
    <dgm:cxn modelId="{FCE985EA-CC2E-4123-8C35-9C172C8FB923}" type="presParOf" srcId="{54F1E4B9-0A42-4138-999C-55653C5C0D2F}" destId="{D2EF0301-2DEA-4569-BFF7-696916D9AE8F}" srcOrd="7" destOrd="0" presId="urn:microsoft.com/office/officeart/2005/8/layout/lProcess2"/>
    <dgm:cxn modelId="{62E520C5-58FC-4ABD-9D65-778692311FBE}" type="presParOf" srcId="{54F1E4B9-0A42-4138-999C-55653C5C0D2F}" destId="{F7ACC50A-8155-410E-B783-B95E9E9B416D}" srcOrd="8" destOrd="0" presId="urn:microsoft.com/office/officeart/2005/8/layout/lProcess2"/>
    <dgm:cxn modelId="{9F18FB42-E370-41C1-94BB-406D596E7708}" type="presParOf" srcId="{8FBD69D0-E5CD-4566-A214-B5AFC7A5E7A2}" destId="{02DB7FD1-6799-4087-8628-3F8D6F3283C3}" srcOrd="1" destOrd="0" presId="urn:microsoft.com/office/officeart/2005/8/layout/lProcess2"/>
    <dgm:cxn modelId="{83091656-482B-44A0-8973-039D505EB0DE}" type="presParOf" srcId="{8FBD69D0-E5CD-4566-A214-B5AFC7A5E7A2}" destId="{290482E8-8087-44AD-8464-2674CA3498A9}" srcOrd="2" destOrd="0" presId="urn:microsoft.com/office/officeart/2005/8/layout/lProcess2"/>
    <dgm:cxn modelId="{6797F840-A087-442B-8148-4E0A712B5C8B}" type="presParOf" srcId="{290482E8-8087-44AD-8464-2674CA3498A9}" destId="{5B6ACCFF-FDC5-429F-9FF7-3413885A75F7}" srcOrd="0" destOrd="0" presId="urn:microsoft.com/office/officeart/2005/8/layout/lProcess2"/>
    <dgm:cxn modelId="{0C6FC3D8-1DAC-4F51-8A2F-5C3469086441}" type="presParOf" srcId="{290482E8-8087-44AD-8464-2674CA3498A9}" destId="{76F1BA3D-4038-40AB-9ED2-9F6E4EA81C5F}" srcOrd="1" destOrd="0" presId="urn:microsoft.com/office/officeart/2005/8/layout/lProcess2"/>
    <dgm:cxn modelId="{B7F21392-7918-45E5-8A50-5E2A83DE9012}" type="presParOf" srcId="{290482E8-8087-44AD-8464-2674CA3498A9}" destId="{A141B062-A641-4EC0-8AEA-2183C4EAB591}" srcOrd="2" destOrd="0" presId="urn:microsoft.com/office/officeart/2005/8/layout/lProcess2"/>
    <dgm:cxn modelId="{0C3D400F-5266-4044-96C9-5141869D5B2B}" type="presParOf" srcId="{A141B062-A641-4EC0-8AEA-2183C4EAB591}" destId="{62B60212-0F85-4D93-8E03-1BCBE3258F41}" srcOrd="0" destOrd="0" presId="urn:microsoft.com/office/officeart/2005/8/layout/lProcess2"/>
    <dgm:cxn modelId="{AD4D6C9E-3D5C-42A0-805D-F03B2715F239}" type="presParOf" srcId="{62B60212-0F85-4D93-8E03-1BCBE3258F41}" destId="{143AD4A6-3DA3-41BB-B0D9-64105C34CF84}" srcOrd="0" destOrd="0" presId="urn:microsoft.com/office/officeart/2005/8/layout/lProcess2"/>
    <dgm:cxn modelId="{067503D6-9ED5-4065-AB9E-F6BE79343A09}" type="presParOf" srcId="{62B60212-0F85-4D93-8E03-1BCBE3258F41}" destId="{F4B2CA6B-6D74-469E-A69A-31054B00C0C6}" srcOrd="1" destOrd="0" presId="urn:microsoft.com/office/officeart/2005/8/layout/lProcess2"/>
    <dgm:cxn modelId="{27810C41-6F32-46DC-9B85-6AEBC9228B69}" type="presParOf" srcId="{62B60212-0F85-4D93-8E03-1BCBE3258F41}" destId="{87DFA172-07B2-4F3A-AAEA-1A2E3AE3B8AF}" srcOrd="2" destOrd="0" presId="urn:microsoft.com/office/officeart/2005/8/layout/lProcess2"/>
    <dgm:cxn modelId="{86CC1AF5-84C4-4A86-A0D3-28C910242BEC}" type="presParOf" srcId="{62B60212-0F85-4D93-8E03-1BCBE3258F41}" destId="{773C89D2-0AD8-404F-BB16-031C8D5CC0FC}" srcOrd="3" destOrd="0" presId="urn:microsoft.com/office/officeart/2005/8/layout/lProcess2"/>
    <dgm:cxn modelId="{FB0403BC-1679-8E4D-B2B1-D44342668103}" type="presParOf" srcId="{62B60212-0F85-4D93-8E03-1BCBE3258F41}" destId="{6ADD0230-9E30-9E46-AFDC-A1FA7D0D990E}" srcOrd="4" destOrd="0" presId="urn:microsoft.com/office/officeart/2005/8/layout/lProcess2"/>
    <dgm:cxn modelId="{CBDA70A5-D7D3-E248-B7AC-C880BBD960FF}" type="presParOf" srcId="{62B60212-0F85-4D93-8E03-1BCBE3258F41}" destId="{F71CA994-4302-0640-86D5-4B4B12BC398F}" srcOrd="5" destOrd="0" presId="urn:microsoft.com/office/officeart/2005/8/layout/lProcess2"/>
    <dgm:cxn modelId="{90DFBE91-2576-4CD4-A9C8-2A76FE9188C9}" type="presParOf" srcId="{62B60212-0F85-4D93-8E03-1BCBE3258F41}" destId="{1423730D-C85A-488C-8F6A-D0165155483C}" srcOrd="6" destOrd="0" presId="urn:microsoft.com/office/officeart/2005/8/layout/lProcess2"/>
    <dgm:cxn modelId="{51ADBCFF-D5BF-4A0D-8C6A-4CDB08200609}" type="presParOf" srcId="{62B60212-0F85-4D93-8E03-1BCBE3258F41}" destId="{66F98B27-7889-45DB-99D1-BD8DA583A0BE}" srcOrd="7" destOrd="0" presId="urn:microsoft.com/office/officeart/2005/8/layout/lProcess2"/>
    <dgm:cxn modelId="{446312DD-0A31-7E40-912E-97666986ED23}" type="presParOf" srcId="{62B60212-0F85-4D93-8E03-1BCBE3258F41}" destId="{6256C1FF-D601-A24D-A84A-A6086BF8DA7A}" srcOrd="8" destOrd="0" presId="urn:microsoft.com/office/officeart/2005/8/layout/lProcess2"/>
    <dgm:cxn modelId="{278A2A01-6479-4390-90E7-4A7B4607957B}" type="presParOf" srcId="{8FBD69D0-E5CD-4566-A214-B5AFC7A5E7A2}" destId="{F447ACA4-36DF-4E05-9502-78F9C634CC3B}" srcOrd="3" destOrd="0" presId="urn:microsoft.com/office/officeart/2005/8/layout/lProcess2"/>
    <dgm:cxn modelId="{A046CDEE-7688-4E85-BCCB-F4FEEBDB932E}" type="presParOf" srcId="{8FBD69D0-E5CD-4566-A214-B5AFC7A5E7A2}" destId="{68938AF8-BB49-4033-BDDD-C805D5CAF5F0}" srcOrd="4" destOrd="0" presId="urn:microsoft.com/office/officeart/2005/8/layout/lProcess2"/>
    <dgm:cxn modelId="{CDBC36CD-887B-41D4-B690-4EB0ED0D2CE5}" type="presParOf" srcId="{68938AF8-BB49-4033-BDDD-C805D5CAF5F0}" destId="{EEF76A41-66A2-45A8-B0C2-F1B8EE2DD46E}" srcOrd="0" destOrd="0" presId="urn:microsoft.com/office/officeart/2005/8/layout/lProcess2"/>
    <dgm:cxn modelId="{4351A0B2-D886-4F37-86BF-A87D83E31204}" type="presParOf" srcId="{68938AF8-BB49-4033-BDDD-C805D5CAF5F0}" destId="{FFB10544-D5B1-4775-B8A6-2553F4423F5C}" srcOrd="1" destOrd="0" presId="urn:microsoft.com/office/officeart/2005/8/layout/lProcess2"/>
    <dgm:cxn modelId="{66991B44-1FDB-4842-9351-9BCAC96C5A53}" type="presParOf" srcId="{68938AF8-BB49-4033-BDDD-C805D5CAF5F0}" destId="{B96BC94D-965C-4681-8C97-CE6BB05B2CE1}" srcOrd="2" destOrd="0" presId="urn:microsoft.com/office/officeart/2005/8/layout/lProcess2"/>
    <dgm:cxn modelId="{6779B2F2-A081-4699-86C4-3BFAEBD50687}" type="presParOf" srcId="{B96BC94D-965C-4681-8C97-CE6BB05B2CE1}" destId="{B13162C0-D056-4E24-92CA-030398D338BC}" srcOrd="0" destOrd="0" presId="urn:microsoft.com/office/officeart/2005/8/layout/lProcess2"/>
    <dgm:cxn modelId="{5BAA880B-8050-4CCA-8C09-E11CD83B330F}" type="presParOf" srcId="{B13162C0-D056-4E24-92CA-030398D338BC}" destId="{729403F4-147E-4B4C-B707-27BA3322EEBB}" srcOrd="0" destOrd="0" presId="urn:microsoft.com/office/officeart/2005/8/layout/lProcess2"/>
    <dgm:cxn modelId="{ACDE3B67-577E-4102-8C71-77D00EE02AB2}" type="presParOf" srcId="{B13162C0-D056-4E24-92CA-030398D338BC}" destId="{F733D7D2-1CA6-447D-8C57-0BB541E9CD3D}" srcOrd="1" destOrd="0" presId="urn:microsoft.com/office/officeart/2005/8/layout/lProcess2"/>
    <dgm:cxn modelId="{653A4D50-0333-489D-8F7D-2BDC3F6EC537}" type="presParOf" srcId="{B13162C0-D056-4E24-92CA-030398D338BC}" destId="{94CF9577-C717-44B5-BFCB-BEB86B34A493}" srcOrd="2" destOrd="0" presId="urn:microsoft.com/office/officeart/2005/8/layout/lProcess2"/>
    <dgm:cxn modelId="{3DB36BEC-2CB7-41EE-8833-D8F8F540A38C}" type="presParOf" srcId="{B13162C0-D056-4E24-92CA-030398D338BC}" destId="{3DDB0DFC-248C-425F-B8D1-04898F2FCA25}" srcOrd="3" destOrd="0" presId="urn:microsoft.com/office/officeart/2005/8/layout/lProcess2"/>
    <dgm:cxn modelId="{2E5AEBE8-A653-4687-9838-E6ABAF7F56C9}" type="presParOf" srcId="{B13162C0-D056-4E24-92CA-030398D338BC}" destId="{AAE5D623-DABF-40F5-A454-D28FD0A09FF2}" srcOrd="4" destOrd="0" presId="urn:microsoft.com/office/officeart/2005/8/layout/lProcess2"/>
    <dgm:cxn modelId="{68165D3F-5A09-4615-B2E0-D8CBB074775A}" type="presParOf" srcId="{B13162C0-D056-4E24-92CA-030398D338BC}" destId="{9B031118-6522-4F9F-BE6C-6BF087029A8E}" srcOrd="5" destOrd="0" presId="urn:microsoft.com/office/officeart/2005/8/layout/lProcess2"/>
    <dgm:cxn modelId="{90C0225A-8936-419D-8BA1-E0009A4FCF62}" type="presParOf" srcId="{B13162C0-D056-4E24-92CA-030398D338BC}" destId="{70B36A87-C8B8-46BC-98B0-C5788E2497C3}" srcOrd="6" destOrd="0" presId="urn:microsoft.com/office/officeart/2005/8/layout/lProcess2"/>
    <dgm:cxn modelId="{F3632434-1355-4B99-8446-1EE6C8FB275C}" type="presParOf" srcId="{B13162C0-D056-4E24-92CA-030398D338BC}" destId="{7FA9B9B6-BFC1-49E8-BD5E-BCC977D43D40}" srcOrd="7" destOrd="0" presId="urn:microsoft.com/office/officeart/2005/8/layout/lProcess2"/>
    <dgm:cxn modelId="{D386A0E3-A6E6-43FA-98A9-ADDE1EDAA7A0}" type="presParOf" srcId="{B13162C0-D056-4E24-92CA-030398D338BC}" destId="{D20CBBA3-0D22-40F9-9758-CC882207B5E3}" srcOrd="8"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278C79-9EA1-4FCA-A12F-CF638EBB4CBB}"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de-DE"/>
        </a:p>
      </dgm:t>
    </dgm:pt>
    <dgm:pt modelId="{4DDC707A-4A17-4E8D-BA7E-95C2131CC3C6}">
      <dgm:prSet phldrT="[Text]" phldr="0"/>
      <dgm:spPr/>
      <dgm:t>
        <a:bodyPr/>
        <a:lstStyle/>
        <a:p>
          <a:r>
            <a:rPr lang="de-DE" b="0" i="0" u="none" strike="noStrike" cap="none" baseline="0" noProof="0" dirty="0">
              <a:solidFill>
                <a:srgbClr val="010000"/>
              </a:solidFill>
              <a:latin typeface="Arial" panose="020B0604020202020204" pitchFamily="34" charset="0"/>
              <a:ea typeface="ＭＳ Ｐゴシック"/>
              <a:cs typeface="Arial" panose="020B0604020202020204" pitchFamily="34" charset="0"/>
            </a:rPr>
            <a:t>L-L</a:t>
          </a:r>
        </a:p>
      </dgm:t>
    </dgm:pt>
    <dgm:pt modelId="{18D0FD3A-FB56-4414-88D3-55EA272CFA75}" type="parTrans" cxnId="{DBB9E692-03D1-4425-907D-19826E500320}">
      <dgm:prSet/>
      <dgm:spPr/>
      <dgm:t>
        <a:bodyPr/>
        <a:lstStyle/>
        <a:p>
          <a:endParaRPr lang="de-DE"/>
        </a:p>
      </dgm:t>
    </dgm:pt>
    <dgm:pt modelId="{8E9D7BBA-D405-4B93-81ED-2F24DEBAC6C6}" type="sibTrans" cxnId="{DBB9E692-03D1-4425-907D-19826E500320}">
      <dgm:prSet/>
      <dgm:spPr/>
      <dgm:t>
        <a:bodyPr/>
        <a:lstStyle/>
        <a:p>
          <a:endParaRPr lang="de-DE"/>
        </a:p>
      </dgm:t>
    </dgm:pt>
    <dgm:pt modelId="{7945556C-3241-4049-8DAF-396060D2C0AB}">
      <dgm:prSet phldrT="[Text]" phldr="0"/>
      <dgm:spPr>
        <a:solidFill>
          <a:schemeClr val="accent1"/>
        </a:solidFill>
      </dgm:spPr>
      <dgm:t>
        <a:bodyPr/>
        <a:lstStyle/>
        <a:p>
          <a:r>
            <a:rPr lang="de-DE" dirty="0">
              <a:solidFill>
                <a:schemeClr val="bg1"/>
              </a:solidFill>
              <a:latin typeface="Arial" panose="020B0604020202020204" pitchFamily="34" charset="0"/>
              <a:ea typeface="ＭＳ Ｐゴシック"/>
              <a:cs typeface="Arial" panose="020B0604020202020204" pitchFamily="34" charset="0"/>
            </a:rPr>
            <a:t>Koop-tools</a:t>
          </a:r>
          <a:endParaRPr lang="de-DE" dirty="0">
            <a:solidFill>
              <a:schemeClr val="bg1"/>
            </a:solidFill>
            <a:latin typeface="Arial" panose="020B0604020202020204" pitchFamily="34" charset="0"/>
            <a:cs typeface="Arial" panose="020B0604020202020204" pitchFamily="34" charset="0"/>
          </a:endParaRPr>
        </a:p>
      </dgm:t>
    </dgm:pt>
    <dgm:pt modelId="{9D66BE3B-46FE-41ED-AB73-7B522E264EE3}" type="parTrans" cxnId="{904F01BB-D5FA-45A7-B56C-ECAB9D937C81}">
      <dgm:prSet/>
      <dgm:spPr/>
      <dgm:t>
        <a:bodyPr/>
        <a:lstStyle/>
        <a:p>
          <a:endParaRPr lang="de-DE"/>
        </a:p>
      </dgm:t>
    </dgm:pt>
    <dgm:pt modelId="{F8A34F67-72BF-44BD-8CAA-601AB7F092A3}" type="sibTrans" cxnId="{904F01BB-D5FA-45A7-B56C-ECAB9D937C81}">
      <dgm:prSet/>
      <dgm:spPr/>
      <dgm:t>
        <a:bodyPr/>
        <a:lstStyle/>
        <a:p>
          <a:endParaRPr lang="de-DE"/>
        </a:p>
      </dgm:t>
    </dgm:pt>
    <dgm:pt modelId="{7BCA1E47-D4A9-4793-8134-7A70751A07F2}">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0DEFE7ED-D29B-47BC-B7D4-02631C5FE9F8}" type="parTrans" cxnId="{4B482C8E-6125-4B3C-9B44-BFC076A8739C}">
      <dgm:prSet/>
      <dgm:spPr/>
      <dgm:t>
        <a:bodyPr/>
        <a:lstStyle/>
        <a:p>
          <a:endParaRPr lang="de-DE"/>
        </a:p>
      </dgm:t>
    </dgm:pt>
    <dgm:pt modelId="{3420702B-7D85-4568-987A-D167F0180F8C}" type="sibTrans" cxnId="{4B482C8E-6125-4B3C-9B44-BFC076A8739C}">
      <dgm:prSet/>
      <dgm:spPr/>
      <dgm:t>
        <a:bodyPr/>
        <a:lstStyle/>
        <a:p>
          <a:endParaRPr lang="de-DE"/>
        </a:p>
      </dgm:t>
    </dgm:pt>
    <dgm:pt modelId="{01E7382C-5351-4A22-8AAD-54D8E2EF4D89}">
      <dgm:prSet phldrT="[Text]" phldr="0"/>
      <dgm:spPr/>
      <dgm:t>
        <a:bodyPr/>
        <a:lstStyle/>
        <a:p>
          <a:r>
            <a:rPr lang="de-DE" dirty="0">
              <a:latin typeface="Arial" panose="020B0604020202020204" pitchFamily="34" charset="0"/>
              <a:ea typeface="ＭＳ Ｐゴシック"/>
              <a:cs typeface="Arial" panose="020B0604020202020204" pitchFamily="34" charset="0"/>
            </a:rPr>
            <a:t>L-S</a:t>
          </a:r>
          <a:endParaRPr lang="de-DE" dirty="0">
            <a:latin typeface="Arial" panose="020B0604020202020204" pitchFamily="34" charset="0"/>
            <a:cs typeface="Arial" panose="020B0604020202020204" pitchFamily="34" charset="0"/>
          </a:endParaRPr>
        </a:p>
      </dgm:t>
    </dgm:pt>
    <dgm:pt modelId="{E5012F63-46A4-44C8-972E-9A50DD93D799}" type="parTrans" cxnId="{A298FD49-7FEF-454B-A4E7-B4768CF8705D}">
      <dgm:prSet/>
      <dgm:spPr/>
      <dgm:t>
        <a:bodyPr/>
        <a:lstStyle/>
        <a:p>
          <a:endParaRPr lang="de-DE"/>
        </a:p>
      </dgm:t>
    </dgm:pt>
    <dgm:pt modelId="{E8FC39D8-0CFA-409A-BEED-B612F6B64817}" type="sibTrans" cxnId="{A298FD49-7FEF-454B-A4E7-B4768CF8705D}">
      <dgm:prSet/>
      <dgm:spPr/>
      <dgm:t>
        <a:bodyPr/>
        <a:lstStyle/>
        <a:p>
          <a:endParaRPr lang="de-DE"/>
        </a:p>
      </dgm:t>
    </dgm:pt>
    <dgm:pt modelId="{7580DA23-64BF-4D71-8974-170CF694F2C0}">
      <dgm:prSet phldrT="[Text]" phldr="0"/>
      <dgm:spPr>
        <a:solidFill>
          <a:schemeClr val="accent1"/>
        </a:solidFill>
      </dgm:spPr>
      <dgm:t>
        <a:bodyPr/>
        <a:lstStyle/>
        <a:p>
          <a:r>
            <a:rPr lang="de-DE" dirty="0">
              <a:solidFill>
                <a:schemeClr val="bg1"/>
              </a:solidFill>
              <a:latin typeface="Arial" panose="020B0604020202020204" pitchFamily="34" charset="0"/>
              <a:ea typeface="ＭＳ Ｐゴシック"/>
              <a:cs typeface="Arial" panose="020B0604020202020204" pitchFamily="34" charset="0"/>
            </a:rPr>
            <a:t>Koop-tools</a:t>
          </a:r>
          <a:endParaRPr lang="de-DE" dirty="0">
            <a:solidFill>
              <a:schemeClr val="bg1"/>
            </a:solidFill>
            <a:latin typeface="Arial" panose="020B0604020202020204" pitchFamily="34" charset="0"/>
            <a:cs typeface="Arial" panose="020B0604020202020204" pitchFamily="34" charset="0"/>
          </a:endParaRPr>
        </a:p>
      </dgm:t>
    </dgm:pt>
    <dgm:pt modelId="{A2C386C7-E7C2-4468-8B2F-E0F64DC7CDCC}" type="parTrans" cxnId="{79D62E3B-4CF1-4869-9CCD-3EB9B5071B35}">
      <dgm:prSet/>
      <dgm:spPr/>
      <dgm:t>
        <a:bodyPr/>
        <a:lstStyle/>
        <a:p>
          <a:endParaRPr lang="de-DE"/>
        </a:p>
      </dgm:t>
    </dgm:pt>
    <dgm:pt modelId="{6D9D3BD5-FF04-46DA-BC8E-178222B20395}" type="sibTrans" cxnId="{79D62E3B-4CF1-4869-9CCD-3EB9B5071B35}">
      <dgm:prSet/>
      <dgm:spPr/>
      <dgm:t>
        <a:bodyPr/>
        <a:lstStyle/>
        <a:p>
          <a:endParaRPr lang="de-DE"/>
        </a:p>
      </dgm:t>
    </dgm:pt>
    <dgm:pt modelId="{2BAA1C42-815A-4F64-B76A-23F08DD38791}">
      <dgm:prSet phldrT="[Text]" phldr="0"/>
      <dgm:spPr/>
      <dgm:t>
        <a:bodyPr/>
        <a:lstStyle/>
        <a:p>
          <a:r>
            <a:rPr lang="de-DE" dirty="0">
              <a:latin typeface="Arial" panose="020B0604020202020204" pitchFamily="34" charset="0"/>
              <a:ea typeface="ＭＳ Ｐゴシック"/>
              <a:cs typeface="Arial" panose="020B0604020202020204" pitchFamily="34" charset="0"/>
            </a:rPr>
            <a:t>Web-Konferenz</a:t>
          </a:r>
          <a:endParaRPr lang="de-DE" dirty="0">
            <a:latin typeface="Arial" panose="020B0604020202020204" pitchFamily="34" charset="0"/>
            <a:cs typeface="Arial" panose="020B0604020202020204" pitchFamily="34" charset="0"/>
          </a:endParaRPr>
        </a:p>
      </dgm:t>
    </dgm:pt>
    <dgm:pt modelId="{ED6396F6-1CF3-4A0C-B798-39053706F19A}" type="parTrans" cxnId="{3FA5777C-B2D6-4BA1-8030-4D181078DB2A}">
      <dgm:prSet/>
      <dgm:spPr/>
      <dgm:t>
        <a:bodyPr/>
        <a:lstStyle/>
        <a:p>
          <a:endParaRPr lang="de-DE"/>
        </a:p>
      </dgm:t>
    </dgm:pt>
    <dgm:pt modelId="{BC843645-D9C2-4579-98DB-CE853B570044}" type="sibTrans" cxnId="{3FA5777C-B2D6-4BA1-8030-4D181078DB2A}">
      <dgm:prSet/>
      <dgm:spPr/>
      <dgm:t>
        <a:bodyPr/>
        <a:lstStyle/>
        <a:p>
          <a:endParaRPr lang="de-DE"/>
        </a:p>
      </dgm:t>
    </dgm:pt>
    <dgm:pt modelId="{5CD89E73-6E4A-4174-B10E-3961834AC4B3}">
      <dgm:prSet phldrT="[Text]" phldr="0"/>
      <dgm:spPr/>
      <dgm:t>
        <a:bodyPr/>
        <a:lstStyle/>
        <a:p>
          <a:r>
            <a:rPr lang="de-DE" dirty="0">
              <a:latin typeface="Arial" panose="020B0604020202020204" pitchFamily="34" charset="0"/>
              <a:ea typeface="ＭＳ Ｐゴシック"/>
              <a:cs typeface="Arial" panose="020B0604020202020204" pitchFamily="34" charset="0"/>
            </a:rPr>
            <a:t>S-S</a:t>
          </a:r>
          <a:endParaRPr lang="de-DE" dirty="0">
            <a:latin typeface="Arial" panose="020B0604020202020204" pitchFamily="34" charset="0"/>
            <a:cs typeface="Arial" panose="020B0604020202020204" pitchFamily="34" charset="0"/>
          </a:endParaRPr>
        </a:p>
      </dgm:t>
    </dgm:pt>
    <dgm:pt modelId="{D2875CAE-067D-4431-A6E8-6E939026F8EF}" type="parTrans" cxnId="{09654F6A-BDCE-43B0-92BE-99A174AD111D}">
      <dgm:prSet/>
      <dgm:spPr/>
      <dgm:t>
        <a:bodyPr/>
        <a:lstStyle/>
        <a:p>
          <a:endParaRPr lang="de-DE"/>
        </a:p>
      </dgm:t>
    </dgm:pt>
    <dgm:pt modelId="{3C6F033F-AAE3-446D-B160-EEED84219719}" type="sibTrans" cxnId="{09654F6A-BDCE-43B0-92BE-99A174AD111D}">
      <dgm:prSet/>
      <dgm:spPr/>
      <dgm:t>
        <a:bodyPr/>
        <a:lstStyle/>
        <a:p>
          <a:endParaRPr lang="de-DE"/>
        </a:p>
      </dgm:t>
    </dgm:pt>
    <dgm:pt modelId="{528CA94C-B642-47A2-BBC3-604543E60D8F}">
      <dgm:prSet phldrT="[Text]" phldr="0"/>
      <dgm:spPr/>
      <dgm:t>
        <a:bodyPr/>
        <a:lstStyle/>
        <a:p>
          <a:r>
            <a:rPr lang="de-DE" dirty="0">
              <a:latin typeface="Arial" panose="020B0604020202020204" pitchFamily="34" charset="0"/>
              <a:ea typeface="ＭＳ Ｐゴシック"/>
              <a:cs typeface="Arial" panose="020B0604020202020204" pitchFamily="34" charset="0"/>
            </a:rPr>
            <a:t>Video-Tel</a:t>
          </a:r>
          <a:endParaRPr lang="de-DE" dirty="0">
            <a:latin typeface="Arial" panose="020B0604020202020204" pitchFamily="34" charset="0"/>
            <a:cs typeface="Arial" panose="020B0604020202020204" pitchFamily="34" charset="0"/>
          </a:endParaRPr>
        </a:p>
      </dgm:t>
    </dgm:pt>
    <dgm:pt modelId="{08764A71-D651-4E3C-B375-12C97278BB7D}" type="parTrans" cxnId="{DABF68B5-8154-43E5-817D-10AF9F38A40B}">
      <dgm:prSet/>
      <dgm:spPr/>
      <dgm:t>
        <a:bodyPr/>
        <a:lstStyle/>
        <a:p>
          <a:endParaRPr lang="de-DE"/>
        </a:p>
      </dgm:t>
    </dgm:pt>
    <dgm:pt modelId="{A09FB304-16C4-4335-95A1-C445FF564662}" type="sibTrans" cxnId="{DABF68B5-8154-43E5-817D-10AF9F38A40B}">
      <dgm:prSet/>
      <dgm:spPr/>
      <dgm:t>
        <a:bodyPr/>
        <a:lstStyle/>
        <a:p>
          <a:endParaRPr lang="de-DE"/>
        </a:p>
      </dgm:t>
    </dgm:pt>
    <dgm:pt modelId="{E0CFD1AC-BD17-4946-855D-C6C500075A3C}">
      <dgm:prSet phldrT="[Text]" phldr="0"/>
      <dgm:spPr>
        <a:solidFill>
          <a:schemeClr val="accent1"/>
        </a:solidFill>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30FB37B2-1122-4C4A-805B-F35BCDB15468}" type="parTrans" cxnId="{565C7B11-8C23-4CE2-9677-46BD756215AD}">
      <dgm:prSet/>
      <dgm:spPr/>
      <dgm:t>
        <a:bodyPr/>
        <a:lstStyle/>
        <a:p>
          <a:endParaRPr lang="de-DE"/>
        </a:p>
      </dgm:t>
    </dgm:pt>
    <dgm:pt modelId="{B1E2AB14-5FA4-4FA3-8319-81A36F5F3873}" type="sibTrans" cxnId="{565C7B11-8C23-4CE2-9677-46BD756215AD}">
      <dgm:prSet/>
      <dgm:spPr/>
      <dgm:t>
        <a:bodyPr/>
        <a:lstStyle/>
        <a:p>
          <a:endParaRPr lang="de-DE"/>
        </a:p>
      </dgm:t>
    </dgm:pt>
    <dgm:pt modelId="{651BE562-42CF-4AE7-8E28-867206D6471A}">
      <dgm:prSet phldr="0"/>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B3149D09-DE87-427A-BA7D-0FAFFB88C362}" type="parTrans" cxnId="{4EA4A558-6EF2-436B-97B0-ACF46756541B}">
      <dgm:prSet/>
      <dgm:spPr/>
      <dgm:t>
        <a:bodyPr/>
        <a:lstStyle/>
        <a:p>
          <a:endParaRPr lang="de-DE"/>
        </a:p>
      </dgm:t>
    </dgm:pt>
    <dgm:pt modelId="{00A73959-41C0-4129-BF25-DF74BE27516A}" type="sibTrans" cxnId="{4EA4A558-6EF2-436B-97B0-ACF46756541B}">
      <dgm:prSet/>
      <dgm:spPr/>
      <dgm:t>
        <a:bodyPr/>
        <a:lstStyle/>
        <a:p>
          <a:endParaRPr lang="de-DE"/>
        </a:p>
      </dgm:t>
    </dgm:pt>
    <dgm:pt modelId="{31F5D35B-7EE3-4D45-9A0B-D1AAA85F4C85}">
      <dgm:prSet phldr="0"/>
      <dgm:spPr/>
      <dgm:t>
        <a:bodyPr/>
        <a:lstStyle/>
        <a:p>
          <a:r>
            <a:rPr lang="de-DE" dirty="0">
              <a:latin typeface="Arial" panose="020B0604020202020204" pitchFamily="34" charset="0"/>
              <a:ea typeface="ＭＳ Ｐゴシック"/>
              <a:cs typeface="Arial" panose="020B0604020202020204" pitchFamily="34" charset="0"/>
            </a:rPr>
            <a:t>Präsentation</a:t>
          </a:r>
        </a:p>
      </dgm:t>
    </dgm:pt>
    <dgm:pt modelId="{8B970D85-72A3-4AB8-8150-EBDB47E9CCD3}" type="parTrans" cxnId="{88109967-6043-4911-B12D-065BA27CFD31}">
      <dgm:prSet/>
      <dgm:spPr/>
      <dgm:t>
        <a:bodyPr/>
        <a:lstStyle/>
        <a:p>
          <a:endParaRPr lang="de-DE"/>
        </a:p>
      </dgm:t>
    </dgm:pt>
    <dgm:pt modelId="{92CA7DF7-D5CB-49D7-AA31-9CCEAA9632F1}" type="sibTrans" cxnId="{88109967-6043-4911-B12D-065BA27CFD31}">
      <dgm:prSet/>
      <dgm:spPr/>
      <dgm:t>
        <a:bodyPr/>
        <a:lstStyle/>
        <a:p>
          <a:endParaRPr lang="de-DE"/>
        </a:p>
      </dgm:t>
    </dgm:pt>
    <dgm:pt modelId="{1057B5A3-C95C-4303-A3EB-BF727B173DF3}">
      <dgm:prSet phldr="0"/>
      <dgm:spPr>
        <a:solidFill>
          <a:schemeClr val="accent1"/>
        </a:solidFill>
      </dgm:spPr>
      <dgm:t>
        <a:bodyPr/>
        <a:lstStyle/>
        <a:p>
          <a:pPr rtl="0"/>
          <a:r>
            <a:rPr lang="de-DE" dirty="0">
              <a:latin typeface="Arial" panose="020B0604020202020204" pitchFamily="34" charset="0"/>
              <a:ea typeface="ＭＳ Ｐゴシック"/>
              <a:cs typeface="Arial" panose="020B0604020202020204" pitchFamily="34" charset="0"/>
            </a:rPr>
            <a:t>ARS</a:t>
          </a:r>
        </a:p>
      </dgm:t>
    </dgm:pt>
    <dgm:pt modelId="{F7135903-407C-4FCD-95E2-25714038C0DC}" type="parTrans" cxnId="{6DDAF93A-1294-4DDA-94D5-79A9BD6A417E}">
      <dgm:prSet/>
      <dgm:spPr/>
      <dgm:t>
        <a:bodyPr/>
        <a:lstStyle/>
        <a:p>
          <a:endParaRPr lang="de-DE"/>
        </a:p>
      </dgm:t>
    </dgm:pt>
    <dgm:pt modelId="{8F058A1A-91F8-4A0B-8BBB-4EDCBE431DE8}" type="sibTrans" cxnId="{6DDAF93A-1294-4DDA-94D5-79A9BD6A417E}">
      <dgm:prSet/>
      <dgm:spPr/>
      <dgm:t>
        <a:bodyPr/>
        <a:lstStyle/>
        <a:p>
          <a:endParaRPr lang="de-DE"/>
        </a:p>
      </dgm:t>
    </dgm:pt>
    <dgm:pt modelId="{F4BC5BB3-2002-490F-A030-DB76FE1EFDAB}">
      <dgm:prSet phldr="0"/>
      <dgm:spPr/>
      <dgm:t>
        <a:bodyPr/>
        <a:lstStyle/>
        <a:p>
          <a:pPr rtl="0"/>
          <a:r>
            <a:rPr lang="de-DE" dirty="0">
              <a:latin typeface="Arial" panose="020B0604020202020204" pitchFamily="34" charset="0"/>
              <a:ea typeface="ＭＳ Ｐゴシック"/>
              <a:cs typeface="Arial" panose="020B0604020202020204" pitchFamily="34" charset="0"/>
            </a:rPr>
            <a:t>Soz. Netzw.</a:t>
          </a:r>
        </a:p>
      </dgm:t>
    </dgm:pt>
    <dgm:pt modelId="{B598551B-7953-44E7-9459-E1A749599040}" type="parTrans" cxnId="{3C00E105-D6E1-474B-B299-DC446C62C38A}">
      <dgm:prSet/>
      <dgm:spPr/>
      <dgm:t>
        <a:bodyPr/>
        <a:lstStyle/>
        <a:p>
          <a:endParaRPr lang="de-DE"/>
        </a:p>
      </dgm:t>
    </dgm:pt>
    <dgm:pt modelId="{3FFCFD0D-D11C-4BC8-ABE2-63EAED6B2A7E}" type="sibTrans" cxnId="{3C00E105-D6E1-474B-B299-DC446C62C38A}">
      <dgm:prSet/>
      <dgm:spPr/>
      <dgm:t>
        <a:bodyPr/>
        <a:lstStyle/>
        <a:p>
          <a:endParaRPr lang="de-DE"/>
        </a:p>
      </dgm:t>
    </dgm:pt>
    <dgm:pt modelId="{81B5EF68-2007-4DF9-B5BB-5E317EC1D6EF}">
      <dgm:prSet phldr="0"/>
      <dgm:spPr/>
      <dgm:t>
        <a:bodyPr/>
        <a:lstStyle/>
        <a:p>
          <a:r>
            <a:rPr lang="de-DE" dirty="0">
              <a:latin typeface="Arial" panose="020B0604020202020204" pitchFamily="34" charset="0"/>
              <a:ea typeface="ＭＳ Ｐゴシック"/>
              <a:cs typeface="Arial" panose="020B0604020202020204" pitchFamily="34" charset="0"/>
            </a:rPr>
            <a:t>Telefon</a:t>
          </a:r>
        </a:p>
      </dgm:t>
    </dgm:pt>
    <dgm:pt modelId="{0E1E8419-31A8-4872-A1E4-97086DCE79DC}" type="parTrans" cxnId="{56E84900-25BF-4613-84E5-AE89D68423B8}">
      <dgm:prSet/>
      <dgm:spPr/>
      <dgm:t>
        <a:bodyPr/>
        <a:lstStyle/>
        <a:p>
          <a:endParaRPr lang="de-DE"/>
        </a:p>
      </dgm:t>
    </dgm:pt>
    <dgm:pt modelId="{91CFF127-F5DE-4678-9C0C-371490366CE3}" type="sibTrans" cxnId="{56E84900-25BF-4613-84E5-AE89D68423B8}">
      <dgm:prSet/>
      <dgm:spPr/>
      <dgm:t>
        <a:bodyPr/>
        <a:lstStyle/>
        <a:p>
          <a:endParaRPr lang="de-DE"/>
        </a:p>
      </dgm:t>
    </dgm:pt>
    <dgm:pt modelId="{C676E71D-7961-4A81-A253-A413E3BF7A7C}">
      <dgm:prSet phldr="0"/>
      <dgm:spPr>
        <a:solidFill>
          <a:schemeClr val="accent1"/>
        </a:solidFill>
      </dgm:spPr>
      <dgm:t>
        <a:bodyPr/>
        <a:lstStyle/>
        <a:p>
          <a:pPr rtl="0"/>
          <a:r>
            <a:rPr lang="de-DE" dirty="0">
              <a:solidFill>
                <a:schemeClr val="bg1"/>
              </a:solidFill>
              <a:latin typeface="Arial" panose="020B0604020202020204" pitchFamily="34" charset="0"/>
              <a:cs typeface="Arial" panose="020B0604020202020204" pitchFamily="34" charset="0"/>
            </a:rPr>
            <a:t>Koop-tools</a:t>
          </a:r>
          <a:endParaRPr lang="de-DE" dirty="0">
            <a:solidFill>
              <a:schemeClr val="bg1"/>
            </a:solidFill>
            <a:latin typeface="Arial" panose="020B0604020202020204" pitchFamily="34" charset="0"/>
            <a:ea typeface="ＭＳ Ｐゴシック"/>
            <a:cs typeface="Arial" panose="020B0604020202020204" pitchFamily="34" charset="0"/>
          </a:endParaRPr>
        </a:p>
      </dgm:t>
    </dgm:pt>
    <dgm:pt modelId="{D08EBC30-0D5E-41D2-8AFF-D139A77F2A45}" type="parTrans" cxnId="{A2AB77ED-1BCF-4C59-BEC6-9D538196E0B5}">
      <dgm:prSet/>
      <dgm:spPr/>
      <dgm:t>
        <a:bodyPr/>
        <a:lstStyle/>
        <a:p>
          <a:endParaRPr lang="de-DE"/>
        </a:p>
      </dgm:t>
    </dgm:pt>
    <dgm:pt modelId="{7227A050-4C03-4BA7-9BA3-7AB30141BE49}" type="sibTrans" cxnId="{A2AB77ED-1BCF-4C59-BEC6-9D538196E0B5}">
      <dgm:prSet/>
      <dgm:spPr/>
      <dgm:t>
        <a:bodyPr/>
        <a:lstStyle/>
        <a:p>
          <a:endParaRPr lang="de-DE"/>
        </a:p>
      </dgm:t>
    </dgm:pt>
    <dgm:pt modelId="{0E9B87D1-B46B-7A48-97A1-C2C5FDF2E758}">
      <dgm:prSet phldr="0"/>
      <dgm:spPr/>
      <dgm:t>
        <a:bodyPr/>
        <a:lstStyle/>
        <a:p>
          <a:r>
            <a:rPr lang="de-DE" dirty="0">
              <a:latin typeface="Arial" panose="020B0604020202020204" pitchFamily="34" charset="0"/>
              <a:cs typeface="Arial" panose="020B0604020202020204" pitchFamily="34" charset="0"/>
            </a:rPr>
            <a:t>Präsentation</a:t>
          </a:r>
        </a:p>
      </dgm:t>
    </dgm:pt>
    <dgm:pt modelId="{5AD8FE0A-55EE-A945-9FA2-0DEAA045DD11}" type="parTrans" cxnId="{5C22786F-B5F1-1A42-9899-1D595A290B22}">
      <dgm:prSet/>
      <dgm:spPr/>
      <dgm:t>
        <a:bodyPr/>
        <a:lstStyle/>
        <a:p>
          <a:endParaRPr lang="de-DE"/>
        </a:p>
      </dgm:t>
    </dgm:pt>
    <dgm:pt modelId="{B55F2B46-9F49-6A4F-AAD2-5B65D7BFC4FD}" type="sibTrans" cxnId="{5C22786F-B5F1-1A42-9899-1D595A290B22}">
      <dgm:prSet/>
      <dgm:spPr/>
      <dgm:t>
        <a:bodyPr/>
        <a:lstStyle/>
        <a:p>
          <a:endParaRPr lang="de-DE"/>
        </a:p>
      </dgm:t>
    </dgm:pt>
    <dgm:pt modelId="{969A296B-40FA-354A-81B4-DB28204BFBED}">
      <dgm:prSet phldrT="[Text]" phldr="0"/>
      <dgm:spPr/>
      <dgm:t>
        <a:bodyPr/>
        <a:lstStyle/>
        <a:p>
          <a:r>
            <a:rPr lang="de-DE" dirty="0">
              <a:latin typeface="Arial" panose="020B0604020202020204" pitchFamily="34" charset="0"/>
              <a:cs typeface="Arial" panose="020B0604020202020204" pitchFamily="34" charset="0"/>
            </a:rPr>
            <a:t>Web-Konferenz </a:t>
          </a:r>
        </a:p>
      </dgm:t>
    </dgm:pt>
    <dgm:pt modelId="{C4E8F8FA-E3DA-DA45-BC2B-1856D0C9E6C2}" type="parTrans" cxnId="{A1817864-E537-F94A-9CC7-08FF64D1255E}">
      <dgm:prSet/>
      <dgm:spPr/>
      <dgm:t>
        <a:bodyPr/>
        <a:lstStyle/>
        <a:p>
          <a:endParaRPr lang="de-DE"/>
        </a:p>
      </dgm:t>
    </dgm:pt>
    <dgm:pt modelId="{E824E237-EFED-284E-AEAF-35DD79FEED88}" type="sibTrans" cxnId="{A1817864-E537-F94A-9CC7-08FF64D1255E}">
      <dgm:prSet/>
      <dgm:spPr/>
      <dgm:t>
        <a:bodyPr/>
        <a:lstStyle/>
        <a:p>
          <a:endParaRPr lang="de-DE"/>
        </a:p>
      </dgm:t>
    </dgm:pt>
    <dgm:pt modelId="{D55C4108-04C1-744D-A837-BFF3CFED3B34}">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27C32172-3300-2B4E-9D27-AB4BA8CFF226}" type="parTrans" cxnId="{339795E3-0828-AE4A-87FD-666F1272590F}">
      <dgm:prSet/>
      <dgm:spPr/>
      <dgm:t>
        <a:bodyPr/>
        <a:lstStyle/>
        <a:p>
          <a:endParaRPr lang="de-DE"/>
        </a:p>
      </dgm:t>
    </dgm:pt>
    <dgm:pt modelId="{3FD83995-D5A6-9043-947E-48F8FA0D518B}" type="sibTrans" cxnId="{339795E3-0828-AE4A-87FD-666F1272590F}">
      <dgm:prSet/>
      <dgm:spPr/>
      <dgm:t>
        <a:bodyPr/>
        <a:lstStyle/>
        <a:p>
          <a:endParaRPr lang="de-DE"/>
        </a:p>
      </dgm:t>
    </dgm:pt>
    <dgm:pt modelId="{8FBD69D0-E5CD-4566-A214-B5AFC7A5E7A2}" type="pres">
      <dgm:prSet presAssocID="{06278C79-9EA1-4FCA-A12F-CF638EBB4CBB}" presName="theList" presStyleCnt="0">
        <dgm:presLayoutVars>
          <dgm:dir/>
          <dgm:animLvl val="lvl"/>
          <dgm:resizeHandles val="exact"/>
        </dgm:presLayoutVars>
      </dgm:prSet>
      <dgm:spPr/>
    </dgm:pt>
    <dgm:pt modelId="{23A224B5-D8B5-4217-83B5-65D0EC074B8A}" type="pres">
      <dgm:prSet presAssocID="{4DDC707A-4A17-4E8D-BA7E-95C2131CC3C6}" presName="compNode" presStyleCnt="0"/>
      <dgm:spPr/>
    </dgm:pt>
    <dgm:pt modelId="{E65F259C-144D-4C3C-933D-0EADF11E651F}" type="pres">
      <dgm:prSet presAssocID="{4DDC707A-4A17-4E8D-BA7E-95C2131CC3C6}" presName="aNode" presStyleLbl="bgShp" presStyleIdx="0" presStyleCnt="3"/>
      <dgm:spPr/>
    </dgm:pt>
    <dgm:pt modelId="{906826A2-7C8C-49D8-AE89-5B262C0E0B2E}" type="pres">
      <dgm:prSet presAssocID="{4DDC707A-4A17-4E8D-BA7E-95C2131CC3C6}" presName="textNode" presStyleLbl="bgShp" presStyleIdx="0" presStyleCnt="3"/>
      <dgm:spPr/>
    </dgm:pt>
    <dgm:pt modelId="{7C7DA5F6-566F-4439-8408-C732BCDB5E78}" type="pres">
      <dgm:prSet presAssocID="{4DDC707A-4A17-4E8D-BA7E-95C2131CC3C6}" presName="compChildNode" presStyleCnt="0"/>
      <dgm:spPr/>
    </dgm:pt>
    <dgm:pt modelId="{54F1E4B9-0A42-4138-999C-55653C5C0D2F}" type="pres">
      <dgm:prSet presAssocID="{4DDC707A-4A17-4E8D-BA7E-95C2131CC3C6}" presName="theInnerList" presStyleCnt="0"/>
      <dgm:spPr/>
    </dgm:pt>
    <dgm:pt modelId="{781144D5-1C52-4FAE-A6EF-2F899949BBA7}" type="pres">
      <dgm:prSet presAssocID="{7945556C-3241-4049-8DAF-396060D2C0AB}" presName="childNode" presStyleLbl="node1" presStyleIdx="0" presStyleCnt="15">
        <dgm:presLayoutVars>
          <dgm:bulletEnabled val="1"/>
        </dgm:presLayoutVars>
      </dgm:prSet>
      <dgm:spPr/>
    </dgm:pt>
    <dgm:pt modelId="{A10337D0-6C75-4DA7-ACFB-07436DE04137}" type="pres">
      <dgm:prSet presAssocID="{7945556C-3241-4049-8DAF-396060D2C0AB}" presName="aSpace2" presStyleCnt="0"/>
      <dgm:spPr/>
    </dgm:pt>
    <dgm:pt modelId="{99AF2DE3-B820-4C47-91E4-1907E493E7E6}" type="pres">
      <dgm:prSet presAssocID="{969A296B-40FA-354A-81B4-DB28204BFBED}" presName="childNode" presStyleLbl="node1" presStyleIdx="1" presStyleCnt="15">
        <dgm:presLayoutVars>
          <dgm:bulletEnabled val="1"/>
        </dgm:presLayoutVars>
      </dgm:prSet>
      <dgm:spPr/>
    </dgm:pt>
    <dgm:pt modelId="{6488D0B0-F33B-9749-9281-55045C0D51E6}" type="pres">
      <dgm:prSet presAssocID="{969A296B-40FA-354A-81B4-DB28204BFBED}" presName="aSpace2" presStyleCnt="0"/>
      <dgm:spPr/>
    </dgm:pt>
    <dgm:pt modelId="{C8FB4BF1-CC09-4E32-B421-C01FAB045702}" type="pres">
      <dgm:prSet presAssocID="{7BCA1E47-D4A9-4793-8134-7A70751A07F2}" presName="childNode" presStyleLbl="node1" presStyleIdx="2" presStyleCnt="15">
        <dgm:presLayoutVars>
          <dgm:bulletEnabled val="1"/>
        </dgm:presLayoutVars>
      </dgm:prSet>
      <dgm:spPr/>
    </dgm:pt>
    <dgm:pt modelId="{06FB5C7E-A378-4E32-AC7B-4F9BF2DC16E8}" type="pres">
      <dgm:prSet presAssocID="{7BCA1E47-D4A9-4793-8134-7A70751A07F2}" presName="aSpace2" presStyleCnt="0"/>
      <dgm:spPr/>
    </dgm:pt>
    <dgm:pt modelId="{AEBE9D0A-A3DC-4454-98A8-AEBD2806F42E}" type="pres">
      <dgm:prSet presAssocID="{651BE562-42CF-4AE7-8E28-867206D6471A}" presName="childNode" presStyleLbl="node1" presStyleIdx="3" presStyleCnt="15">
        <dgm:presLayoutVars>
          <dgm:bulletEnabled val="1"/>
        </dgm:presLayoutVars>
      </dgm:prSet>
      <dgm:spPr/>
    </dgm:pt>
    <dgm:pt modelId="{D2EF0301-2DEA-4569-BFF7-696916D9AE8F}" type="pres">
      <dgm:prSet presAssocID="{651BE562-42CF-4AE7-8E28-867206D6471A}" presName="aSpace2" presStyleCnt="0"/>
      <dgm:spPr/>
    </dgm:pt>
    <dgm:pt modelId="{F7ACC50A-8155-410E-B783-B95E9E9B416D}" type="pres">
      <dgm:prSet presAssocID="{31F5D35B-7EE3-4D45-9A0B-D1AAA85F4C85}" presName="childNode" presStyleLbl="node1" presStyleIdx="4" presStyleCnt="15">
        <dgm:presLayoutVars>
          <dgm:bulletEnabled val="1"/>
        </dgm:presLayoutVars>
      </dgm:prSet>
      <dgm:spPr/>
    </dgm:pt>
    <dgm:pt modelId="{02DB7FD1-6799-4087-8628-3F8D6F3283C3}" type="pres">
      <dgm:prSet presAssocID="{4DDC707A-4A17-4E8D-BA7E-95C2131CC3C6}" presName="aSpace" presStyleCnt="0"/>
      <dgm:spPr/>
    </dgm:pt>
    <dgm:pt modelId="{290482E8-8087-44AD-8464-2674CA3498A9}" type="pres">
      <dgm:prSet presAssocID="{01E7382C-5351-4A22-8AAD-54D8E2EF4D89}" presName="compNode" presStyleCnt="0"/>
      <dgm:spPr/>
    </dgm:pt>
    <dgm:pt modelId="{5B6ACCFF-FDC5-429F-9FF7-3413885A75F7}" type="pres">
      <dgm:prSet presAssocID="{01E7382C-5351-4A22-8AAD-54D8E2EF4D89}" presName="aNode" presStyleLbl="bgShp" presStyleIdx="1" presStyleCnt="3"/>
      <dgm:spPr/>
    </dgm:pt>
    <dgm:pt modelId="{76F1BA3D-4038-40AB-9ED2-9F6E4EA81C5F}" type="pres">
      <dgm:prSet presAssocID="{01E7382C-5351-4A22-8AAD-54D8E2EF4D89}" presName="textNode" presStyleLbl="bgShp" presStyleIdx="1" presStyleCnt="3"/>
      <dgm:spPr/>
    </dgm:pt>
    <dgm:pt modelId="{A141B062-A641-4EC0-8AEA-2183C4EAB591}" type="pres">
      <dgm:prSet presAssocID="{01E7382C-5351-4A22-8AAD-54D8E2EF4D89}" presName="compChildNode" presStyleCnt="0"/>
      <dgm:spPr/>
    </dgm:pt>
    <dgm:pt modelId="{62B60212-0F85-4D93-8E03-1BCBE3258F41}" type="pres">
      <dgm:prSet presAssocID="{01E7382C-5351-4A22-8AAD-54D8E2EF4D89}" presName="theInnerList" presStyleCnt="0"/>
      <dgm:spPr/>
    </dgm:pt>
    <dgm:pt modelId="{143AD4A6-3DA3-41BB-B0D9-64105C34CF84}" type="pres">
      <dgm:prSet presAssocID="{7580DA23-64BF-4D71-8974-170CF694F2C0}" presName="childNode" presStyleLbl="node1" presStyleIdx="5" presStyleCnt="15">
        <dgm:presLayoutVars>
          <dgm:bulletEnabled val="1"/>
        </dgm:presLayoutVars>
      </dgm:prSet>
      <dgm:spPr/>
    </dgm:pt>
    <dgm:pt modelId="{F4B2CA6B-6D74-469E-A69A-31054B00C0C6}" type="pres">
      <dgm:prSet presAssocID="{7580DA23-64BF-4D71-8974-170CF694F2C0}" presName="aSpace2" presStyleCnt="0"/>
      <dgm:spPr/>
    </dgm:pt>
    <dgm:pt modelId="{87DFA172-07B2-4F3A-AAEA-1A2E3AE3B8AF}" type="pres">
      <dgm:prSet presAssocID="{2BAA1C42-815A-4F64-B76A-23F08DD38791}" presName="childNode" presStyleLbl="node1" presStyleIdx="6" presStyleCnt="15">
        <dgm:presLayoutVars>
          <dgm:bulletEnabled val="1"/>
        </dgm:presLayoutVars>
      </dgm:prSet>
      <dgm:spPr/>
    </dgm:pt>
    <dgm:pt modelId="{773C89D2-0AD8-404F-BB16-031C8D5CC0FC}" type="pres">
      <dgm:prSet presAssocID="{2BAA1C42-815A-4F64-B76A-23F08DD38791}" presName="aSpace2" presStyleCnt="0"/>
      <dgm:spPr/>
    </dgm:pt>
    <dgm:pt modelId="{6ADD0230-9E30-9E46-AFDC-A1FA7D0D990E}" type="pres">
      <dgm:prSet presAssocID="{D55C4108-04C1-744D-A837-BFF3CFED3B34}" presName="childNode" presStyleLbl="node1" presStyleIdx="7" presStyleCnt="15">
        <dgm:presLayoutVars>
          <dgm:bulletEnabled val="1"/>
        </dgm:presLayoutVars>
      </dgm:prSet>
      <dgm:spPr/>
    </dgm:pt>
    <dgm:pt modelId="{F71CA994-4302-0640-86D5-4B4B12BC398F}" type="pres">
      <dgm:prSet presAssocID="{D55C4108-04C1-744D-A837-BFF3CFED3B34}" presName="aSpace2" presStyleCnt="0"/>
      <dgm:spPr/>
    </dgm:pt>
    <dgm:pt modelId="{1423730D-C85A-488C-8F6A-D0165155483C}" type="pres">
      <dgm:prSet presAssocID="{1057B5A3-C95C-4303-A3EB-BF727B173DF3}" presName="childNode" presStyleLbl="node1" presStyleIdx="8" presStyleCnt="15">
        <dgm:presLayoutVars>
          <dgm:bulletEnabled val="1"/>
        </dgm:presLayoutVars>
      </dgm:prSet>
      <dgm:spPr/>
    </dgm:pt>
    <dgm:pt modelId="{66F98B27-7889-45DB-99D1-BD8DA583A0BE}" type="pres">
      <dgm:prSet presAssocID="{1057B5A3-C95C-4303-A3EB-BF727B173DF3}" presName="aSpace2" presStyleCnt="0"/>
      <dgm:spPr/>
    </dgm:pt>
    <dgm:pt modelId="{6256C1FF-D601-A24D-A84A-A6086BF8DA7A}" type="pres">
      <dgm:prSet presAssocID="{0E9B87D1-B46B-7A48-97A1-C2C5FDF2E758}" presName="childNode" presStyleLbl="node1" presStyleIdx="9" presStyleCnt="15">
        <dgm:presLayoutVars>
          <dgm:bulletEnabled val="1"/>
        </dgm:presLayoutVars>
      </dgm:prSet>
      <dgm:spPr/>
    </dgm:pt>
    <dgm:pt modelId="{F447ACA4-36DF-4E05-9502-78F9C634CC3B}" type="pres">
      <dgm:prSet presAssocID="{01E7382C-5351-4A22-8AAD-54D8E2EF4D89}" presName="aSpace" presStyleCnt="0"/>
      <dgm:spPr/>
    </dgm:pt>
    <dgm:pt modelId="{68938AF8-BB49-4033-BDDD-C805D5CAF5F0}" type="pres">
      <dgm:prSet presAssocID="{5CD89E73-6E4A-4174-B10E-3961834AC4B3}" presName="compNode" presStyleCnt="0"/>
      <dgm:spPr/>
    </dgm:pt>
    <dgm:pt modelId="{EEF76A41-66A2-45A8-B0C2-F1B8EE2DD46E}" type="pres">
      <dgm:prSet presAssocID="{5CD89E73-6E4A-4174-B10E-3961834AC4B3}" presName="aNode" presStyleLbl="bgShp" presStyleIdx="2" presStyleCnt="3"/>
      <dgm:spPr/>
    </dgm:pt>
    <dgm:pt modelId="{FFB10544-D5B1-4775-B8A6-2553F4423F5C}" type="pres">
      <dgm:prSet presAssocID="{5CD89E73-6E4A-4174-B10E-3961834AC4B3}" presName="textNode" presStyleLbl="bgShp" presStyleIdx="2" presStyleCnt="3"/>
      <dgm:spPr/>
    </dgm:pt>
    <dgm:pt modelId="{B96BC94D-965C-4681-8C97-CE6BB05B2CE1}" type="pres">
      <dgm:prSet presAssocID="{5CD89E73-6E4A-4174-B10E-3961834AC4B3}" presName="compChildNode" presStyleCnt="0"/>
      <dgm:spPr/>
    </dgm:pt>
    <dgm:pt modelId="{B13162C0-D056-4E24-92CA-030398D338BC}" type="pres">
      <dgm:prSet presAssocID="{5CD89E73-6E4A-4174-B10E-3961834AC4B3}" presName="theInnerList" presStyleCnt="0"/>
      <dgm:spPr/>
    </dgm:pt>
    <dgm:pt modelId="{729403F4-147E-4B4C-B707-27BA3322EEBB}" type="pres">
      <dgm:prSet presAssocID="{528CA94C-B642-47A2-BBC3-604543E60D8F}" presName="childNode" presStyleLbl="node1" presStyleIdx="10" presStyleCnt="15" custLinFactY="100000" custLinFactNeighborX="0" custLinFactNeighborY="123273">
        <dgm:presLayoutVars>
          <dgm:bulletEnabled val="1"/>
        </dgm:presLayoutVars>
      </dgm:prSet>
      <dgm:spPr/>
    </dgm:pt>
    <dgm:pt modelId="{F733D7D2-1CA6-447D-8C57-0BB541E9CD3D}" type="pres">
      <dgm:prSet presAssocID="{528CA94C-B642-47A2-BBC3-604543E60D8F}" presName="aSpace2" presStyleCnt="0"/>
      <dgm:spPr/>
    </dgm:pt>
    <dgm:pt modelId="{94CF9577-C717-44B5-BFCB-BEB86B34A493}" type="pres">
      <dgm:prSet presAssocID="{E0CFD1AC-BD17-4946-855D-C6C500075A3C}" presName="childNode" presStyleLbl="node1" presStyleIdx="11" presStyleCnt="15" custLinFactY="96770" custLinFactNeighborX="1167" custLinFactNeighborY="100000">
        <dgm:presLayoutVars>
          <dgm:bulletEnabled val="1"/>
        </dgm:presLayoutVars>
      </dgm:prSet>
      <dgm:spPr/>
    </dgm:pt>
    <dgm:pt modelId="{3DDB0DFC-248C-425F-B8D1-04898F2FCA25}" type="pres">
      <dgm:prSet presAssocID="{E0CFD1AC-BD17-4946-855D-C6C500075A3C}" presName="aSpace2" presStyleCnt="0"/>
      <dgm:spPr/>
    </dgm:pt>
    <dgm:pt modelId="{AAE5D623-DABF-40F5-A454-D28FD0A09FF2}" type="pres">
      <dgm:prSet presAssocID="{F4BC5BB3-2002-490F-A030-DB76FE1EFDAB}" presName="childNode" presStyleLbl="node1" presStyleIdx="12" presStyleCnt="15" custLinFactY="98626" custLinFactNeighborX="0" custLinFactNeighborY="100000">
        <dgm:presLayoutVars>
          <dgm:bulletEnabled val="1"/>
        </dgm:presLayoutVars>
      </dgm:prSet>
      <dgm:spPr/>
    </dgm:pt>
    <dgm:pt modelId="{9B031118-6522-4F9F-BE6C-6BF087029A8E}" type="pres">
      <dgm:prSet presAssocID="{F4BC5BB3-2002-490F-A030-DB76FE1EFDAB}" presName="aSpace2" presStyleCnt="0"/>
      <dgm:spPr/>
    </dgm:pt>
    <dgm:pt modelId="{70B36A87-C8B8-46BC-98B0-C5788E2497C3}" type="pres">
      <dgm:prSet presAssocID="{81B5EF68-2007-4DF9-B5BB-5E317EC1D6EF}" presName="childNode" presStyleLbl="node1" presStyleIdx="13" presStyleCnt="15" custLinFactY="98992" custLinFactNeighborY="100000">
        <dgm:presLayoutVars>
          <dgm:bulletEnabled val="1"/>
        </dgm:presLayoutVars>
      </dgm:prSet>
      <dgm:spPr/>
    </dgm:pt>
    <dgm:pt modelId="{7FA9B9B6-BFC1-49E8-BD5E-BCC977D43D40}" type="pres">
      <dgm:prSet presAssocID="{81B5EF68-2007-4DF9-B5BB-5E317EC1D6EF}" presName="aSpace2" presStyleCnt="0"/>
      <dgm:spPr/>
    </dgm:pt>
    <dgm:pt modelId="{D20CBBA3-0D22-40F9-9758-CC882207B5E3}" type="pres">
      <dgm:prSet presAssocID="{C676E71D-7961-4A81-A253-A413E3BF7A7C}" presName="childNode" presStyleLbl="node1" presStyleIdx="14" presStyleCnt="15" custLinFactY="-400000" custLinFactNeighborX="1" custLinFactNeighborY="-400370">
        <dgm:presLayoutVars>
          <dgm:bulletEnabled val="1"/>
        </dgm:presLayoutVars>
      </dgm:prSet>
      <dgm:spPr/>
    </dgm:pt>
  </dgm:ptLst>
  <dgm:cxnLst>
    <dgm:cxn modelId="{56E84900-25BF-4613-84E5-AE89D68423B8}" srcId="{5CD89E73-6E4A-4174-B10E-3961834AC4B3}" destId="{81B5EF68-2007-4DF9-B5BB-5E317EC1D6EF}" srcOrd="3" destOrd="0" parTransId="{0E1E8419-31A8-4872-A1E4-97086DCE79DC}" sibTransId="{91CFF127-F5DE-4678-9C0C-371490366CE3}"/>
    <dgm:cxn modelId="{52E66D05-948C-48D0-936F-E78E31E82E56}" type="presOf" srcId="{2BAA1C42-815A-4F64-B76A-23F08DD38791}" destId="{87DFA172-07B2-4F3A-AAEA-1A2E3AE3B8AF}" srcOrd="0" destOrd="0" presId="urn:microsoft.com/office/officeart/2005/8/layout/lProcess2"/>
    <dgm:cxn modelId="{3C00E105-D6E1-474B-B299-DC446C62C38A}" srcId="{5CD89E73-6E4A-4174-B10E-3961834AC4B3}" destId="{F4BC5BB3-2002-490F-A030-DB76FE1EFDAB}" srcOrd="2" destOrd="0" parTransId="{B598551B-7953-44E7-9459-E1A749599040}" sibTransId="{3FFCFD0D-D11C-4BC8-ABE2-63EAED6B2A7E}"/>
    <dgm:cxn modelId="{70526107-8505-47EA-801E-F05772577798}" type="presOf" srcId="{01E7382C-5351-4A22-8AAD-54D8E2EF4D89}" destId="{5B6ACCFF-FDC5-429F-9FF7-3413885A75F7}" srcOrd="0" destOrd="0" presId="urn:microsoft.com/office/officeart/2005/8/layout/lProcess2"/>
    <dgm:cxn modelId="{565C7B11-8C23-4CE2-9677-46BD756215AD}" srcId="{5CD89E73-6E4A-4174-B10E-3961834AC4B3}" destId="{E0CFD1AC-BD17-4946-855D-C6C500075A3C}" srcOrd="1" destOrd="0" parTransId="{30FB37B2-1122-4C4A-805B-F35BCDB15468}" sibTransId="{B1E2AB14-5FA4-4FA3-8319-81A36F5F3873}"/>
    <dgm:cxn modelId="{D9C0C614-4FA8-4F8F-9E4D-9DD2E0C5F17A}" type="presOf" srcId="{5CD89E73-6E4A-4174-B10E-3961834AC4B3}" destId="{FFB10544-D5B1-4775-B8A6-2553F4423F5C}" srcOrd="1" destOrd="0" presId="urn:microsoft.com/office/officeart/2005/8/layout/lProcess2"/>
    <dgm:cxn modelId="{D8F9E114-5994-46AA-9FF1-DF6043DF3555}" type="presOf" srcId="{651BE562-42CF-4AE7-8E28-867206D6471A}" destId="{AEBE9D0A-A3DC-4454-98A8-AEBD2806F42E}" srcOrd="0" destOrd="0" presId="urn:microsoft.com/office/officeart/2005/8/layout/lProcess2"/>
    <dgm:cxn modelId="{6DDFA31B-5D93-4292-95B6-CECA7A13CCAB}" type="presOf" srcId="{7580DA23-64BF-4D71-8974-170CF694F2C0}" destId="{143AD4A6-3DA3-41BB-B0D9-64105C34CF84}" srcOrd="0" destOrd="0" presId="urn:microsoft.com/office/officeart/2005/8/layout/lProcess2"/>
    <dgm:cxn modelId="{77FB281E-D567-490E-A095-C0D564BC73F7}" type="presOf" srcId="{81B5EF68-2007-4DF9-B5BB-5E317EC1D6EF}" destId="{70B36A87-C8B8-46BC-98B0-C5788E2497C3}" srcOrd="0" destOrd="0" presId="urn:microsoft.com/office/officeart/2005/8/layout/lProcess2"/>
    <dgm:cxn modelId="{0A76802E-484F-4A31-959B-8376B5EABC9B}" type="presOf" srcId="{7BCA1E47-D4A9-4793-8134-7A70751A07F2}" destId="{C8FB4BF1-CC09-4E32-B421-C01FAB045702}" srcOrd="0" destOrd="0" presId="urn:microsoft.com/office/officeart/2005/8/layout/lProcess2"/>
    <dgm:cxn modelId="{6DDAF93A-1294-4DDA-94D5-79A9BD6A417E}" srcId="{01E7382C-5351-4A22-8AAD-54D8E2EF4D89}" destId="{1057B5A3-C95C-4303-A3EB-BF727B173DF3}" srcOrd="3" destOrd="0" parTransId="{F7135903-407C-4FCD-95E2-25714038C0DC}" sibTransId="{8F058A1A-91F8-4A0B-8BBB-4EDCBE431DE8}"/>
    <dgm:cxn modelId="{79D62E3B-4CF1-4869-9CCD-3EB9B5071B35}" srcId="{01E7382C-5351-4A22-8AAD-54D8E2EF4D89}" destId="{7580DA23-64BF-4D71-8974-170CF694F2C0}" srcOrd="0" destOrd="0" parTransId="{A2C386C7-E7C2-4468-8B2F-E0F64DC7CDCC}" sibTransId="{6D9D3BD5-FF04-46DA-BC8E-178222B20395}"/>
    <dgm:cxn modelId="{5EE8713E-DFB8-4307-9A4D-73F851BFD5C7}" type="presOf" srcId="{E0CFD1AC-BD17-4946-855D-C6C500075A3C}" destId="{94CF9577-C717-44B5-BFCB-BEB86B34A493}" srcOrd="0" destOrd="0" presId="urn:microsoft.com/office/officeart/2005/8/layout/lProcess2"/>
    <dgm:cxn modelId="{A298FD49-7FEF-454B-A4E7-B4768CF8705D}" srcId="{06278C79-9EA1-4FCA-A12F-CF638EBB4CBB}" destId="{01E7382C-5351-4A22-8AAD-54D8E2EF4D89}" srcOrd="1" destOrd="0" parTransId="{E5012F63-46A4-44C8-972E-9A50DD93D799}" sibTransId="{E8FC39D8-0CFA-409A-BEED-B612F6B64817}"/>
    <dgm:cxn modelId="{30CC1D57-34F5-42DF-90DA-B8792A08D15C}" type="presOf" srcId="{4DDC707A-4A17-4E8D-BA7E-95C2131CC3C6}" destId="{906826A2-7C8C-49D8-AE89-5B262C0E0B2E}" srcOrd="1" destOrd="0" presId="urn:microsoft.com/office/officeart/2005/8/layout/lProcess2"/>
    <dgm:cxn modelId="{4EA4A558-6EF2-436B-97B0-ACF46756541B}" srcId="{4DDC707A-4A17-4E8D-BA7E-95C2131CC3C6}" destId="{651BE562-42CF-4AE7-8E28-867206D6471A}" srcOrd="3" destOrd="0" parTransId="{B3149D09-DE87-427A-BA7D-0FAFFB88C362}" sibTransId="{00A73959-41C0-4129-BF25-DF74BE27516A}"/>
    <dgm:cxn modelId="{A1817864-E537-F94A-9CC7-08FF64D1255E}" srcId="{4DDC707A-4A17-4E8D-BA7E-95C2131CC3C6}" destId="{969A296B-40FA-354A-81B4-DB28204BFBED}" srcOrd="1" destOrd="0" parTransId="{C4E8F8FA-E3DA-DA45-BC2B-1856D0C9E6C2}" sibTransId="{E824E237-EFED-284E-AEAF-35DD79FEED88}"/>
    <dgm:cxn modelId="{9456A964-4574-424C-87E7-17228162BE10}" type="presOf" srcId="{31F5D35B-7EE3-4D45-9A0B-D1AAA85F4C85}" destId="{F7ACC50A-8155-410E-B783-B95E9E9B416D}" srcOrd="0" destOrd="0" presId="urn:microsoft.com/office/officeart/2005/8/layout/lProcess2"/>
    <dgm:cxn modelId="{88109967-6043-4911-B12D-065BA27CFD31}" srcId="{4DDC707A-4A17-4E8D-BA7E-95C2131CC3C6}" destId="{31F5D35B-7EE3-4D45-9A0B-D1AAA85F4C85}" srcOrd="4" destOrd="0" parTransId="{8B970D85-72A3-4AB8-8150-EBDB47E9CCD3}" sibTransId="{92CA7DF7-D5CB-49D7-AA31-9CCEAA9632F1}"/>
    <dgm:cxn modelId="{09654F6A-BDCE-43B0-92BE-99A174AD111D}" srcId="{06278C79-9EA1-4FCA-A12F-CF638EBB4CBB}" destId="{5CD89E73-6E4A-4174-B10E-3961834AC4B3}" srcOrd="2" destOrd="0" parTransId="{D2875CAE-067D-4431-A6E8-6E939026F8EF}" sibTransId="{3C6F033F-AAE3-446D-B160-EEED84219719}"/>
    <dgm:cxn modelId="{5C22786F-B5F1-1A42-9899-1D595A290B22}" srcId="{01E7382C-5351-4A22-8AAD-54D8E2EF4D89}" destId="{0E9B87D1-B46B-7A48-97A1-C2C5FDF2E758}" srcOrd="4" destOrd="0" parTransId="{5AD8FE0A-55EE-A945-9FA2-0DEAA045DD11}" sibTransId="{B55F2B46-9F49-6A4F-AAD2-5B65D7BFC4FD}"/>
    <dgm:cxn modelId="{3FA5777C-B2D6-4BA1-8030-4D181078DB2A}" srcId="{01E7382C-5351-4A22-8AAD-54D8E2EF4D89}" destId="{2BAA1C42-815A-4F64-B76A-23F08DD38791}" srcOrd="1" destOrd="0" parTransId="{ED6396F6-1CF3-4A0C-B798-39053706F19A}" sibTransId="{BC843645-D9C2-4579-98DB-CE853B570044}"/>
    <dgm:cxn modelId="{0286A57E-CEB6-7E44-87DC-CE6E624C4083}" type="presOf" srcId="{0E9B87D1-B46B-7A48-97A1-C2C5FDF2E758}" destId="{6256C1FF-D601-A24D-A84A-A6086BF8DA7A}" srcOrd="0" destOrd="0" presId="urn:microsoft.com/office/officeart/2005/8/layout/lProcess2"/>
    <dgm:cxn modelId="{4B482C8E-6125-4B3C-9B44-BFC076A8739C}" srcId="{4DDC707A-4A17-4E8D-BA7E-95C2131CC3C6}" destId="{7BCA1E47-D4A9-4793-8134-7A70751A07F2}" srcOrd="2" destOrd="0" parTransId="{0DEFE7ED-D29B-47BC-B7D4-02631C5FE9F8}" sibTransId="{3420702B-7D85-4568-987A-D167F0180F8C}"/>
    <dgm:cxn modelId="{AABD2091-99CB-4B70-B93F-BD4A7AF2CC09}" type="presOf" srcId="{4DDC707A-4A17-4E8D-BA7E-95C2131CC3C6}" destId="{E65F259C-144D-4C3C-933D-0EADF11E651F}" srcOrd="0" destOrd="0" presId="urn:microsoft.com/office/officeart/2005/8/layout/lProcess2"/>
    <dgm:cxn modelId="{DBB9E692-03D1-4425-907D-19826E500320}" srcId="{06278C79-9EA1-4FCA-A12F-CF638EBB4CBB}" destId="{4DDC707A-4A17-4E8D-BA7E-95C2131CC3C6}" srcOrd="0" destOrd="0" parTransId="{18D0FD3A-FB56-4414-88D3-55EA272CFA75}" sibTransId="{8E9D7BBA-D405-4B93-81ED-2F24DEBAC6C6}"/>
    <dgm:cxn modelId="{352A559B-1B85-4D0F-97E9-8C9FB78015B1}" type="presOf" srcId="{7945556C-3241-4049-8DAF-396060D2C0AB}" destId="{781144D5-1C52-4FAE-A6EF-2F899949BBA7}" srcOrd="0" destOrd="0" presId="urn:microsoft.com/office/officeart/2005/8/layout/lProcess2"/>
    <dgm:cxn modelId="{1C8AABA7-D582-44DC-BA54-F5DDAE955397}" type="presOf" srcId="{C676E71D-7961-4A81-A253-A413E3BF7A7C}" destId="{D20CBBA3-0D22-40F9-9758-CC882207B5E3}" srcOrd="0" destOrd="0" presId="urn:microsoft.com/office/officeart/2005/8/layout/lProcess2"/>
    <dgm:cxn modelId="{8CA4CDB4-05ED-F540-A1D2-655B59E88E25}" type="presOf" srcId="{D55C4108-04C1-744D-A837-BFF3CFED3B34}" destId="{6ADD0230-9E30-9E46-AFDC-A1FA7D0D990E}" srcOrd="0" destOrd="0" presId="urn:microsoft.com/office/officeart/2005/8/layout/lProcess2"/>
    <dgm:cxn modelId="{DABF68B5-8154-43E5-817D-10AF9F38A40B}" srcId="{5CD89E73-6E4A-4174-B10E-3961834AC4B3}" destId="{528CA94C-B642-47A2-BBC3-604543E60D8F}" srcOrd="0" destOrd="0" parTransId="{08764A71-D651-4E3C-B375-12C97278BB7D}" sibTransId="{A09FB304-16C4-4335-95A1-C445FF564662}"/>
    <dgm:cxn modelId="{C8F84AB7-F38B-439B-B395-42E5D3FB4F97}" type="presOf" srcId="{5CD89E73-6E4A-4174-B10E-3961834AC4B3}" destId="{EEF76A41-66A2-45A8-B0C2-F1B8EE2DD46E}" srcOrd="0" destOrd="0" presId="urn:microsoft.com/office/officeart/2005/8/layout/lProcess2"/>
    <dgm:cxn modelId="{904F01BB-D5FA-45A7-B56C-ECAB9D937C81}" srcId="{4DDC707A-4A17-4E8D-BA7E-95C2131CC3C6}" destId="{7945556C-3241-4049-8DAF-396060D2C0AB}" srcOrd="0" destOrd="0" parTransId="{9D66BE3B-46FE-41ED-AB73-7B522E264EE3}" sibTransId="{F8A34F67-72BF-44BD-8CAA-601AB7F092A3}"/>
    <dgm:cxn modelId="{7CF6CDC5-C615-437D-A6DC-A638AA823E7B}" type="presOf" srcId="{06278C79-9EA1-4FCA-A12F-CF638EBB4CBB}" destId="{8FBD69D0-E5CD-4566-A214-B5AFC7A5E7A2}" srcOrd="0" destOrd="0" presId="urn:microsoft.com/office/officeart/2005/8/layout/lProcess2"/>
    <dgm:cxn modelId="{489996D5-F7BE-46F0-8E1B-CB042D8635F8}" type="presOf" srcId="{1057B5A3-C95C-4303-A3EB-BF727B173DF3}" destId="{1423730D-C85A-488C-8F6A-D0165155483C}" srcOrd="0" destOrd="0" presId="urn:microsoft.com/office/officeart/2005/8/layout/lProcess2"/>
    <dgm:cxn modelId="{D341F9DF-159B-49E8-B712-FD73952B83CB}" type="presOf" srcId="{F4BC5BB3-2002-490F-A030-DB76FE1EFDAB}" destId="{AAE5D623-DABF-40F5-A454-D28FD0A09FF2}" srcOrd="0" destOrd="0" presId="urn:microsoft.com/office/officeart/2005/8/layout/lProcess2"/>
    <dgm:cxn modelId="{339795E3-0828-AE4A-87FD-666F1272590F}" srcId="{01E7382C-5351-4A22-8AAD-54D8E2EF4D89}" destId="{D55C4108-04C1-744D-A837-BFF3CFED3B34}" srcOrd="2" destOrd="0" parTransId="{27C32172-3300-2B4E-9D27-AB4BA8CFF226}" sibTransId="{3FD83995-D5A6-9043-947E-48F8FA0D518B}"/>
    <dgm:cxn modelId="{BA51DDE5-0277-48D5-811B-40A6A4E46982}" type="presOf" srcId="{528CA94C-B642-47A2-BBC3-604543E60D8F}" destId="{729403F4-147E-4B4C-B707-27BA3322EEBB}" srcOrd="0" destOrd="0" presId="urn:microsoft.com/office/officeart/2005/8/layout/lProcess2"/>
    <dgm:cxn modelId="{5191E0E7-7E47-479D-97BF-C43A9293D9DE}" type="presOf" srcId="{01E7382C-5351-4A22-8AAD-54D8E2EF4D89}" destId="{76F1BA3D-4038-40AB-9ED2-9F6E4EA81C5F}" srcOrd="1" destOrd="0" presId="urn:microsoft.com/office/officeart/2005/8/layout/lProcess2"/>
    <dgm:cxn modelId="{A2AB77ED-1BCF-4C59-BEC6-9D538196E0B5}" srcId="{5CD89E73-6E4A-4174-B10E-3961834AC4B3}" destId="{C676E71D-7961-4A81-A253-A413E3BF7A7C}" srcOrd="4" destOrd="0" parTransId="{D08EBC30-0D5E-41D2-8AFF-D139A77F2A45}" sibTransId="{7227A050-4C03-4BA7-9BA3-7AB30141BE49}"/>
    <dgm:cxn modelId="{95153BEF-50F1-1E44-8363-89AF602C2966}" type="presOf" srcId="{969A296B-40FA-354A-81B4-DB28204BFBED}" destId="{99AF2DE3-B820-4C47-91E4-1907E493E7E6}" srcOrd="0" destOrd="0" presId="urn:microsoft.com/office/officeart/2005/8/layout/lProcess2"/>
    <dgm:cxn modelId="{B509335C-0276-4EDC-9D3D-1EB58B21487B}" type="presParOf" srcId="{8FBD69D0-E5CD-4566-A214-B5AFC7A5E7A2}" destId="{23A224B5-D8B5-4217-83B5-65D0EC074B8A}" srcOrd="0" destOrd="0" presId="urn:microsoft.com/office/officeart/2005/8/layout/lProcess2"/>
    <dgm:cxn modelId="{2542E415-1EFA-47A7-93A6-6BDB7C0CE345}" type="presParOf" srcId="{23A224B5-D8B5-4217-83B5-65D0EC074B8A}" destId="{E65F259C-144D-4C3C-933D-0EADF11E651F}" srcOrd="0" destOrd="0" presId="urn:microsoft.com/office/officeart/2005/8/layout/lProcess2"/>
    <dgm:cxn modelId="{DDA0C867-124C-4F71-B2FD-BCACDCAB920A}" type="presParOf" srcId="{23A224B5-D8B5-4217-83B5-65D0EC074B8A}" destId="{906826A2-7C8C-49D8-AE89-5B262C0E0B2E}" srcOrd="1" destOrd="0" presId="urn:microsoft.com/office/officeart/2005/8/layout/lProcess2"/>
    <dgm:cxn modelId="{46D8BEA6-E02D-41CD-AC45-10D0148FD85D}" type="presParOf" srcId="{23A224B5-D8B5-4217-83B5-65D0EC074B8A}" destId="{7C7DA5F6-566F-4439-8408-C732BCDB5E78}" srcOrd="2" destOrd="0" presId="urn:microsoft.com/office/officeart/2005/8/layout/lProcess2"/>
    <dgm:cxn modelId="{C72DF900-4B16-4583-9253-1757B7987806}" type="presParOf" srcId="{7C7DA5F6-566F-4439-8408-C732BCDB5E78}" destId="{54F1E4B9-0A42-4138-999C-55653C5C0D2F}" srcOrd="0" destOrd="0" presId="urn:microsoft.com/office/officeart/2005/8/layout/lProcess2"/>
    <dgm:cxn modelId="{F5B20DF9-FD35-476B-B854-FEF08E2C3EA2}" type="presParOf" srcId="{54F1E4B9-0A42-4138-999C-55653C5C0D2F}" destId="{781144D5-1C52-4FAE-A6EF-2F899949BBA7}" srcOrd="0" destOrd="0" presId="urn:microsoft.com/office/officeart/2005/8/layout/lProcess2"/>
    <dgm:cxn modelId="{710013A5-1D97-4C51-905E-D3FAA9F18E3D}" type="presParOf" srcId="{54F1E4B9-0A42-4138-999C-55653C5C0D2F}" destId="{A10337D0-6C75-4DA7-ACFB-07436DE04137}" srcOrd="1" destOrd="0" presId="urn:microsoft.com/office/officeart/2005/8/layout/lProcess2"/>
    <dgm:cxn modelId="{182173C8-4A90-F648-A048-9809FE2402AD}" type="presParOf" srcId="{54F1E4B9-0A42-4138-999C-55653C5C0D2F}" destId="{99AF2DE3-B820-4C47-91E4-1907E493E7E6}" srcOrd="2" destOrd="0" presId="urn:microsoft.com/office/officeart/2005/8/layout/lProcess2"/>
    <dgm:cxn modelId="{6DE3BC0C-AF46-1C44-A605-E113D461F4EF}" type="presParOf" srcId="{54F1E4B9-0A42-4138-999C-55653C5C0D2F}" destId="{6488D0B0-F33B-9749-9281-55045C0D51E6}" srcOrd="3" destOrd="0" presId="urn:microsoft.com/office/officeart/2005/8/layout/lProcess2"/>
    <dgm:cxn modelId="{2DDECBA6-82EA-493B-B7C0-A0DAC5AD8CDA}" type="presParOf" srcId="{54F1E4B9-0A42-4138-999C-55653C5C0D2F}" destId="{C8FB4BF1-CC09-4E32-B421-C01FAB045702}" srcOrd="4" destOrd="0" presId="urn:microsoft.com/office/officeart/2005/8/layout/lProcess2"/>
    <dgm:cxn modelId="{69050A63-F812-407D-8F4A-89663E9E64C5}" type="presParOf" srcId="{54F1E4B9-0A42-4138-999C-55653C5C0D2F}" destId="{06FB5C7E-A378-4E32-AC7B-4F9BF2DC16E8}" srcOrd="5" destOrd="0" presId="urn:microsoft.com/office/officeart/2005/8/layout/lProcess2"/>
    <dgm:cxn modelId="{FB3A70E8-0EAB-44E4-ACEA-D22EC41C4442}" type="presParOf" srcId="{54F1E4B9-0A42-4138-999C-55653C5C0D2F}" destId="{AEBE9D0A-A3DC-4454-98A8-AEBD2806F42E}" srcOrd="6" destOrd="0" presId="urn:microsoft.com/office/officeart/2005/8/layout/lProcess2"/>
    <dgm:cxn modelId="{FCE985EA-CC2E-4123-8C35-9C172C8FB923}" type="presParOf" srcId="{54F1E4B9-0A42-4138-999C-55653C5C0D2F}" destId="{D2EF0301-2DEA-4569-BFF7-696916D9AE8F}" srcOrd="7" destOrd="0" presId="urn:microsoft.com/office/officeart/2005/8/layout/lProcess2"/>
    <dgm:cxn modelId="{62E520C5-58FC-4ABD-9D65-778692311FBE}" type="presParOf" srcId="{54F1E4B9-0A42-4138-999C-55653C5C0D2F}" destId="{F7ACC50A-8155-410E-B783-B95E9E9B416D}" srcOrd="8" destOrd="0" presId="urn:microsoft.com/office/officeart/2005/8/layout/lProcess2"/>
    <dgm:cxn modelId="{9F18FB42-E370-41C1-94BB-406D596E7708}" type="presParOf" srcId="{8FBD69D0-E5CD-4566-A214-B5AFC7A5E7A2}" destId="{02DB7FD1-6799-4087-8628-3F8D6F3283C3}" srcOrd="1" destOrd="0" presId="urn:microsoft.com/office/officeart/2005/8/layout/lProcess2"/>
    <dgm:cxn modelId="{83091656-482B-44A0-8973-039D505EB0DE}" type="presParOf" srcId="{8FBD69D0-E5CD-4566-A214-B5AFC7A5E7A2}" destId="{290482E8-8087-44AD-8464-2674CA3498A9}" srcOrd="2" destOrd="0" presId="urn:microsoft.com/office/officeart/2005/8/layout/lProcess2"/>
    <dgm:cxn modelId="{6797F840-A087-442B-8148-4E0A712B5C8B}" type="presParOf" srcId="{290482E8-8087-44AD-8464-2674CA3498A9}" destId="{5B6ACCFF-FDC5-429F-9FF7-3413885A75F7}" srcOrd="0" destOrd="0" presId="urn:microsoft.com/office/officeart/2005/8/layout/lProcess2"/>
    <dgm:cxn modelId="{0C6FC3D8-1DAC-4F51-8A2F-5C3469086441}" type="presParOf" srcId="{290482E8-8087-44AD-8464-2674CA3498A9}" destId="{76F1BA3D-4038-40AB-9ED2-9F6E4EA81C5F}" srcOrd="1" destOrd="0" presId="urn:microsoft.com/office/officeart/2005/8/layout/lProcess2"/>
    <dgm:cxn modelId="{B7F21392-7918-45E5-8A50-5E2A83DE9012}" type="presParOf" srcId="{290482E8-8087-44AD-8464-2674CA3498A9}" destId="{A141B062-A641-4EC0-8AEA-2183C4EAB591}" srcOrd="2" destOrd="0" presId="urn:microsoft.com/office/officeart/2005/8/layout/lProcess2"/>
    <dgm:cxn modelId="{0C3D400F-5266-4044-96C9-5141869D5B2B}" type="presParOf" srcId="{A141B062-A641-4EC0-8AEA-2183C4EAB591}" destId="{62B60212-0F85-4D93-8E03-1BCBE3258F41}" srcOrd="0" destOrd="0" presId="urn:microsoft.com/office/officeart/2005/8/layout/lProcess2"/>
    <dgm:cxn modelId="{AD4D6C9E-3D5C-42A0-805D-F03B2715F239}" type="presParOf" srcId="{62B60212-0F85-4D93-8E03-1BCBE3258F41}" destId="{143AD4A6-3DA3-41BB-B0D9-64105C34CF84}" srcOrd="0" destOrd="0" presId="urn:microsoft.com/office/officeart/2005/8/layout/lProcess2"/>
    <dgm:cxn modelId="{067503D6-9ED5-4065-AB9E-F6BE79343A09}" type="presParOf" srcId="{62B60212-0F85-4D93-8E03-1BCBE3258F41}" destId="{F4B2CA6B-6D74-469E-A69A-31054B00C0C6}" srcOrd="1" destOrd="0" presId="urn:microsoft.com/office/officeart/2005/8/layout/lProcess2"/>
    <dgm:cxn modelId="{27810C41-6F32-46DC-9B85-6AEBC9228B69}" type="presParOf" srcId="{62B60212-0F85-4D93-8E03-1BCBE3258F41}" destId="{87DFA172-07B2-4F3A-AAEA-1A2E3AE3B8AF}" srcOrd="2" destOrd="0" presId="urn:microsoft.com/office/officeart/2005/8/layout/lProcess2"/>
    <dgm:cxn modelId="{86CC1AF5-84C4-4A86-A0D3-28C910242BEC}" type="presParOf" srcId="{62B60212-0F85-4D93-8E03-1BCBE3258F41}" destId="{773C89D2-0AD8-404F-BB16-031C8D5CC0FC}" srcOrd="3" destOrd="0" presId="urn:microsoft.com/office/officeart/2005/8/layout/lProcess2"/>
    <dgm:cxn modelId="{FB0403BC-1679-8E4D-B2B1-D44342668103}" type="presParOf" srcId="{62B60212-0F85-4D93-8E03-1BCBE3258F41}" destId="{6ADD0230-9E30-9E46-AFDC-A1FA7D0D990E}" srcOrd="4" destOrd="0" presId="urn:microsoft.com/office/officeart/2005/8/layout/lProcess2"/>
    <dgm:cxn modelId="{CBDA70A5-D7D3-E248-B7AC-C880BBD960FF}" type="presParOf" srcId="{62B60212-0F85-4D93-8E03-1BCBE3258F41}" destId="{F71CA994-4302-0640-86D5-4B4B12BC398F}" srcOrd="5" destOrd="0" presId="urn:microsoft.com/office/officeart/2005/8/layout/lProcess2"/>
    <dgm:cxn modelId="{90DFBE91-2576-4CD4-A9C8-2A76FE9188C9}" type="presParOf" srcId="{62B60212-0F85-4D93-8E03-1BCBE3258F41}" destId="{1423730D-C85A-488C-8F6A-D0165155483C}" srcOrd="6" destOrd="0" presId="urn:microsoft.com/office/officeart/2005/8/layout/lProcess2"/>
    <dgm:cxn modelId="{51ADBCFF-D5BF-4A0D-8C6A-4CDB08200609}" type="presParOf" srcId="{62B60212-0F85-4D93-8E03-1BCBE3258F41}" destId="{66F98B27-7889-45DB-99D1-BD8DA583A0BE}" srcOrd="7" destOrd="0" presId="urn:microsoft.com/office/officeart/2005/8/layout/lProcess2"/>
    <dgm:cxn modelId="{446312DD-0A31-7E40-912E-97666986ED23}" type="presParOf" srcId="{62B60212-0F85-4D93-8E03-1BCBE3258F41}" destId="{6256C1FF-D601-A24D-A84A-A6086BF8DA7A}" srcOrd="8" destOrd="0" presId="urn:microsoft.com/office/officeart/2005/8/layout/lProcess2"/>
    <dgm:cxn modelId="{278A2A01-6479-4390-90E7-4A7B4607957B}" type="presParOf" srcId="{8FBD69D0-E5CD-4566-A214-B5AFC7A5E7A2}" destId="{F447ACA4-36DF-4E05-9502-78F9C634CC3B}" srcOrd="3" destOrd="0" presId="urn:microsoft.com/office/officeart/2005/8/layout/lProcess2"/>
    <dgm:cxn modelId="{A046CDEE-7688-4E85-BCCB-F4FEEBDB932E}" type="presParOf" srcId="{8FBD69D0-E5CD-4566-A214-B5AFC7A5E7A2}" destId="{68938AF8-BB49-4033-BDDD-C805D5CAF5F0}" srcOrd="4" destOrd="0" presId="urn:microsoft.com/office/officeart/2005/8/layout/lProcess2"/>
    <dgm:cxn modelId="{CDBC36CD-887B-41D4-B690-4EB0ED0D2CE5}" type="presParOf" srcId="{68938AF8-BB49-4033-BDDD-C805D5CAF5F0}" destId="{EEF76A41-66A2-45A8-B0C2-F1B8EE2DD46E}" srcOrd="0" destOrd="0" presId="urn:microsoft.com/office/officeart/2005/8/layout/lProcess2"/>
    <dgm:cxn modelId="{4351A0B2-D886-4F37-86BF-A87D83E31204}" type="presParOf" srcId="{68938AF8-BB49-4033-BDDD-C805D5CAF5F0}" destId="{FFB10544-D5B1-4775-B8A6-2553F4423F5C}" srcOrd="1" destOrd="0" presId="urn:microsoft.com/office/officeart/2005/8/layout/lProcess2"/>
    <dgm:cxn modelId="{66991B44-1FDB-4842-9351-9BCAC96C5A53}" type="presParOf" srcId="{68938AF8-BB49-4033-BDDD-C805D5CAF5F0}" destId="{B96BC94D-965C-4681-8C97-CE6BB05B2CE1}" srcOrd="2" destOrd="0" presId="urn:microsoft.com/office/officeart/2005/8/layout/lProcess2"/>
    <dgm:cxn modelId="{6779B2F2-A081-4699-86C4-3BFAEBD50687}" type="presParOf" srcId="{B96BC94D-965C-4681-8C97-CE6BB05B2CE1}" destId="{B13162C0-D056-4E24-92CA-030398D338BC}" srcOrd="0" destOrd="0" presId="urn:microsoft.com/office/officeart/2005/8/layout/lProcess2"/>
    <dgm:cxn modelId="{5BAA880B-8050-4CCA-8C09-E11CD83B330F}" type="presParOf" srcId="{B13162C0-D056-4E24-92CA-030398D338BC}" destId="{729403F4-147E-4B4C-B707-27BA3322EEBB}" srcOrd="0" destOrd="0" presId="urn:microsoft.com/office/officeart/2005/8/layout/lProcess2"/>
    <dgm:cxn modelId="{ACDE3B67-577E-4102-8C71-77D00EE02AB2}" type="presParOf" srcId="{B13162C0-D056-4E24-92CA-030398D338BC}" destId="{F733D7D2-1CA6-447D-8C57-0BB541E9CD3D}" srcOrd="1" destOrd="0" presId="urn:microsoft.com/office/officeart/2005/8/layout/lProcess2"/>
    <dgm:cxn modelId="{653A4D50-0333-489D-8F7D-2BDC3F6EC537}" type="presParOf" srcId="{B13162C0-D056-4E24-92CA-030398D338BC}" destId="{94CF9577-C717-44B5-BFCB-BEB86B34A493}" srcOrd="2" destOrd="0" presId="urn:microsoft.com/office/officeart/2005/8/layout/lProcess2"/>
    <dgm:cxn modelId="{3DB36BEC-2CB7-41EE-8833-D8F8F540A38C}" type="presParOf" srcId="{B13162C0-D056-4E24-92CA-030398D338BC}" destId="{3DDB0DFC-248C-425F-B8D1-04898F2FCA25}" srcOrd="3" destOrd="0" presId="urn:microsoft.com/office/officeart/2005/8/layout/lProcess2"/>
    <dgm:cxn modelId="{2E5AEBE8-A653-4687-9838-E6ABAF7F56C9}" type="presParOf" srcId="{B13162C0-D056-4E24-92CA-030398D338BC}" destId="{AAE5D623-DABF-40F5-A454-D28FD0A09FF2}" srcOrd="4" destOrd="0" presId="urn:microsoft.com/office/officeart/2005/8/layout/lProcess2"/>
    <dgm:cxn modelId="{68165D3F-5A09-4615-B2E0-D8CBB074775A}" type="presParOf" srcId="{B13162C0-D056-4E24-92CA-030398D338BC}" destId="{9B031118-6522-4F9F-BE6C-6BF087029A8E}" srcOrd="5" destOrd="0" presId="urn:microsoft.com/office/officeart/2005/8/layout/lProcess2"/>
    <dgm:cxn modelId="{90C0225A-8936-419D-8BA1-E0009A4FCF62}" type="presParOf" srcId="{B13162C0-D056-4E24-92CA-030398D338BC}" destId="{70B36A87-C8B8-46BC-98B0-C5788E2497C3}" srcOrd="6" destOrd="0" presId="urn:microsoft.com/office/officeart/2005/8/layout/lProcess2"/>
    <dgm:cxn modelId="{F3632434-1355-4B99-8446-1EE6C8FB275C}" type="presParOf" srcId="{B13162C0-D056-4E24-92CA-030398D338BC}" destId="{7FA9B9B6-BFC1-49E8-BD5E-BCC977D43D40}" srcOrd="7" destOrd="0" presId="urn:microsoft.com/office/officeart/2005/8/layout/lProcess2"/>
    <dgm:cxn modelId="{D386A0E3-A6E6-43FA-98A9-ADDE1EDAA7A0}" type="presParOf" srcId="{B13162C0-D056-4E24-92CA-030398D338BC}" destId="{D20CBBA3-0D22-40F9-9758-CC882207B5E3}" srcOrd="8"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6278C79-9EA1-4FCA-A12F-CF638EBB4CBB}"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de-DE"/>
        </a:p>
      </dgm:t>
    </dgm:pt>
    <dgm:pt modelId="{4DDC707A-4A17-4E8D-BA7E-95C2131CC3C6}">
      <dgm:prSet phldrT="[Text]" phldr="0"/>
      <dgm:spPr/>
      <dgm:t>
        <a:bodyPr/>
        <a:lstStyle/>
        <a:p>
          <a:r>
            <a:rPr lang="de-DE" b="0" i="0" u="none" strike="noStrike" cap="none" baseline="0" noProof="0" dirty="0">
              <a:solidFill>
                <a:srgbClr val="010000"/>
              </a:solidFill>
              <a:latin typeface="Arial" panose="020B0604020202020204" pitchFamily="34" charset="0"/>
              <a:ea typeface="ＭＳ Ｐゴシック"/>
              <a:cs typeface="Arial" panose="020B0604020202020204" pitchFamily="34" charset="0"/>
            </a:rPr>
            <a:t>L-L</a:t>
          </a:r>
        </a:p>
      </dgm:t>
    </dgm:pt>
    <dgm:pt modelId="{18D0FD3A-FB56-4414-88D3-55EA272CFA75}" type="parTrans" cxnId="{DBB9E692-03D1-4425-907D-19826E500320}">
      <dgm:prSet/>
      <dgm:spPr/>
      <dgm:t>
        <a:bodyPr/>
        <a:lstStyle/>
        <a:p>
          <a:endParaRPr lang="de-DE"/>
        </a:p>
      </dgm:t>
    </dgm:pt>
    <dgm:pt modelId="{8E9D7BBA-D405-4B93-81ED-2F24DEBAC6C6}" type="sibTrans" cxnId="{DBB9E692-03D1-4425-907D-19826E500320}">
      <dgm:prSet/>
      <dgm:spPr/>
      <dgm:t>
        <a:bodyPr/>
        <a:lstStyle/>
        <a:p>
          <a:endParaRPr lang="de-DE"/>
        </a:p>
      </dgm:t>
    </dgm:pt>
    <dgm:pt modelId="{7945556C-3241-4049-8DAF-396060D2C0AB}">
      <dgm:prSet phldrT="[Text]" phldr="0"/>
      <dgm:spPr>
        <a:solidFill>
          <a:schemeClr val="accent1"/>
        </a:solidFill>
      </dgm:spPr>
      <dgm:t>
        <a:bodyPr/>
        <a:lstStyle/>
        <a:p>
          <a:r>
            <a:rPr lang="de-DE" dirty="0">
              <a:solidFill>
                <a:schemeClr val="bg1"/>
              </a:solidFill>
              <a:latin typeface="Arial" panose="020B0604020202020204" pitchFamily="34" charset="0"/>
              <a:ea typeface="ＭＳ Ｐゴシック"/>
              <a:cs typeface="Arial" panose="020B0604020202020204" pitchFamily="34" charset="0"/>
            </a:rPr>
            <a:t>Koop-tools</a:t>
          </a:r>
          <a:endParaRPr lang="de-DE" dirty="0">
            <a:solidFill>
              <a:schemeClr val="bg1"/>
            </a:solidFill>
            <a:latin typeface="Arial" panose="020B0604020202020204" pitchFamily="34" charset="0"/>
            <a:cs typeface="Arial" panose="020B0604020202020204" pitchFamily="34" charset="0"/>
          </a:endParaRPr>
        </a:p>
      </dgm:t>
    </dgm:pt>
    <dgm:pt modelId="{9D66BE3B-46FE-41ED-AB73-7B522E264EE3}" type="parTrans" cxnId="{904F01BB-D5FA-45A7-B56C-ECAB9D937C81}">
      <dgm:prSet/>
      <dgm:spPr/>
      <dgm:t>
        <a:bodyPr/>
        <a:lstStyle/>
        <a:p>
          <a:endParaRPr lang="de-DE"/>
        </a:p>
      </dgm:t>
    </dgm:pt>
    <dgm:pt modelId="{F8A34F67-72BF-44BD-8CAA-601AB7F092A3}" type="sibTrans" cxnId="{904F01BB-D5FA-45A7-B56C-ECAB9D937C81}">
      <dgm:prSet/>
      <dgm:spPr/>
      <dgm:t>
        <a:bodyPr/>
        <a:lstStyle/>
        <a:p>
          <a:endParaRPr lang="de-DE"/>
        </a:p>
      </dgm:t>
    </dgm:pt>
    <dgm:pt modelId="{7BCA1E47-D4A9-4793-8134-7A70751A07F2}">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0DEFE7ED-D29B-47BC-B7D4-02631C5FE9F8}" type="parTrans" cxnId="{4B482C8E-6125-4B3C-9B44-BFC076A8739C}">
      <dgm:prSet/>
      <dgm:spPr/>
      <dgm:t>
        <a:bodyPr/>
        <a:lstStyle/>
        <a:p>
          <a:endParaRPr lang="de-DE"/>
        </a:p>
      </dgm:t>
    </dgm:pt>
    <dgm:pt modelId="{3420702B-7D85-4568-987A-D167F0180F8C}" type="sibTrans" cxnId="{4B482C8E-6125-4B3C-9B44-BFC076A8739C}">
      <dgm:prSet/>
      <dgm:spPr/>
      <dgm:t>
        <a:bodyPr/>
        <a:lstStyle/>
        <a:p>
          <a:endParaRPr lang="de-DE"/>
        </a:p>
      </dgm:t>
    </dgm:pt>
    <dgm:pt modelId="{01E7382C-5351-4A22-8AAD-54D8E2EF4D89}">
      <dgm:prSet phldrT="[Text]" phldr="0"/>
      <dgm:spPr/>
      <dgm:t>
        <a:bodyPr/>
        <a:lstStyle/>
        <a:p>
          <a:r>
            <a:rPr lang="de-DE" dirty="0">
              <a:latin typeface="Arial" panose="020B0604020202020204" pitchFamily="34" charset="0"/>
              <a:ea typeface="ＭＳ Ｐゴシック"/>
              <a:cs typeface="Arial" panose="020B0604020202020204" pitchFamily="34" charset="0"/>
            </a:rPr>
            <a:t>L-S</a:t>
          </a:r>
          <a:endParaRPr lang="de-DE" dirty="0">
            <a:latin typeface="Arial" panose="020B0604020202020204" pitchFamily="34" charset="0"/>
            <a:cs typeface="Arial" panose="020B0604020202020204" pitchFamily="34" charset="0"/>
          </a:endParaRPr>
        </a:p>
      </dgm:t>
    </dgm:pt>
    <dgm:pt modelId="{E5012F63-46A4-44C8-972E-9A50DD93D799}" type="parTrans" cxnId="{A298FD49-7FEF-454B-A4E7-B4768CF8705D}">
      <dgm:prSet/>
      <dgm:spPr/>
      <dgm:t>
        <a:bodyPr/>
        <a:lstStyle/>
        <a:p>
          <a:endParaRPr lang="de-DE"/>
        </a:p>
      </dgm:t>
    </dgm:pt>
    <dgm:pt modelId="{E8FC39D8-0CFA-409A-BEED-B612F6B64817}" type="sibTrans" cxnId="{A298FD49-7FEF-454B-A4E7-B4768CF8705D}">
      <dgm:prSet/>
      <dgm:spPr/>
      <dgm:t>
        <a:bodyPr/>
        <a:lstStyle/>
        <a:p>
          <a:endParaRPr lang="de-DE"/>
        </a:p>
      </dgm:t>
    </dgm:pt>
    <dgm:pt modelId="{7580DA23-64BF-4D71-8974-170CF694F2C0}">
      <dgm:prSet phldrT="[Text]" phldr="0"/>
      <dgm:spPr>
        <a:solidFill>
          <a:schemeClr val="accent1"/>
        </a:solidFill>
      </dgm:spPr>
      <dgm:t>
        <a:bodyPr/>
        <a:lstStyle/>
        <a:p>
          <a:r>
            <a:rPr lang="de-DE" dirty="0">
              <a:solidFill>
                <a:schemeClr val="bg1"/>
              </a:solidFill>
              <a:latin typeface="Arial" panose="020B0604020202020204" pitchFamily="34" charset="0"/>
              <a:ea typeface="ＭＳ Ｐゴシック"/>
              <a:cs typeface="Arial" panose="020B0604020202020204" pitchFamily="34" charset="0"/>
            </a:rPr>
            <a:t>Koop-tools</a:t>
          </a:r>
          <a:endParaRPr lang="de-DE" dirty="0">
            <a:solidFill>
              <a:schemeClr val="bg1"/>
            </a:solidFill>
            <a:latin typeface="Arial" panose="020B0604020202020204" pitchFamily="34" charset="0"/>
            <a:cs typeface="Arial" panose="020B0604020202020204" pitchFamily="34" charset="0"/>
          </a:endParaRPr>
        </a:p>
      </dgm:t>
    </dgm:pt>
    <dgm:pt modelId="{A2C386C7-E7C2-4468-8B2F-E0F64DC7CDCC}" type="parTrans" cxnId="{79D62E3B-4CF1-4869-9CCD-3EB9B5071B35}">
      <dgm:prSet/>
      <dgm:spPr/>
      <dgm:t>
        <a:bodyPr/>
        <a:lstStyle/>
        <a:p>
          <a:endParaRPr lang="de-DE"/>
        </a:p>
      </dgm:t>
    </dgm:pt>
    <dgm:pt modelId="{6D9D3BD5-FF04-46DA-BC8E-178222B20395}" type="sibTrans" cxnId="{79D62E3B-4CF1-4869-9CCD-3EB9B5071B35}">
      <dgm:prSet/>
      <dgm:spPr/>
      <dgm:t>
        <a:bodyPr/>
        <a:lstStyle/>
        <a:p>
          <a:endParaRPr lang="de-DE"/>
        </a:p>
      </dgm:t>
    </dgm:pt>
    <dgm:pt modelId="{2BAA1C42-815A-4F64-B76A-23F08DD38791}">
      <dgm:prSet phldrT="[Text]" phldr="0"/>
      <dgm:spPr/>
      <dgm:t>
        <a:bodyPr/>
        <a:lstStyle/>
        <a:p>
          <a:r>
            <a:rPr lang="de-DE" dirty="0">
              <a:latin typeface="Arial" panose="020B0604020202020204" pitchFamily="34" charset="0"/>
              <a:ea typeface="ＭＳ Ｐゴシック"/>
              <a:cs typeface="Arial" panose="020B0604020202020204" pitchFamily="34" charset="0"/>
            </a:rPr>
            <a:t>Web-Konferenz</a:t>
          </a:r>
          <a:endParaRPr lang="de-DE" dirty="0">
            <a:latin typeface="Arial" panose="020B0604020202020204" pitchFamily="34" charset="0"/>
            <a:cs typeface="Arial" panose="020B0604020202020204" pitchFamily="34" charset="0"/>
          </a:endParaRPr>
        </a:p>
      </dgm:t>
    </dgm:pt>
    <dgm:pt modelId="{ED6396F6-1CF3-4A0C-B798-39053706F19A}" type="parTrans" cxnId="{3FA5777C-B2D6-4BA1-8030-4D181078DB2A}">
      <dgm:prSet/>
      <dgm:spPr/>
      <dgm:t>
        <a:bodyPr/>
        <a:lstStyle/>
        <a:p>
          <a:endParaRPr lang="de-DE"/>
        </a:p>
      </dgm:t>
    </dgm:pt>
    <dgm:pt modelId="{BC843645-D9C2-4579-98DB-CE853B570044}" type="sibTrans" cxnId="{3FA5777C-B2D6-4BA1-8030-4D181078DB2A}">
      <dgm:prSet/>
      <dgm:spPr/>
      <dgm:t>
        <a:bodyPr/>
        <a:lstStyle/>
        <a:p>
          <a:endParaRPr lang="de-DE"/>
        </a:p>
      </dgm:t>
    </dgm:pt>
    <dgm:pt modelId="{5CD89E73-6E4A-4174-B10E-3961834AC4B3}">
      <dgm:prSet phldrT="[Text]" phldr="0"/>
      <dgm:spPr/>
      <dgm:t>
        <a:bodyPr/>
        <a:lstStyle/>
        <a:p>
          <a:r>
            <a:rPr lang="de-DE" dirty="0">
              <a:latin typeface="Arial" panose="020B0604020202020204" pitchFamily="34" charset="0"/>
              <a:ea typeface="ＭＳ Ｐゴシック"/>
              <a:cs typeface="Arial" panose="020B0604020202020204" pitchFamily="34" charset="0"/>
            </a:rPr>
            <a:t>S-S</a:t>
          </a:r>
          <a:endParaRPr lang="de-DE" dirty="0">
            <a:latin typeface="Arial" panose="020B0604020202020204" pitchFamily="34" charset="0"/>
            <a:cs typeface="Arial" panose="020B0604020202020204" pitchFamily="34" charset="0"/>
          </a:endParaRPr>
        </a:p>
      </dgm:t>
    </dgm:pt>
    <dgm:pt modelId="{D2875CAE-067D-4431-A6E8-6E939026F8EF}" type="parTrans" cxnId="{09654F6A-BDCE-43B0-92BE-99A174AD111D}">
      <dgm:prSet/>
      <dgm:spPr/>
      <dgm:t>
        <a:bodyPr/>
        <a:lstStyle/>
        <a:p>
          <a:endParaRPr lang="de-DE"/>
        </a:p>
      </dgm:t>
    </dgm:pt>
    <dgm:pt modelId="{3C6F033F-AAE3-446D-B160-EEED84219719}" type="sibTrans" cxnId="{09654F6A-BDCE-43B0-92BE-99A174AD111D}">
      <dgm:prSet/>
      <dgm:spPr/>
      <dgm:t>
        <a:bodyPr/>
        <a:lstStyle/>
        <a:p>
          <a:endParaRPr lang="de-DE"/>
        </a:p>
      </dgm:t>
    </dgm:pt>
    <dgm:pt modelId="{528CA94C-B642-47A2-BBC3-604543E60D8F}">
      <dgm:prSet phldrT="[Text]" phldr="0"/>
      <dgm:spPr/>
      <dgm:t>
        <a:bodyPr/>
        <a:lstStyle/>
        <a:p>
          <a:r>
            <a:rPr lang="de-DE" dirty="0">
              <a:latin typeface="Arial" panose="020B0604020202020204" pitchFamily="34" charset="0"/>
              <a:ea typeface="ＭＳ Ｐゴシック"/>
              <a:cs typeface="Arial" panose="020B0604020202020204" pitchFamily="34" charset="0"/>
            </a:rPr>
            <a:t>Video-Tel</a:t>
          </a:r>
          <a:endParaRPr lang="de-DE" dirty="0">
            <a:latin typeface="Arial" panose="020B0604020202020204" pitchFamily="34" charset="0"/>
            <a:cs typeface="Arial" panose="020B0604020202020204" pitchFamily="34" charset="0"/>
          </a:endParaRPr>
        </a:p>
      </dgm:t>
    </dgm:pt>
    <dgm:pt modelId="{08764A71-D651-4E3C-B375-12C97278BB7D}" type="parTrans" cxnId="{DABF68B5-8154-43E5-817D-10AF9F38A40B}">
      <dgm:prSet/>
      <dgm:spPr/>
      <dgm:t>
        <a:bodyPr/>
        <a:lstStyle/>
        <a:p>
          <a:endParaRPr lang="de-DE"/>
        </a:p>
      </dgm:t>
    </dgm:pt>
    <dgm:pt modelId="{A09FB304-16C4-4335-95A1-C445FF564662}" type="sibTrans" cxnId="{DABF68B5-8154-43E5-817D-10AF9F38A40B}">
      <dgm:prSet/>
      <dgm:spPr/>
      <dgm:t>
        <a:bodyPr/>
        <a:lstStyle/>
        <a:p>
          <a:endParaRPr lang="de-DE"/>
        </a:p>
      </dgm:t>
    </dgm:pt>
    <dgm:pt modelId="{E0CFD1AC-BD17-4946-855D-C6C500075A3C}">
      <dgm:prSet phldrT="[Text]" phldr="0"/>
      <dgm:spPr>
        <a:solidFill>
          <a:schemeClr val="accent1"/>
        </a:solidFill>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30FB37B2-1122-4C4A-805B-F35BCDB15468}" type="parTrans" cxnId="{565C7B11-8C23-4CE2-9677-46BD756215AD}">
      <dgm:prSet/>
      <dgm:spPr/>
      <dgm:t>
        <a:bodyPr/>
        <a:lstStyle/>
        <a:p>
          <a:endParaRPr lang="de-DE"/>
        </a:p>
      </dgm:t>
    </dgm:pt>
    <dgm:pt modelId="{B1E2AB14-5FA4-4FA3-8319-81A36F5F3873}" type="sibTrans" cxnId="{565C7B11-8C23-4CE2-9677-46BD756215AD}">
      <dgm:prSet/>
      <dgm:spPr/>
      <dgm:t>
        <a:bodyPr/>
        <a:lstStyle/>
        <a:p>
          <a:endParaRPr lang="de-DE"/>
        </a:p>
      </dgm:t>
    </dgm:pt>
    <dgm:pt modelId="{651BE562-42CF-4AE7-8E28-867206D6471A}">
      <dgm:prSet phldr="0"/>
      <dgm:spPr/>
      <dgm:t>
        <a:bodyPr/>
        <a:lstStyle/>
        <a:p>
          <a:r>
            <a:rPr lang="de-DE" dirty="0">
              <a:latin typeface="Arial" panose="020B0604020202020204" pitchFamily="34" charset="0"/>
              <a:ea typeface="ＭＳ Ｐゴシック"/>
              <a:cs typeface="Arial" panose="020B0604020202020204" pitchFamily="34" charset="0"/>
            </a:rPr>
            <a:t>Messenger</a:t>
          </a:r>
          <a:endParaRPr lang="de-DE" dirty="0">
            <a:latin typeface="Arial" panose="020B0604020202020204" pitchFamily="34" charset="0"/>
            <a:cs typeface="Arial" panose="020B0604020202020204" pitchFamily="34" charset="0"/>
          </a:endParaRPr>
        </a:p>
      </dgm:t>
    </dgm:pt>
    <dgm:pt modelId="{B3149D09-DE87-427A-BA7D-0FAFFB88C362}" type="parTrans" cxnId="{4EA4A558-6EF2-436B-97B0-ACF46756541B}">
      <dgm:prSet/>
      <dgm:spPr/>
      <dgm:t>
        <a:bodyPr/>
        <a:lstStyle/>
        <a:p>
          <a:endParaRPr lang="de-DE"/>
        </a:p>
      </dgm:t>
    </dgm:pt>
    <dgm:pt modelId="{00A73959-41C0-4129-BF25-DF74BE27516A}" type="sibTrans" cxnId="{4EA4A558-6EF2-436B-97B0-ACF46756541B}">
      <dgm:prSet/>
      <dgm:spPr/>
      <dgm:t>
        <a:bodyPr/>
        <a:lstStyle/>
        <a:p>
          <a:endParaRPr lang="de-DE"/>
        </a:p>
      </dgm:t>
    </dgm:pt>
    <dgm:pt modelId="{31F5D35B-7EE3-4D45-9A0B-D1AAA85F4C85}">
      <dgm:prSet phldr="0"/>
      <dgm:spPr/>
      <dgm:t>
        <a:bodyPr/>
        <a:lstStyle/>
        <a:p>
          <a:r>
            <a:rPr lang="de-DE" dirty="0">
              <a:latin typeface="Arial" panose="020B0604020202020204" pitchFamily="34" charset="0"/>
              <a:ea typeface="ＭＳ Ｐゴシック"/>
              <a:cs typeface="Arial" panose="020B0604020202020204" pitchFamily="34" charset="0"/>
            </a:rPr>
            <a:t>Präsentation</a:t>
          </a:r>
        </a:p>
      </dgm:t>
    </dgm:pt>
    <dgm:pt modelId="{8B970D85-72A3-4AB8-8150-EBDB47E9CCD3}" type="parTrans" cxnId="{88109967-6043-4911-B12D-065BA27CFD31}">
      <dgm:prSet/>
      <dgm:spPr/>
      <dgm:t>
        <a:bodyPr/>
        <a:lstStyle/>
        <a:p>
          <a:endParaRPr lang="de-DE"/>
        </a:p>
      </dgm:t>
    </dgm:pt>
    <dgm:pt modelId="{92CA7DF7-D5CB-49D7-AA31-9CCEAA9632F1}" type="sibTrans" cxnId="{88109967-6043-4911-B12D-065BA27CFD31}">
      <dgm:prSet/>
      <dgm:spPr/>
      <dgm:t>
        <a:bodyPr/>
        <a:lstStyle/>
        <a:p>
          <a:endParaRPr lang="de-DE"/>
        </a:p>
      </dgm:t>
    </dgm:pt>
    <dgm:pt modelId="{1057B5A3-C95C-4303-A3EB-BF727B173DF3}">
      <dgm:prSet phldr="0"/>
      <dgm:spPr>
        <a:solidFill>
          <a:schemeClr val="accent1"/>
        </a:solidFill>
      </dgm:spPr>
      <dgm:t>
        <a:bodyPr/>
        <a:lstStyle/>
        <a:p>
          <a:pPr rtl="0"/>
          <a:r>
            <a:rPr lang="de-DE" dirty="0">
              <a:latin typeface="Arial" panose="020B0604020202020204" pitchFamily="34" charset="0"/>
              <a:ea typeface="ＭＳ Ｐゴシック"/>
              <a:cs typeface="Arial" panose="020B0604020202020204" pitchFamily="34" charset="0"/>
            </a:rPr>
            <a:t>ARS</a:t>
          </a:r>
        </a:p>
      </dgm:t>
    </dgm:pt>
    <dgm:pt modelId="{F7135903-407C-4FCD-95E2-25714038C0DC}" type="parTrans" cxnId="{6DDAF93A-1294-4DDA-94D5-79A9BD6A417E}">
      <dgm:prSet/>
      <dgm:spPr/>
      <dgm:t>
        <a:bodyPr/>
        <a:lstStyle/>
        <a:p>
          <a:endParaRPr lang="de-DE"/>
        </a:p>
      </dgm:t>
    </dgm:pt>
    <dgm:pt modelId="{8F058A1A-91F8-4A0B-8BBB-4EDCBE431DE8}" type="sibTrans" cxnId="{6DDAF93A-1294-4DDA-94D5-79A9BD6A417E}">
      <dgm:prSet/>
      <dgm:spPr/>
      <dgm:t>
        <a:bodyPr/>
        <a:lstStyle/>
        <a:p>
          <a:endParaRPr lang="de-DE"/>
        </a:p>
      </dgm:t>
    </dgm:pt>
    <dgm:pt modelId="{F4BC5BB3-2002-490F-A030-DB76FE1EFDAB}">
      <dgm:prSet phldr="0"/>
      <dgm:spPr/>
      <dgm:t>
        <a:bodyPr/>
        <a:lstStyle/>
        <a:p>
          <a:pPr rtl="0"/>
          <a:r>
            <a:rPr lang="de-DE" dirty="0">
              <a:latin typeface="Arial" panose="020B0604020202020204" pitchFamily="34" charset="0"/>
              <a:ea typeface="ＭＳ Ｐゴシック"/>
              <a:cs typeface="Arial" panose="020B0604020202020204" pitchFamily="34" charset="0"/>
            </a:rPr>
            <a:t>Soz. Netzw.</a:t>
          </a:r>
        </a:p>
      </dgm:t>
    </dgm:pt>
    <dgm:pt modelId="{B598551B-7953-44E7-9459-E1A749599040}" type="parTrans" cxnId="{3C00E105-D6E1-474B-B299-DC446C62C38A}">
      <dgm:prSet/>
      <dgm:spPr/>
      <dgm:t>
        <a:bodyPr/>
        <a:lstStyle/>
        <a:p>
          <a:endParaRPr lang="de-DE"/>
        </a:p>
      </dgm:t>
    </dgm:pt>
    <dgm:pt modelId="{3FFCFD0D-D11C-4BC8-ABE2-63EAED6B2A7E}" type="sibTrans" cxnId="{3C00E105-D6E1-474B-B299-DC446C62C38A}">
      <dgm:prSet/>
      <dgm:spPr/>
      <dgm:t>
        <a:bodyPr/>
        <a:lstStyle/>
        <a:p>
          <a:endParaRPr lang="de-DE"/>
        </a:p>
      </dgm:t>
    </dgm:pt>
    <dgm:pt modelId="{81B5EF68-2007-4DF9-B5BB-5E317EC1D6EF}">
      <dgm:prSet phldr="0"/>
      <dgm:spPr/>
      <dgm:t>
        <a:bodyPr/>
        <a:lstStyle/>
        <a:p>
          <a:r>
            <a:rPr lang="de-DE" dirty="0">
              <a:latin typeface="Arial" panose="020B0604020202020204" pitchFamily="34" charset="0"/>
              <a:ea typeface="ＭＳ Ｐゴシック"/>
              <a:cs typeface="Arial" panose="020B0604020202020204" pitchFamily="34" charset="0"/>
            </a:rPr>
            <a:t>Telefon</a:t>
          </a:r>
        </a:p>
      </dgm:t>
    </dgm:pt>
    <dgm:pt modelId="{0E1E8419-31A8-4872-A1E4-97086DCE79DC}" type="parTrans" cxnId="{56E84900-25BF-4613-84E5-AE89D68423B8}">
      <dgm:prSet/>
      <dgm:spPr/>
      <dgm:t>
        <a:bodyPr/>
        <a:lstStyle/>
        <a:p>
          <a:endParaRPr lang="de-DE"/>
        </a:p>
      </dgm:t>
    </dgm:pt>
    <dgm:pt modelId="{91CFF127-F5DE-4678-9C0C-371490366CE3}" type="sibTrans" cxnId="{56E84900-25BF-4613-84E5-AE89D68423B8}">
      <dgm:prSet/>
      <dgm:spPr/>
      <dgm:t>
        <a:bodyPr/>
        <a:lstStyle/>
        <a:p>
          <a:endParaRPr lang="de-DE"/>
        </a:p>
      </dgm:t>
    </dgm:pt>
    <dgm:pt modelId="{C676E71D-7961-4A81-A253-A413E3BF7A7C}">
      <dgm:prSet phldr="0"/>
      <dgm:spPr>
        <a:solidFill>
          <a:schemeClr val="accent1"/>
        </a:solidFill>
      </dgm:spPr>
      <dgm:t>
        <a:bodyPr/>
        <a:lstStyle/>
        <a:p>
          <a:pPr rtl="0"/>
          <a:r>
            <a:rPr lang="de-DE" dirty="0">
              <a:solidFill>
                <a:schemeClr val="bg1"/>
              </a:solidFill>
              <a:latin typeface="Arial" panose="020B0604020202020204" pitchFamily="34" charset="0"/>
              <a:cs typeface="Arial" panose="020B0604020202020204" pitchFamily="34" charset="0"/>
            </a:rPr>
            <a:t>Koop-tools</a:t>
          </a:r>
          <a:endParaRPr lang="de-DE" dirty="0">
            <a:solidFill>
              <a:schemeClr val="bg1"/>
            </a:solidFill>
            <a:latin typeface="Arial" panose="020B0604020202020204" pitchFamily="34" charset="0"/>
            <a:ea typeface="ＭＳ Ｐゴシック"/>
            <a:cs typeface="Arial" panose="020B0604020202020204" pitchFamily="34" charset="0"/>
          </a:endParaRPr>
        </a:p>
      </dgm:t>
    </dgm:pt>
    <dgm:pt modelId="{D08EBC30-0D5E-41D2-8AFF-D139A77F2A45}" type="parTrans" cxnId="{A2AB77ED-1BCF-4C59-BEC6-9D538196E0B5}">
      <dgm:prSet/>
      <dgm:spPr/>
      <dgm:t>
        <a:bodyPr/>
        <a:lstStyle/>
        <a:p>
          <a:endParaRPr lang="de-DE"/>
        </a:p>
      </dgm:t>
    </dgm:pt>
    <dgm:pt modelId="{7227A050-4C03-4BA7-9BA3-7AB30141BE49}" type="sibTrans" cxnId="{A2AB77ED-1BCF-4C59-BEC6-9D538196E0B5}">
      <dgm:prSet/>
      <dgm:spPr/>
      <dgm:t>
        <a:bodyPr/>
        <a:lstStyle/>
        <a:p>
          <a:endParaRPr lang="de-DE"/>
        </a:p>
      </dgm:t>
    </dgm:pt>
    <dgm:pt modelId="{0E9B87D1-B46B-7A48-97A1-C2C5FDF2E758}">
      <dgm:prSet phldr="0"/>
      <dgm:spPr/>
      <dgm:t>
        <a:bodyPr/>
        <a:lstStyle/>
        <a:p>
          <a:r>
            <a:rPr lang="de-DE" dirty="0">
              <a:latin typeface="Arial" panose="020B0604020202020204" pitchFamily="34" charset="0"/>
              <a:cs typeface="Arial" panose="020B0604020202020204" pitchFamily="34" charset="0"/>
            </a:rPr>
            <a:t>Präsentation</a:t>
          </a:r>
        </a:p>
      </dgm:t>
    </dgm:pt>
    <dgm:pt modelId="{5AD8FE0A-55EE-A945-9FA2-0DEAA045DD11}" type="parTrans" cxnId="{5C22786F-B5F1-1A42-9899-1D595A290B22}">
      <dgm:prSet/>
      <dgm:spPr/>
      <dgm:t>
        <a:bodyPr/>
        <a:lstStyle/>
        <a:p>
          <a:endParaRPr lang="de-DE"/>
        </a:p>
      </dgm:t>
    </dgm:pt>
    <dgm:pt modelId="{B55F2B46-9F49-6A4F-AAD2-5B65D7BFC4FD}" type="sibTrans" cxnId="{5C22786F-B5F1-1A42-9899-1D595A290B22}">
      <dgm:prSet/>
      <dgm:spPr/>
      <dgm:t>
        <a:bodyPr/>
        <a:lstStyle/>
        <a:p>
          <a:endParaRPr lang="de-DE"/>
        </a:p>
      </dgm:t>
    </dgm:pt>
    <dgm:pt modelId="{969A296B-40FA-354A-81B4-DB28204BFBED}">
      <dgm:prSet phldrT="[Text]" phldr="0"/>
      <dgm:spPr/>
      <dgm:t>
        <a:bodyPr/>
        <a:lstStyle/>
        <a:p>
          <a:r>
            <a:rPr lang="de-DE" dirty="0">
              <a:latin typeface="Arial" panose="020B0604020202020204" pitchFamily="34" charset="0"/>
              <a:cs typeface="Arial" panose="020B0604020202020204" pitchFamily="34" charset="0"/>
            </a:rPr>
            <a:t>Web-Konferenz </a:t>
          </a:r>
        </a:p>
      </dgm:t>
    </dgm:pt>
    <dgm:pt modelId="{C4E8F8FA-E3DA-DA45-BC2B-1856D0C9E6C2}" type="parTrans" cxnId="{A1817864-E537-F94A-9CC7-08FF64D1255E}">
      <dgm:prSet/>
      <dgm:spPr/>
      <dgm:t>
        <a:bodyPr/>
        <a:lstStyle/>
        <a:p>
          <a:endParaRPr lang="de-DE"/>
        </a:p>
      </dgm:t>
    </dgm:pt>
    <dgm:pt modelId="{E824E237-EFED-284E-AEAF-35DD79FEED88}" type="sibTrans" cxnId="{A1817864-E537-F94A-9CC7-08FF64D1255E}">
      <dgm:prSet/>
      <dgm:spPr/>
      <dgm:t>
        <a:bodyPr/>
        <a:lstStyle/>
        <a:p>
          <a:endParaRPr lang="de-DE"/>
        </a:p>
      </dgm:t>
    </dgm:pt>
    <dgm:pt modelId="{D55C4108-04C1-744D-A837-BFF3CFED3B34}">
      <dgm:prSet phldrT="[Text]" phldr="0"/>
      <dgm:spPr/>
      <dgm:t>
        <a:bodyPr/>
        <a:lstStyle/>
        <a:p>
          <a:r>
            <a:rPr lang="de-DE" dirty="0">
              <a:latin typeface="Arial" panose="020B0604020202020204" pitchFamily="34" charset="0"/>
              <a:ea typeface="ＭＳ Ｐゴシック"/>
              <a:cs typeface="Arial" panose="020B0604020202020204" pitchFamily="34" charset="0"/>
            </a:rPr>
            <a:t>Email / Chat</a:t>
          </a:r>
          <a:endParaRPr lang="de-DE" dirty="0">
            <a:latin typeface="Arial" panose="020B0604020202020204" pitchFamily="34" charset="0"/>
            <a:cs typeface="Arial" panose="020B0604020202020204" pitchFamily="34" charset="0"/>
          </a:endParaRPr>
        </a:p>
      </dgm:t>
    </dgm:pt>
    <dgm:pt modelId="{27C32172-3300-2B4E-9D27-AB4BA8CFF226}" type="parTrans" cxnId="{339795E3-0828-AE4A-87FD-666F1272590F}">
      <dgm:prSet/>
      <dgm:spPr/>
      <dgm:t>
        <a:bodyPr/>
        <a:lstStyle/>
        <a:p>
          <a:endParaRPr lang="de-DE"/>
        </a:p>
      </dgm:t>
    </dgm:pt>
    <dgm:pt modelId="{3FD83995-D5A6-9043-947E-48F8FA0D518B}" type="sibTrans" cxnId="{339795E3-0828-AE4A-87FD-666F1272590F}">
      <dgm:prSet/>
      <dgm:spPr/>
      <dgm:t>
        <a:bodyPr/>
        <a:lstStyle/>
        <a:p>
          <a:endParaRPr lang="de-DE"/>
        </a:p>
      </dgm:t>
    </dgm:pt>
    <dgm:pt modelId="{8FBD69D0-E5CD-4566-A214-B5AFC7A5E7A2}" type="pres">
      <dgm:prSet presAssocID="{06278C79-9EA1-4FCA-A12F-CF638EBB4CBB}" presName="theList" presStyleCnt="0">
        <dgm:presLayoutVars>
          <dgm:dir/>
          <dgm:animLvl val="lvl"/>
          <dgm:resizeHandles val="exact"/>
        </dgm:presLayoutVars>
      </dgm:prSet>
      <dgm:spPr/>
    </dgm:pt>
    <dgm:pt modelId="{23A224B5-D8B5-4217-83B5-65D0EC074B8A}" type="pres">
      <dgm:prSet presAssocID="{4DDC707A-4A17-4E8D-BA7E-95C2131CC3C6}" presName="compNode" presStyleCnt="0"/>
      <dgm:spPr/>
    </dgm:pt>
    <dgm:pt modelId="{E65F259C-144D-4C3C-933D-0EADF11E651F}" type="pres">
      <dgm:prSet presAssocID="{4DDC707A-4A17-4E8D-BA7E-95C2131CC3C6}" presName="aNode" presStyleLbl="bgShp" presStyleIdx="0" presStyleCnt="3"/>
      <dgm:spPr/>
    </dgm:pt>
    <dgm:pt modelId="{906826A2-7C8C-49D8-AE89-5B262C0E0B2E}" type="pres">
      <dgm:prSet presAssocID="{4DDC707A-4A17-4E8D-BA7E-95C2131CC3C6}" presName="textNode" presStyleLbl="bgShp" presStyleIdx="0" presStyleCnt="3"/>
      <dgm:spPr/>
    </dgm:pt>
    <dgm:pt modelId="{7C7DA5F6-566F-4439-8408-C732BCDB5E78}" type="pres">
      <dgm:prSet presAssocID="{4DDC707A-4A17-4E8D-BA7E-95C2131CC3C6}" presName="compChildNode" presStyleCnt="0"/>
      <dgm:spPr/>
    </dgm:pt>
    <dgm:pt modelId="{54F1E4B9-0A42-4138-999C-55653C5C0D2F}" type="pres">
      <dgm:prSet presAssocID="{4DDC707A-4A17-4E8D-BA7E-95C2131CC3C6}" presName="theInnerList" presStyleCnt="0"/>
      <dgm:spPr/>
    </dgm:pt>
    <dgm:pt modelId="{781144D5-1C52-4FAE-A6EF-2F899949BBA7}" type="pres">
      <dgm:prSet presAssocID="{7945556C-3241-4049-8DAF-396060D2C0AB}" presName="childNode" presStyleLbl="node1" presStyleIdx="0" presStyleCnt="15">
        <dgm:presLayoutVars>
          <dgm:bulletEnabled val="1"/>
        </dgm:presLayoutVars>
      </dgm:prSet>
      <dgm:spPr/>
    </dgm:pt>
    <dgm:pt modelId="{A10337D0-6C75-4DA7-ACFB-07436DE04137}" type="pres">
      <dgm:prSet presAssocID="{7945556C-3241-4049-8DAF-396060D2C0AB}" presName="aSpace2" presStyleCnt="0"/>
      <dgm:spPr/>
    </dgm:pt>
    <dgm:pt modelId="{99AF2DE3-B820-4C47-91E4-1907E493E7E6}" type="pres">
      <dgm:prSet presAssocID="{969A296B-40FA-354A-81B4-DB28204BFBED}" presName="childNode" presStyleLbl="node1" presStyleIdx="1" presStyleCnt="15">
        <dgm:presLayoutVars>
          <dgm:bulletEnabled val="1"/>
        </dgm:presLayoutVars>
      </dgm:prSet>
      <dgm:spPr/>
    </dgm:pt>
    <dgm:pt modelId="{6488D0B0-F33B-9749-9281-55045C0D51E6}" type="pres">
      <dgm:prSet presAssocID="{969A296B-40FA-354A-81B4-DB28204BFBED}" presName="aSpace2" presStyleCnt="0"/>
      <dgm:spPr/>
    </dgm:pt>
    <dgm:pt modelId="{C8FB4BF1-CC09-4E32-B421-C01FAB045702}" type="pres">
      <dgm:prSet presAssocID="{7BCA1E47-D4A9-4793-8134-7A70751A07F2}" presName="childNode" presStyleLbl="node1" presStyleIdx="2" presStyleCnt="15">
        <dgm:presLayoutVars>
          <dgm:bulletEnabled val="1"/>
        </dgm:presLayoutVars>
      </dgm:prSet>
      <dgm:spPr/>
    </dgm:pt>
    <dgm:pt modelId="{06FB5C7E-A378-4E32-AC7B-4F9BF2DC16E8}" type="pres">
      <dgm:prSet presAssocID="{7BCA1E47-D4A9-4793-8134-7A70751A07F2}" presName="aSpace2" presStyleCnt="0"/>
      <dgm:spPr/>
    </dgm:pt>
    <dgm:pt modelId="{AEBE9D0A-A3DC-4454-98A8-AEBD2806F42E}" type="pres">
      <dgm:prSet presAssocID="{651BE562-42CF-4AE7-8E28-867206D6471A}" presName="childNode" presStyleLbl="node1" presStyleIdx="3" presStyleCnt="15">
        <dgm:presLayoutVars>
          <dgm:bulletEnabled val="1"/>
        </dgm:presLayoutVars>
      </dgm:prSet>
      <dgm:spPr/>
    </dgm:pt>
    <dgm:pt modelId="{D2EF0301-2DEA-4569-BFF7-696916D9AE8F}" type="pres">
      <dgm:prSet presAssocID="{651BE562-42CF-4AE7-8E28-867206D6471A}" presName="aSpace2" presStyleCnt="0"/>
      <dgm:spPr/>
    </dgm:pt>
    <dgm:pt modelId="{F7ACC50A-8155-410E-B783-B95E9E9B416D}" type="pres">
      <dgm:prSet presAssocID="{31F5D35B-7EE3-4D45-9A0B-D1AAA85F4C85}" presName="childNode" presStyleLbl="node1" presStyleIdx="4" presStyleCnt="15">
        <dgm:presLayoutVars>
          <dgm:bulletEnabled val="1"/>
        </dgm:presLayoutVars>
      </dgm:prSet>
      <dgm:spPr/>
    </dgm:pt>
    <dgm:pt modelId="{02DB7FD1-6799-4087-8628-3F8D6F3283C3}" type="pres">
      <dgm:prSet presAssocID="{4DDC707A-4A17-4E8D-BA7E-95C2131CC3C6}" presName="aSpace" presStyleCnt="0"/>
      <dgm:spPr/>
    </dgm:pt>
    <dgm:pt modelId="{290482E8-8087-44AD-8464-2674CA3498A9}" type="pres">
      <dgm:prSet presAssocID="{01E7382C-5351-4A22-8AAD-54D8E2EF4D89}" presName="compNode" presStyleCnt="0"/>
      <dgm:spPr/>
    </dgm:pt>
    <dgm:pt modelId="{5B6ACCFF-FDC5-429F-9FF7-3413885A75F7}" type="pres">
      <dgm:prSet presAssocID="{01E7382C-5351-4A22-8AAD-54D8E2EF4D89}" presName="aNode" presStyleLbl="bgShp" presStyleIdx="1" presStyleCnt="3"/>
      <dgm:spPr/>
    </dgm:pt>
    <dgm:pt modelId="{76F1BA3D-4038-40AB-9ED2-9F6E4EA81C5F}" type="pres">
      <dgm:prSet presAssocID="{01E7382C-5351-4A22-8AAD-54D8E2EF4D89}" presName="textNode" presStyleLbl="bgShp" presStyleIdx="1" presStyleCnt="3"/>
      <dgm:spPr/>
    </dgm:pt>
    <dgm:pt modelId="{A141B062-A641-4EC0-8AEA-2183C4EAB591}" type="pres">
      <dgm:prSet presAssocID="{01E7382C-5351-4A22-8AAD-54D8E2EF4D89}" presName="compChildNode" presStyleCnt="0"/>
      <dgm:spPr/>
    </dgm:pt>
    <dgm:pt modelId="{62B60212-0F85-4D93-8E03-1BCBE3258F41}" type="pres">
      <dgm:prSet presAssocID="{01E7382C-5351-4A22-8AAD-54D8E2EF4D89}" presName="theInnerList" presStyleCnt="0"/>
      <dgm:spPr/>
    </dgm:pt>
    <dgm:pt modelId="{143AD4A6-3DA3-41BB-B0D9-64105C34CF84}" type="pres">
      <dgm:prSet presAssocID="{7580DA23-64BF-4D71-8974-170CF694F2C0}" presName="childNode" presStyleLbl="node1" presStyleIdx="5" presStyleCnt="15">
        <dgm:presLayoutVars>
          <dgm:bulletEnabled val="1"/>
        </dgm:presLayoutVars>
      </dgm:prSet>
      <dgm:spPr/>
    </dgm:pt>
    <dgm:pt modelId="{F4B2CA6B-6D74-469E-A69A-31054B00C0C6}" type="pres">
      <dgm:prSet presAssocID="{7580DA23-64BF-4D71-8974-170CF694F2C0}" presName="aSpace2" presStyleCnt="0"/>
      <dgm:spPr/>
    </dgm:pt>
    <dgm:pt modelId="{87DFA172-07B2-4F3A-AAEA-1A2E3AE3B8AF}" type="pres">
      <dgm:prSet presAssocID="{2BAA1C42-815A-4F64-B76A-23F08DD38791}" presName="childNode" presStyleLbl="node1" presStyleIdx="6" presStyleCnt="15">
        <dgm:presLayoutVars>
          <dgm:bulletEnabled val="1"/>
        </dgm:presLayoutVars>
      </dgm:prSet>
      <dgm:spPr/>
    </dgm:pt>
    <dgm:pt modelId="{773C89D2-0AD8-404F-BB16-031C8D5CC0FC}" type="pres">
      <dgm:prSet presAssocID="{2BAA1C42-815A-4F64-B76A-23F08DD38791}" presName="aSpace2" presStyleCnt="0"/>
      <dgm:spPr/>
    </dgm:pt>
    <dgm:pt modelId="{6ADD0230-9E30-9E46-AFDC-A1FA7D0D990E}" type="pres">
      <dgm:prSet presAssocID="{D55C4108-04C1-744D-A837-BFF3CFED3B34}" presName="childNode" presStyleLbl="node1" presStyleIdx="7" presStyleCnt="15">
        <dgm:presLayoutVars>
          <dgm:bulletEnabled val="1"/>
        </dgm:presLayoutVars>
      </dgm:prSet>
      <dgm:spPr/>
    </dgm:pt>
    <dgm:pt modelId="{F71CA994-4302-0640-86D5-4B4B12BC398F}" type="pres">
      <dgm:prSet presAssocID="{D55C4108-04C1-744D-A837-BFF3CFED3B34}" presName="aSpace2" presStyleCnt="0"/>
      <dgm:spPr/>
    </dgm:pt>
    <dgm:pt modelId="{1423730D-C85A-488C-8F6A-D0165155483C}" type="pres">
      <dgm:prSet presAssocID="{1057B5A3-C95C-4303-A3EB-BF727B173DF3}" presName="childNode" presStyleLbl="node1" presStyleIdx="8" presStyleCnt="15">
        <dgm:presLayoutVars>
          <dgm:bulletEnabled val="1"/>
        </dgm:presLayoutVars>
      </dgm:prSet>
      <dgm:spPr/>
    </dgm:pt>
    <dgm:pt modelId="{66F98B27-7889-45DB-99D1-BD8DA583A0BE}" type="pres">
      <dgm:prSet presAssocID="{1057B5A3-C95C-4303-A3EB-BF727B173DF3}" presName="aSpace2" presStyleCnt="0"/>
      <dgm:spPr/>
    </dgm:pt>
    <dgm:pt modelId="{6256C1FF-D601-A24D-A84A-A6086BF8DA7A}" type="pres">
      <dgm:prSet presAssocID="{0E9B87D1-B46B-7A48-97A1-C2C5FDF2E758}" presName="childNode" presStyleLbl="node1" presStyleIdx="9" presStyleCnt="15">
        <dgm:presLayoutVars>
          <dgm:bulletEnabled val="1"/>
        </dgm:presLayoutVars>
      </dgm:prSet>
      <dgm:spPr/>
    </dgm:pt>
    <dgm:pt modelId="{F447ACA4-36DF-4E05-9502-78F9C634CC3B}" type="pres">
      <dgm:prSet presAssocID="{01E7382C-5351-4A22-8AAD-54D8E2EF4D89}" presName="aSpace" presStyleCnt="0"/>
      <dgm:spPr/>
    </dgm:pt>
    <dgm:pt modelId="{68938AF8-BB49-4033-BDDD-C805D5CAF5F0}" type="pres">
      <dgm:prSet presAssocID="{5CD89E73-6E4A-4174-B10E-3961834AC4B3}" presName="compNode" presStyleCnt="0"/>
      <dgm:spPr/>
    </dgm:pt>
    <dgm:pt modelId="{EEF76A41-66A2-45A8-B0C2-F1B8EE2DD46E}" type="pres">
      <dgm:prSet presAssocID="{5CD89E73-6E4A-4174-B10E-3961834AC4B3}" presName="aNode" presStyleLbl="bgShp" presStyleIdx="2" presStyleCnt="3"/>
      <dgm:spPr/>
    </dgm:pt>
    <dgm:pt modelId="{FFB10544-D5B1-4775-B8A6-2553F4423F5C}" type="pres">
      <dgm:prSet presAssocID="{5CD89E73-6E4A-4174-B10E-3961834AC4B3}" presName="textNode" presStyleLbl="bgShp" presStyleIdx="2" presStyleCnt="3"/>
      <dgm:spPr/>
    </dgm:pt>
    <dgm:pt modelId="{B96BC94D-965C-4681-8C97-CE6BB05B2CE1}" type="pres">
      <dgm:prSet presAssocID="{5CD89E73-6E4A-4174-B10E-3961834AC4B3}" presName="compChildNode" presStyleCnt="0"/>
      <dgm:spPr/>
    </dgm:pt>
    <dgm:pt modelId="{B13162C0-D056-4E24-92CA-030398D338BC}" type="pres">
      <dgm:prSet presAssocID="{5CD89E73-6E4A-4174-B10E-3961834AC4B3}" presName="theInnerList" presStyleCnt="0"/>
      <dgm:spPr/>
    </dgm:pt>
    <dgm:pt modelId="{729403F4-147E-4B4C-B707-27BA3322EEBB}" type="pres">
      <dgm:prSet presAssocID="{528CA94C-B642-47A2-BBC3-604543E60D8F}" presName="childNode" presStyleLbl="node1" presStyleIdx="10" presStyleCnt="15" custLinFactY="100000" custLinFactNeighborX="0" custLinFactNeighborY="123273">
        <dgm:presLayoutVars>
          <dgm:bulletEnabled val="1"/>
        </dgm:presLayoutVars>
      </dgm:prSet>
      <dgm:spPr/>
    </dgm:pt>
    <dgm:pt modelId="{F733D7D2-1CA6-447D-8C57-0BB541E9CD3D}" type="pres">
      <dgm:prSet presAssocID="{528CA94C-B642-47A2-BBC3-604543E60D8F}" presName="aSpace2" presStyleCnt="0"/>
      <dgm:spPr/>
    </dgm:pt>
    <dgm:pt modelId="{94CF9577-C717-44B5-BFCB-BEB86B34A493}" type="pres">
      <dgm:prSet presAssocID="{E0CFD1AC-BD17-4946-855D-C6C500075A3C}" presName="childNode" presStyleLbl="node1" presStyleIdx="11" presStyleCnt="15" custLinFactY="96770" custLinFactNeighborX="1167" custLinFactNeighborY="100000">
        <dgm:presLayoutVars>
          <dgm:bulletEnabled val="1"/>
        </dgm:presLayoutVars>
      </dgm:prSet>
      <dgm:spPr/>
    </dgm:pt>
    <dgm:pt modelId="{3DDB0DFC-248C-425F-B8D1-04898F2FCA25}" type="pres">
      <dgm:prSet presAssocID="{E0CFD1AC-BD17-4946-855D-C6C500075A3C}" presName="aSpace2" presStyleCnt="0"/>
      <dgm:spPr/>
    </dgm:pt>
    <dgm:pt modelId="{AAE5D623-DABF-40F5-A454-D28FD0A09FF2}" type="pres">
      <dgm:prSet presAssocID="{F4BC5BB3-2002-490F-A030-DB76FE1EFDAB}" presName="childNode" presStyleLbl="node1" presStyleIdx="12" presStyleCnt="15" custLinFactY="98626" custLinFactNeighborX="0" custLinFactNeighborY="100000">
        <dgm:presLayoutVars>
          <dgm:bulletEnabled val="1"/>
        </dgm:presLayoutVars>
      </dgm:prSet>
      <dgm:spPr/>
    </dgm:pt>
    <dgm:pt modelId="{9B031118-6522-4F9F-BE6C-6BF087029A8E}" type="pres">
      <dgm:prSet presAssocID="{F4BC5BB3-2002-490F-A030-DB76FE1EFDAB}" presName="aSpace2" presStyleCnt="0"/>
      <dgm:spPr/>
    </dgm:pt>
    <dgm:pt modelId="{70B36A87-C8B8-46BC-98B0-C5788E2497C3}" type="pres">
      <dgm:prSet presAssocID="{81B5EF68-2007-4DF9-B5BB-5E317EC1D6EF}" presName="childNode" presStyleLbl="node1" presStyleIdx="13" presStyleCnt="15" custLinFactY="98992" custLinFactNeighborY="100000">
        <dgm:presLayoutVars>
          <dgm:bulletEnabled val="1"/>
        </dgm:presLayoutVars>
      </dgm:prSet>
      <dgm:spPr/>
    </dgm:pt>
    <dgm:pt modelId="{7FA9B9B6-BFC1-49E8-BD5E-BCC977D43D40}" type="pres">
      <dgm:prSet presAssocID="{81B5EF68-2007-4DF9-B5BB-5E317EC1D6EF}" presName="aSpace2" presStyleCnt="0"/>
      <dgm:spPr/>
    </dgm:pt>
    <dgm:pt modelId="{D20CBBA3-0D22-40F9-9758-CC882207B5E3}" type="pres">
      <dgm:prSet presAssocID="{C676E71D-7961-4A81-A253-A413E3BF7A7C}" presName="childNode" presStyleLbl="node1" presStyleIdx="14" presStyleCnt="15" custLinFactY="-400000" custLinFactNeighborX="1" custLinFactNeighborY="-400370">
        <dgm:presLayoutVars>
          <dgm:bulletEnabled val="1"/>
        </dgm:presLayoutVars>
      </dgm:prSet>
      <dgm:spPr/>
    </dgm:pt>
  </dgm:ptLst>
  <dgm:cxnLst>
    <dgm:cxn modelId="{56E84900-25BF-4613-84E5-AE89D68423B8}" srcId="{5CD89E73-6E4A-4174-B10E-3961834AC4B3}" destId="{81B5EF68-2007-4DF9-B5BB-5E317EC1D6EF}" srcOrd="3" destOrd="0" parTransId="{0E1E8419-31A8-4872-A1E4-97086DCE79DC}" sibTransId="{91CFF127-F5DE-4678-9C0C-371490366CE3}"/>
    <dgm:cxn modelId="{52E66D05-948C-48D0-936F-E78E31E82E56}" type="presOf" srcId="{2BAA1C42-815A-4F64-B76A-23F08DD38791}" destId="{87DFA172-07B2-4F3A-AAEA-1A2E3AE3B8AF}" srcOrd="0" destOrd="0" presId="urn:microsoft.com/office/officeart/2005/8/layout/lProcess2"/>
    <dgm:cxn modelId="{3C00E105-D6E1-474B-B299-DC446C62C38A}" srcId="{5CD89E73-6E4A-4174-B10E-3961834AC4B3}" destId="{F4BC5BB3-2002-490F-A030-DB76FE1EFDAB}" srcOrd="2" destOrd="0" parTransId="{B598551B-7953-44E7-9459-E1A749599040}" sibTransId="{3FFCFD0D-D11C-4BC8-ABE2-63EAED6B2A7E}"/>
    <dgm:cxn modelId="{70526107-8505-47EA-801E-F05772577798}" type="presOf" srcId="{01E7382C-5351-4A22-8AAD-54D8E2EF4D89}" destId="{5B6ACCFF-FDC5-429F-9FF7-3413885A75F7}" srcOrd="0" destOrd="0" presId="urn:microsoft.com/office/officeart/2005/8/layout/lProcess2"/>
    <dgm:cxn modelId="{565C7B11-8C23-4CE2-9677-46BD756215AD}" srcId="{5CD89E73-6E4A-4174-B10E-3961834AC4B3}" destId="{E0CFD1AC-BD17-4946-855D-C6C500075A3C}" srcOrd="1" destOrd="0" parTransId="{30FB37B2-1122-4C4A-805B-F35BCDB15468}" sibTransId="{B1E2AB14-5FA4-4FA3-8319-81A36F5F3873}"/>
    <dgm:cxn modelId="{D9C0C614-4FA8-4F8F-9E4D-9DD2E0C5F17A}" type="presOf" srcId="{5CD89E73-6E4A-4174-B10E-3961834AC4B3}" destId="{FFB10544-D5B1-4775-B8A6-2553F4423F5C}" srcOrd="1" destOrd="0" presId="urn:microsoft.com/office/officeart/2005/8/layout/lProcess2"/>
    <dgm:cxn modelId="{D8F9E114-5994-46AA-9FF1-DF6043DF3555}" type="presOf" srcId="{651BE562-42CF-4AE7-8E28-867206D6471A}" destId="{AEBE9D0A-A3DC-4454-98A8-AEBD2806F42E}" srcOrd="0" destOrd="0" presId="urn:microsoft.com/office/officeart/2005/8/layout/lProcess2"/>
    <dgm:cxn modelId="{6DDFA31B-5D93-4292-95B6-CECA7A13CCAB}" type="presOf" srcId="{7580DA23-64BF-4D71-8974-170CF694F2C0}" destId="{143AD4A6-3DA3-41BB-B0D9-64105C34CF84}" srcOrd="0" destOrd="0" presId="urn:microsoft.com/office/officeart/2005/8/layout/lProcess2"/>
    <dgm:cxn modelId="{77FB281E-D567-490E-A095-C0D564BC73F7}" type="presOf" srcId="{81B5EF68-2007-4DF9-B5BB-5E317EC1D6EF}" destId="{70B36A87-C8B8-46BC-98B0-C5788E2497C3}" srcOrd="0" destOrd="0" presId="urn:microsoft.com/office/officeart/2005/8/layout/lProcess2"/>
    <dgm:cxn modelId="{0A76802E-484F-4A31-959B-8376B5EABC9B}" type="presOf" srcId="{7BCA1E47-D4A9-4793-8134-7A70751A07F2}" destId="{C8FB4BF1-CC09-4E32-B421-C01FAB045702}" srcOrd="0" destOrd="0" presId="urn:microsoft.com/office/officeart/2005/8/layout/lProcess2"/>
    <dgm:cxn modelId="{6DDAF93A-1294-4DDA-94D5-79A9BD6A417E}" srcId="{01E7382C-5351-4A22-8AAD-54D8E2EF4D89}" destId="{1057B5A3-C95C-4303-A3EB-BF727B173DF3}" srcOrd="3" destOrd="0" parTransId="{F7135903-407C-4FCD-95E2-25714038C0DC}" sibTransId="{8F058A1A-91F8-4A0B-8BBB-4EDCBE431DE8}"/>
    <dgm:cxn modelId="{79D62E3B-4CF1-4869-9CCD-3EB9B5071B35}" srcId="{01E7382C-5351-4A22-8AAD-54D8E2EF4D89}" destId="{7580DA23-64BF-4D71-8974-170CF694F2C0}" srcOrd="0" destOrd="0" parTransId="{A2C386C7-E7C2-4468-8B2F-E0F64DC7CDCC}" sibTransId="{6D9D3BD5-FF04-46DA-BC8E-178222B20395}"/>
    <dgm:cxn modelId="{5EE8713E-DFB8-4307-9A4D-73F851BFD5C7}" type="presOf" srcId="{E0CFD1AC-BD17-4946-855D-C6C500075A3C}" destId="{94CF9577-C717-44B5-BFCB-BEB86B34A493}" srcOrd="0" destOrd="0" presId="urn:microsoft.com/office/officeart/2005/8/layout/lProcess2"/>
    <dgm:cxn modelId="{A298FD49-7FEF-454B-A4E7-B4768CF8705D}" srcId="{06278C79-9EA1-4FCA-A12F-CF638EBB4CBB}" destId="{01E7382C-5351-4A22-8AAD-54D8E2EF4D89}" srcOrd="1" destOrd="0" parTransId="{E5012F63-46A4-44C8-972E-9A50DD93D799}" sibTransId="{E8FC39D8-0CFA-409A-BEED-B612F6B64817}"/>
    <dgm:cxn modelId="{30CC1D57-34F5-42DF-90DA-B8792A08D15C}" type="presOf" srcId="{4DDC707A-4A17-4E8D-BA7E-95C2131CC3C6}" destId="{906826A2-7C8C-49D8-AE89-5B262C0E0B2E}" srcOrd="1" destOrd="0" presId="urn:microsoft.com/office/officeart/2005/8/layout/lProcess2"/>
    <dgm:cxn modelId="{4EA4A558-6EF2-436B-97B0-ACF46756541B}" srcId="{4DDC707A-4A17-4E8D-BA7E-95C2131CC3C6}" destId="{651BE562-42CF-4AE7-8E28-867206D6471A}" srcOrd="3" destOrd="0" parTransId="{B3149D09-DE87-427A-BA7D-0FAFFB88C362}" sibTransId="{00A73959-41C0-4129-BF25-DF74BE27516A}"/>
    <dgm:cxn modelId="{A1817864-E537-F94A-9CC7-08FF64D1255E}" srcId="{4DDC707A-4A17-4E8D-BA7E-95C2131CC3C6}" destId="{969A296B-40FA-354A-81B4-DB28204BFBED}" srcOrd="1" destOrd="0" parTransId="{C4E8F8FA-E3DA-DA45-BC2B-1856D0C9E6C2}" sibTransId="{E824E237-EFED-284E-AEAF-35DD79FEED88}"/>
    <dgm:cxn modelId="{9456A964-4574-424C-87E7-17228162BE10}" type="presOf" srcId="{31F5D35B-7EE3-4D45-9A0B-D1AAA85F4C85}" destId="{F7ACC50A-8155-410E-B783-B95E9E9B416D}" srcOrd="0" destOrd="0" presId="urn:microsoft.com/office/officeart/2005/8/layout/lProcess2"/>
    <dgm:cxn modelId="{88109967-6043-4911-B12D-065BA27CFD31}" srcId="{4DDC707A-4A17-4E8D-BA7E-95C2131CC3C6}" destId="{31F5D35B-7EE3-4D45-9A0B-D1AAA85F4C85}" srcOrd="4" destOrd="0" parTransId="{8B970D85-72A3-4AB8-8150-EBDB47E9CCD3}" sibTransId="{92CA7DF7-D5CB-49D7-AA31-9CCEAA9632F1}"/>
    <dgm:cxn modelId="{09654F6A-BDCE-43B0-92BE-99A174AD111D}" srcId="{06278C79-9EA1-4FCA-A12F-CF638EBB4CBB}" destId="{5CD89E73-6E4A-4174-B10E-3961834AC4B3}" srcOrd="2" destOrd="0" parTransId="{D2875CAE-067D-4431-A6E8-6E939026F8EF}" sibTransId="{3C6F033F-AAE3-446D-B160-EEED84219719}"/>
    <dgm:cxn modelId="{5C22786F-B5F1-1A42-9899-1D595A290B22}" srcId="{01E7382C-5351-4A22-8AAD-54D8E2EF4D89}" destId="{0E9B87D1-B46B-7A48-97A1-C2C5FDF2E758}" srcOrd="4" destOrd="0" parTransId="{5AD8FE0A-55EE-A945-9FA2-0DEAA045DD11}" sibTransId="{B55F2B46-9F49-6A4F-AAD2-5B65D7BFC4FD}"/>
    <dgm:cxn modelId="{3FA5777C-B2D6-4BA1-8030-4D181078DB2A}" srcId="{01E7382C-5351-4A22-8AAD-54D8E2EF4D89}" destId="{2BAA1C42-815A-4F64-B76A-23F08DD38791}" srcOrd="1" destOrd="0" parTransId="{ED6396F6-1CF3-4A0C-B798-39053706F19A}" sibTransId="{BC843645-D9C2-4579-98DB-CE853B570044}"/>
    <dgm:cxn modelId="{0286A57E-CEB6-7E44-87DC-CE6E624C4083}" type="presOf" srcId="{0E9B87D1-B46B-7A48-97A1-C2C5FDF2E758}" destId="{6256C1FF-D601-A24D-A84A-A6086BF8DA7A}" srcOrd="0" destOrd="0" presId="urn:microsoft.com/office/officeart/2005/8/layout/lProcess2"/>
    <dgm:cxn modelId="{4B482C8E-6125-4B3C-9B44-BFC076A8739C}" srcId="{4DDC707A-4A17-4E8D-BA7E-95C2131CC3C6}" destId="{7BCA1E47-D4A9-4793-8134-7A70751A07F2}" srcOrd="2" destOrd="0" parTransId="{0DEFE7ED-D29B-47BC-B7D4-02631C5FE9F8}" sibTransId="{3420702B-7D85-4568-987A-D167F0180F8C}"/>
    <dgm:cxn modelId="{AABD2091-99CB-4B70-B93F-BD4A7AF2CC09}" type="presOf" srcId="{4DDC707A-4A17-4E8D-BA7E-95C2131CC3C6}" destId="{E65F259C-144D-4C3C-933D-0EADF11E651F}" srcOrd="0" destOrd="0" presId="urn:microsoft.com/office/officeart/2005/8/layout/lProcess2"/>
    <dgm:cxn modelId="{DBB9E692-03D1-4425-907D-19826E500320}" srcId="{06278C79-9EA1-4FCA-A12F-CF638EBB4CBB}" destId="{4DDC707A-4A17-4E8D-BA7E-95C2131CC3C6}" srcOrd="0" destOrd="0" parTransId="{18D0FD3A-FB56-4414-88D3-55EA272CFA75}" sibTransId="{8E9D7BBA-D405-4B93-81ED-2F24DEBAC6C6}"/>
    <dgm:cxn modelId="{352A559B-1B85-4D0F-97E9-8C9FB78015B1}" type="presOf" srcId="{7945556C-3241-4049-8DAF-396060D2C0AB}" destId="{781144D5-1C52-4FAE-A6EF-2F899949BBA7}" srcOrd="0" destOrd="0" presId="urn:microsoft.com/office/officeart/2005/8/layout/lProcess2"/>
    <dgm:cxn modelId="{1C8AABA7-D582-44DC-BA54-F5DDAE955397}" type="presOf" srcId="{C676E71D-7961-4A81-A253-A413E3BF7A7C}" destId="{D20CBBA3-0D22-40F9-9758-CC882207B5E3}" srcOrd="0" destOrd="0" presId="urn:microsoft.com/office/officeart/2005/8/layout/lProcess2"/>
    <dgm:cxn modelId="{8CA4CDB4-05ED-F540-A1D2-655B59E88E25}" type="presOf" srcId="{D55C4108-04C1-744D-A837-BFF3CFED3B34}" destId="{6ADD0230-9E30-9E46-AFDC-A1FA7D0D990E}" srcOrd="0" destOrd="0" presId="urn:microsoft.com/office/officeart/2005/8/layout/lProcess2"/>
    <dgm:cxn modelId="{DABF68B5-8154-43E5-817D-10AF9F38A40B}" srcId="{5CD89E73-6E4A-4174-B10E-3961834AC4B3}" destId="{528CA94C-B642-47A2-BBC3-604543E60D8F}" srcOrd="0" destOrd="0" parTransId="{08764A71-D651-4E3C-B375-12C97278BB7D}" sibTransId="{A09FB304-16C4-4335-95A1-C445FF564662}"/>
    <dgm:cxn modelId="{C8F84AB7-F38B-439B-B395-42E5D3FB4F97}" type="presOf" srcId="{5CD89E73-6E4A-4174-B10E-3961834AC4B3}" destId="{EEF76A41-66A2-45A8-B0C2-F1B8EE2DD46E}" srcOrd="0" destOrd="0" presId="urn:microsoft.com/office/officeart/2005/8/layout/lProcess2"/>
    <dgm:cxn modelId="{904F01BB-D5FA-45A7-B56C-ECAB9D937C81}" srcId="{4DDC707A-4A17-4E8D-BA7E-95C2131CC3C6}" destId="{7945556C-3241-4049-8DAF-396060D2C0AB}" srcOrd="0" destOrd="0" parTransId="{9D66BE3B-46FE-41ED-AB73-7B522E264EE3}" sibTransId="{F8A34F67-72BF-44BD-8CAA-601AB7F092A3}"/>
    <dgm:cxn modelId="{7CF6CDC5-C615-437D-A6DC-A638AA823E7B}" type="presOf" srcId="{06278C79-9EA1-4FCA-A12F-CF638EBB4CBB}" destId="{8FBD69D0-E5CD-4566-A214-B5AFC7A5E7A2}" srcOrd="0" destOrd="0" presId="urn:microsoft.com/office/officeart/2005/8/layout/lProcess2"/>
    <dgm:cxn modelId="{489996D5-F7BE-46F0-8E1B-CB042D8635F8}" type="presOf" srcId="{1057B5A3-C95C-4303-A3EB-BF727B173DF3}" destId="{1423730D-C85A-488C-8F6A-D0165155483C}" srcOrd="0" destOrd="0" presId="urn:microsoft.com/office/officeart/2005/8/layout/lProcess2"/>
    <dgm:cxn modelId="{D341F9DF-159B-49E8-B712-FD73952B83CB}" type="presOf" srcId="{F4BC5BB3-2002-490F-A030-DB76FE1EFDAB}" destId="{AAE5D623-DABF-40F5-A454-D28FD0A09FF2}" srcOrd="0" destOrd="0" presId="urn:microsoft.com/office/officeart/2005/8/layout/lProcess2"/>
    <dgm:cxn modelId="{339795E3-0828-AE4A-87FD-666F1272590F}" srcId="{01E7382C-5351-4A22-8AAD-54D8E2EF4D89}" destId="{D55C4108-04C1-744D-A837-BFF3CFED3B34}" srcOrd="2" destOrd="0" parTransId="{27C32172-3300-2B4E-9D27-AB4BA8CFF226}" sibTransId="{3FD83995-D5A6-9043-947E-48F8FA0D518B}"/>
    <dgm:cxn modelId="{BA51DDE5-0277-48D5-811B-40A6A4E46982}" type="presOf" srcId="{528CA94C-B642-47A2-BBC3-604543E60D8F}" destId="{729403F4-147E-4B4C-B707-27BA3322EEBB}" srcOrd="0" destOrd="0" presId="urn:microsoft.com/office/officeart/2005/8/layout/lProcess2"/>
    <dgm:cxn modelId="{5191E0E7-7E47-479D-97BF-C43A9293D9DE}" type="presOf" srcId="{01E7382C-5351-4A22-8AAD-54D8E2EF4D89}" destId="{76F1BA3D-4038-40AB-9ED2-9F6E4EA81C5F}" srcOrd="1" destOrd="0" presId="urn:microsoft.com/office/officeart/2005/8/layout/lProcess2"/>
    <dgm:cxn modelId="{A2AB77ED-1BCF-4C59-BEC6-9D538196E0B5}" srcId="{5CD89E73-6E4A-4174-B10E-3961834AC4B3}" destId="{C676E71D-7961-4A81-A253-A413E3BF7A7C}" srcOrd="4" destOrd="0" parTransId="{D08EBC30-0D5E-41D2-8AFF-D139A77F2A45}" sibTransId="{7227A050-4C03-4BA7-9BA3-7AB30141BE49}"/>
    <dgm:cxn modelId="{95153BEF-50F1-1E44-8363-89AF602C2966}" type="presOf" srcId="{969A296B-40FA-354A-81B4-DB28204BFBED}" destId="{99AF2DE3-B820-4C47-91E4-1907E493E7E6}" srcOrd="0" destOrd="0" presId="urn:microsoft.com/office/officeart/2005/8/layout/lProcess2"/>
    <dgm:cxn modelId="{B509335C-0276-4EDC-9D3D-1EB58B21487B}" type="presParOf" srcId="{8FBD69D0-E5CD-4566-A214-B5AFC7A5E7A2}" destId="{23A224B5-D8B5-4217-83B5-65D0EC074B8A}" srcOrd="0" destOrd="0" presId="urn:microsoft.com/office/officeart/2005/8/layout/lProcess2"/>
    <dgm:cxn modelId="{2542E415-1EFA-47A7-93A6-6BDB7C0CE345}" type="presParOf" srcId="{23A224B5-D8B5-4217-83B5-65D0EC074B8A}" destId="{E65F259C-144D-4C3C-933D-0EADF11E651F}" srcOrd="0" destOrd="0" presId="urn:microsoft.com/office/officeart/2005/8/layout/lProcess2"/>
    <dgm:cxn modelId="{DDA0C867-124C-4F71-B2FD-BCACDCAB920A}" type="presParOf" srcId="{23A224B5-D8B5-4217-83B5-65D0EC074B8A}" destId="{906826A2-7C8C-49D8-AE89-5B262C0E0B2E}" srcOrd="1" destOrd="0" presId="urn:microsoft.com/office/officeart/2005/8/layout/lProcess2"/>
    <dgm:cxn modelId="{46D8BEA6-E02D-41CD-AC45-10D0148FD85D}" type="presParOf" srcId="{23A224B5-D8B5-4217-83B5-65D0EC074B8A}" destId="{7C7DA5F6-566F-4439-8408-C732BCDB5E78}" srcOrd="2" destOrd="0" presId="urn:microsoft.com/office/officeart/2005/8/layout/lProcess2"/>
    <dgm:cxn modelId="{C72DF900-4B16-4583-9253-1757B7987806}" type="presParOf" srcId="{7C7DA5F6-566F-4439-8408-C732BCDB5E78}" destId="{54F1E4B9-0A42-4138-999C-55653C5C0D2F}" srcOrd="0" destOrd="0" presId="urn:microsoft.com/office/officeart/2005/8/layout/lProcess2"/>
    <dgm:cxn modelId="{F5B20DF9-FD35-476B-B854-FEF08E2C3EA2}" type="presParOf" srcId="{54F1E4B9-0A42-4138-999C-55653C5C0D2F}" destId="{781144D5-1C52-4FAE-A6EF-2F899949BBA7}" srcOrd="0" destOrd="0" presId="urn:microsoft.com/office/officeart/2005/8/layout/lProcess2"/>
    <dgm:cxn modelId="{710013A5-1D97-4C51-905E-D3FAA9F18E3D}" type="presParOf" srcId="{54F1E4B9-0A42-4138-999C-55653C5C0D2F}" destId="{A10337D0-6C75-4DA7-ACFB-07436DE04137}" srcOrd="1" destOrd="0" presId="urn:microsoft.com/office/officeart/2005/8/layout/lProcess2"/>
    <dgm:cxn modelId="{182173C8-4A90-F648-A048-9809FE2402AD}" type="presParOf" srcId="{54F1E4B9-0A42-4138-999C-55653C5C0D2F}" destId="{99AF2DE3-B820-4C47-91E4-1907E493E7E6}" srcOrd="2" destOrd="0" presId="urn:microsoft.com/office/officeart/2005/8/layout/lProcess2"/>
    <dgm:cxn modelId="{6DE3BC0C-AF46-1C44-A605-E113D461F4EF}" type="presParOf" srcId="{54F1E4B9-0A42-4138-999C-55653C5C0D2F}" destId="{6488D0B0-F33B-9749-9281-55045C0D51E6}" srcOrd="3" destOrd="0" presId="urn:microsoft.com/office/officeart/2005/8/layout/lProcess2"/>
    <dgm:cxn modelId="{2DDECBA6-82EA-493B-B7C0-A0DAC5AD8CDA}" type="presParOf" srcId="{54F1E4B9-0A42-4138-999C-55653C5C0D2F}" destId="{C8FB4BF1-CC09-4E32-B421-C01FAB045702}" srcOrd="4" destOrd="0" presId="urn:microsoft.com/office/officeart/2005/8/layout/lProcess2"/>
    <dgm:cxn modelId="{69050A63-F812-407D-8F4A-89663E9E64C5}" type="presParOf" srcId="{54F1E4B9-0A42-4138-999C-55653C5C0D2F}" destId="{06FB5C7E-A378-4E32-AC7B-4F9BF2DC16E8}" srcOrd="5" destOrd="0" presId="urn:microsoft.com/office/officeart/2005/8/layout/lProcess2"/>
    <dgm:cxn modelId="{FB3A70E8-0EAB-44E4-ACEA-D22EC41C4442}" type="presParOf" srcId="{54F1E4B9-0A42-4138-999C-55653C5C0D2F}" destId="{AEBE9D0A-A3DC-4454-98A8-AEBD2806F42E}" srcOrd="6" destOrd="0" presId="urn:microsoft.com/office/officeart/2005/8/layout/lProcess2"/>
    <dgm:cxn modelId="{FCE985EA-CC2E-4123-8C35-9C172C8FB923}" type="presParOf" srcId="{54F1E4B9-0A42-4138-999C-55653C5C0D2F}" destId="{D2EF0301-2DEA-4569-BFF7-696916D9AE8F}" srcOrd="7" destOrd="0" presId="urn:microsoft.com/office/officeart/2005/8/layout/lProcess2"/>
    <dgm:cxn modelId="{62E520C5-58FC-4ABD-9D65-778692311FBE}" type="presParOf" srcId="{54F1E4B9-0A42-4138-999C-55653C5C0D2F}" destId="{F7ACC50A-8155-410E-B783-B95E9E9B416D}" srcOrd="8" destOrd="0" presId="urn:microsoft.com/office/officeart/2005/8/layout/lProcess2"/>
    <dgm:cxn modelId="{9F18FB42-E370-41C1-94BB-406D596E7708}" type="presParOf" srcId="{8FBD69D0-E5CD-4566-A214-B5AFC7A5E7A2}" destId="{02DB7FD1-6799-4087-8628-3F8D6F3283C3}" srcOrd="1" destOrd="0" presId="urn:microsoft.com/office/officeart/2005/8/layout/lProcess2"/>
    <dgm:cxn modelId="{83091656-482B-44A0-8973-039D505EB0DE}" type="presParOf" srcId="{8FBD69D0-E5CD-4566-A214-B5AFC7A5E7A2}" destId="{290482E8-8087-44AD-8464-2674CA3498A9}" srcOrd="2" destOrd="0" presId="urn:microsoft.com/office/officeart/2005/8/layout/lProcess2"/>
    <dgm:cxn modelId="{6797F840-A087-442B-8148-4E0A712B5C8B}" type="presParOf" srcId="{290482E8-8087-44AD-8464-2674CA3498A9}" destId="{5B6ACCFF-FDC5-429F-9FF7-3413885A75F7}" srcOrd="0" destOrd="0" presId="urn:microsoft.com/office/officeart/2005/8/layout/lProcess2"/>
    <dgm:cxn modelId="{0C6FC3D8-1DAC-4F51-8A2F-5C3469086441}" type="presParOf" srcId="{290482E8-8087-44AD-8464-2674CA3498A9}" destId="{76F1BA3D-4038-40AB-9ED2-9F6E4EA81C5F}" srcOrd="1" destOrd="0" presId="urn:microsoft.com/office/officeart/2005/8/layout/lProcess2"/>
    <dgm:cxn modelId="{B7F21392-7918-45E5-8A50-5E2A83DE9012}" type="presParOf" srcId="{290482E8-8087-44AD-8464-2674CA3498A9}" destId="{A141B062-A641-4EC0-8AEA-2183C4EAB591}" srcOrd="2" destOrd="0" presId="urn:microsoft.com/office/officeart/2005/8/layout/lProcess2"/>
    <dgm:cxn modelId="{0C3D400F-5266-4044-96C9-5141869D5B2B}" type="presParOf" srcId="{A141B062-A641-4EC0-8AEA-2183C4EAB591}" destId="{62B60212-0F85-4D93-8E03-1BCBE3258F41}" srcOrd="0" destOrd="0" presId="urn:microsoft.com/office/officeart/2005/8/layout/lProcess2"/>
    <dgm:cxn modelId="{AD4D6C9E-3D5C-42A0-805D-F03B2715F239}" type="presParOf" srcId="{62B60212-0F85-4D93-8E03-1BCBE3258F41}" destId="{143AD4A6-3DA3-41BB-B0D9-64105C34CF84}" srcOrd="0" destOrd="0" presId="urn:microsoft.com/office/officeart/2005/8/layout/lProcess2"/>
    <dgm:cxn modelId="{067503D6-9ED5-4065-AB9E-F6BE79343A09}" type="presParOf" srcId="{62B60212-0F85-4D93-8E03-1BCBE3258F41}" destId="{F4B2CA6B-6D74-469E-A69A-31054B00C0C6}" srcOrd="1" destOrd="0" presId="urn:microsoft.com/office/officeart/2005/8/layout/lProcess2"/>
    <dgm:cxn modelId="{27810C41-6F32-46DC-9B85-6AEBC9228B69}" type="presParOf" srcId="{62B60212-0F85-4D93-8E03-1BCBE3258F41}" destId="{87DFA172-07B2-4F3A-AAEA-1A2E3AE3B8AF}" srcOrd="2" destOrd="0" presId="urn:microsoft.com/office/officeart/2005/8/layout/lProcess2"/>
    <dgm:cxn modelId="{86CC1AF5-84C4-4A86-A0D3-28C910242BEC}" type="presParOf" srcId="{62B60212-0F85-4D93-8E03-1BCBE3258F41}" destId="{773C89D2-0AD8-404F-BB16-031C8D5CC0FC}" srcOrd="3" destOrd="0" presId="urn:microsoft.com/office/officeart/2005/8/layout/lProcess2"/>
    <dgm:cxn modelId="{FB0403BC-1679-8E4D-B2B1-D44342668103}" type="presParOf" srcId="{62B60212-0F85-4D93-8E03-1BCBE3258F41}" destId="{6ADD0230-9E30-9E46-AFDC-A1FA7D0D990E}" srcOrd="4" destOrd="0" presId="urn:microsoft.com/office/officeart/2005/8/layout/lProcess2"/>
    <dgm:cxn modelId="{CBDA70A5-D7D3-E248-B7AC-C880BBD960FF}" type="presParOf" srcId="{62B60212-0F85-4D93-8E03-1BCBE3258F41}" destId="{F71CA994-4302-0640-86D5-4B4B12BC398F}" srcOrd="5" destOrd="0" presId="urn:microsoft.com/office/officeart/2005/8/layout/lProcess2"/>
    <dgm:cxn modelId="{90DFBE91-2576-4CD4-A9C8-2A76FE9188C9}" type="presParOf" srcId="{62B60212-0F85-4D93-8E03-1BCBE3258F41}" destId="{1423730D-C85A-488C-8F6A-D0165155483C}" srcOrd="6" destOrd="0" presId="urn:microsoft.com/office/officeart/2005/8/layout/lProcess2"/>
    <dgm:cxn modelId="{51ADBCFF-D5BF-4A0D-8C6A-4CDB08200609}" type="presParOf" srcId="{62B60212-0F85-4D93-8E03-1BCBE3258F41}" destId="{66F98B27-7889-45DB-99D1-BD8DA583A0BE}" srcOrd="7" destOrd="0" presId="urn:microsoft.com/office/officeart/2005/8/layout/lProcess2"/>
    <dgm:cxn modelId="{446312DD-0A31-7E40-912E-97666986ED23}" type="presParOf" srcId="{62B60212-0F85-4D93-8E03-1BCBE3258F41}" destId="{6256C1FF-D601-A24D-A84A-A6086BF8DA7A}" srcOrd="8" destOrd="0" presId="urn:microsoft.com/office/officeart/2005/8/layout/lProcess2"/>
    <dgm:cxn modelId="{278A2A01-6479-4390-90E7-4A7B4607957B}" type="presParOf" srcId="{8FBD69D0-E5CD-4566-A214-B5AFC7A5E7A2}" destId="{F447ACA4-36DF-4E05-9502-78F9C634CC3B}" srcOrd="3" destOrd="0" presId="urn:microsoft.com/office/officeart/2005/8/layout/lProcess2"/>
    <dgm:cxn modelId="{A046CDEE-7688-4E85-BCCB-F4FEEBDB932E}" type="presParOf" srcId="{8FBD69D0-E5CD-4566-A214-B5AFC7A5E7A2}" destId="{68938AF8-BB49-4033-BDDD-C805D5CAF5F0}" srcOrd="4" destOrd="0" presId="urn:microsoft.com/office/officeart/2005/8/layout/lProcess2"/>
    <dgm:cxn modelId="{CDBC36CD-887B-41D4-B690-4EB0ED0D2CE5}" type="presParOf" srcId="{68938AF8-BB49-4033-BDDD-C805D5CAF5F0}" destId="{EEF76A41-66A2-45A8-B0C2-F1B8EE2DD46E}" srcOrd="0" destOrd="0" presId="urn:microsoft.com/office/officeart/2005/8/layout/lProcess2"/>
    <dgm:cxn modelId="{4351A0B2-D886-4F37-86BF-A87D83E31204}" type="presParOf" srcId="{68938AF8-BB49-4033-BDDD-C805D5CAF5F0}" destId="{FFB10544-D5B1-4775-B8A6-2553F4423F5C}" srcOrd="1" destOrd="0" presId="urn:microsoft.com/office/officeart/2005/8/layout/lProcess2"/>
    <dgm:cxn modelId="{66991B44-1FDB-4842-9351-9BCAC96C5A53}" type="presParOf" srcId="{68938AF8-BB49-4033-BDDD-C805D5CAF5F0}" destId="{B96BC94D-965C-4681-8C97-CE6BB05B2CE1}" srcOrd="2" destOrd="0" presId="urn:microsoft.com/office/officeart/2005/8/layout/lProcess2"/>
    <dgm:cxn modelId="{6779B2F2-A081-4699-86C4-3BFAEBD50687}" type="presParOf" srcId="{B96BC94D-965C-4681-8C97-CE6BB05B2CE1}" destId="{B13162C0-D056-4E24-92CA-030398D338BC}" srcOrd="0" destOrd="0" presId="urn:microsoft.com/office/officeart/2005/8/layout/lProcess2"/>
    <dgm:cxn modelId="{5BAA880B-8050-4CCA-8C09-E11CD83B330F}" type="presParOf" srcId="{B13162C0-D056-4E24-92CA-030398D338BC}" destId="{729403F4-147E-4B4C-B707-27BA3322EEBB}" srcOrd="0" destOrd="0" presId="urn:microsoft.com/office/officeart/2005/8/layout/lProcess2"/>
    <dgm:cxn modelId="{ACDE3B67-577E-4102-8C71-77D00EE02AB2}" type="presParOf" srcId="{B13162C0-D056-4E24-92CA-030398D338BC}" destId="{F733D7D2-1CA6-447D-8C57-0BB541E9CD3D}" srcOrd="1" destOrd="0" presId="urn:microsoft.com/office/officeart/2005/8/layout/lProcess2"/>
    <dgm:cxn modelId="{653A4D50-0333-489D-8F7D-2BDC3F6EC537}" type="presParOf" srcId="{B13162C0-D056-4E24-92CA-030398D338BC}" destId="{94CF9577-C717-44B5-BFCB-BEB86B34A493}" srcOrd="2" destOrd="0" presId="urn:microsoft.com/office/officeart/2005/8/layout/lProcess2"/>
    <dgm:cxn modelId="{3DB36BEC-2CB7-41EE-8833-D8F8F540A38C}" type="presParOf" srcId="{B13162C0-D056-4E24-92CA-030398D338BC}" destId="{3DDB0DFC-248C-425F-B8D1-04898F2FCA25}" srcOrd="3" destOrd="0" presId="urn:microsoft.com/office/officeart/2005/8/layout/lProcess2"/>
    <dgm:cxn modelId="{2E5AEBE8-A653-4687-9838-E6ABAF7F56C9}" type="presParOf" srcId="{B13162C0-D056-4E24-92CA-030398D338BC}" destId="{AAE5D623-DABF-40F5-A454-D28FD0A09FF2}" srcOrd="4" destOrd="0" presId="urn:microsoft.com/office/officeart/2005/8/layout/lProcess2"/>
    <dgm:cxn modelId="{68165D3F-5A09-4615-B2E0-D8CBB074775A}" type="presParOf" srcId="{B13162C0-D056-4E24-92CA-030398D338BC}" destId="{9B031118-6522-4F9F-BE6C-6BF087029A8E}" srcOrd="5" destOrd="0" presId="urn:microsoft.com/office/officeart/2005/8/layout/lProcess2"/>
    <dgm:cxn modelId="{90C0225A-8936-419D-8BA1-E0009A4FCF62}" type="presParOf" srcId="{B13162C0-D056-4E24-92CA-030398D338BC}" destId="{70B36A87-C8B8-46BC-98B0-C5788E2497C3}" srcOrd="6" destOrd="0" presId="urn:microsoft.com/office/officeart/2005/8/layout/lProcess2"/>
    <dgm:cxn modelId="{F3632434-1355-4B99-8446-1EE6C8FB275C}" type="presParOf" srcId="{B13162C0-D056-4E24-92CA-030398D338BC}" destId="{7FA9B9B6-BFC1-49E8-BD5E-BCC977D43D40}" srcOrd="7" destOrd="0" presId="urn:microsoft.com/office/officeart/2005/8/layout/lProcess2"/>
    <dgm:cxn modelId="{D386A0E3-A6E6-43FA-98A9-ADDE1EDAA7A0}" type="presParOf" srcId="{B13162C0-D056-4E24-92CA-030398D338BC}" destId="{D20CBBA3-0D22-40F9-9758-CC882207B5E3}" srcOrd="8"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85E4E2-7A83-A745-BABA-F3A6E2033FDE}">
      <dsp:nvSpPr>
        <dsp:cNvPr id="0" name=""/>
        <dsp:cNvSpPr/>
      </dsp:nvSpPr>
      <dsp:spPr>
        <a:xfrm>
          <a:off x="-6136053" y="-939439"/>
          <a:ext cx="7309339" cy="7309339"/>
        </a:xfrm>
        <a:prstGeom prst="blockArc">
          <a:avLst>
            <a:gd name="adj1" fmla="val 18900000"/>
            <a:gd name="adj2" fmla="val 2700000"/>
            <a:gd name="adj3" fmla="val 29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4B3B2B1-6154-AA4C-9440-623153BCCFD4}">
      <dsp:nvSpPr>
        <dsp:cNvPr id="0" name=""/>
        <dsp:cNvSpPr/>
      </dsp:nvSpPr>
      <dsp:spPr>
        <a:xfrm>
          <a:off x="380946" y="246868"/>
          <a:ext cx="7176292" cy="493520"/>
        </a:xfrm>
        <a:prstGeom prst="rect">
          <a:avLst/>
        </a:prstGeom>
        <a:solidFill>
          <a:srgbClr val="F8B44F"/>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1 Kognitiv aktivierende Aufgaben mit </a:t>
          </a:r>
          <a:r>
            <a:rPr lang="de-DE" sz="1800" i="1" kern="1200" dirty="0"/>
            <a:t>digitalen Werkzeugen</a:t>
          </a:r>
        </a:p>
      </dsp:txBody>
      <dsp:txXfrm>
        <a:off x="380946" y="246868"/>
        <a:ext cx="7176292" cy="493520"/>
      </dsp:txXfrm>
    </dsp:sp>
    <dsp:sp modelId="{02D28AEA-860E-C641-A7D2-6777043CF7EF}">
      <dsp:nvSpPr>
        <dsp:cNvPr id="0" name=""/>
        <dsp:cNvSpPr/>
      </dsp:nvSpPr>
      <dsp:spPr>
        <a:xfrm>
          <a:off x="72496" y="185178"/>
          <a:ext cx="616900" cy="616900"/>
        </a:xfrm>
        <a:prstGeom prst="ellipse">
          <a:avLst/>
        </a:prstGeom>
        <a:solidFill>
          <a:schemeClr val="lt1">
            <a:hueOff val="0"/>
            <a:satOff val="0"/>
            <a:lumOff val="0"/>
            <a:alphaOff val="0"/>
          </a:schemeClr>
        </a:solidFill>
        <a:ln w="25400" cap="flat" cmpd="sng" algn="ctr">
          <a:solidFill>
            <a:srgbClr val="F8B44F"/>
          </a:solidFill>
          <a:prstDash val="solid"/>
        </a:ln>
        <a:effectLst/>
      </dsp:spPr>
      <dsp:style>
        <a:lnRef idx="2">
          <a:scrgbClr r="0" g="0" b="0"/>
        </a:lnRef>
        <a:fillRef idx="1">
          <a:scrgbClr r="0" g="0" b="0"/>
        </a:fillRef>
        <a:effectRef idx="0">
          <a:scrgbClr r="0" g="0" b="0"/>
        </a:effectRef>
        <a:fontRef idx="minor"/>
      </dsp:style>
    </dsp:sp>
    <dsp:sp modelId="{5E0DDF12-2032-404D-AB4B-0EEF90160CF6}">
      <dsp:nvSpPr>
        <dsp:cNvPr id="0" name=""/>
        <dsp:cNvSpPr/>
      </dsp:nvSpPr>
      <dsp:spPr>
        <a:xfrm>
          <a:off x="827873" y="987583"/>
          <a:ext cx="6729365" cy="493520"/>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2 Diagnose </a:t>
          </a:r>
          <a:r>
            <a:rPr lang="de-DE" sz="1800" i="0" kern="1200" dirty="0"/>
            <a:t>und Förderung mi</a:t>
          </a:r>
          <a:r>
            <a:rPr lang="de-DE" sz="1800" i="1" kern="1200" dirty="0"/>
            <a:t>t Diagnosetools</a:t>
          </a:r>
        </a:p>
      </dsp:txBody>
      <dsp:txXfrm>
        <a:off x="827873" y="987583"/>
        <a:ext cx="6729365" cy="493520"/>
      </dsp:txXfrm>
    </dsp:sp>
    <dsp:sp modelId="{34D306BA-B2C6-244A-A6C9-BC1E392F3B4C}">
      <dsp:nvSpPr>
        <dsp:cNvPr id="0" name=""/>
        <dsp:cNvSpPr/>
      </dsp:nvSpPr>
      <dsp:spPr>
        <a:xfrm>
          <a:off x="519423" y="925893"/>
          <a:ext cx="616900" cy="6169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14E4B8-7A46-E142-9B63-6C69564B6317}">
      <dsp:nvSpPr>
        <dsp:cNvPr id="0" name=""/>
        <dsp:cNvSpPr/>
      </dsp:nvSpPr>
      <dsp:spPr>
        <a:xfrm>
          <a:off x="1072787" y="1727755"/>
          <a:ext cx="6484451" cy="493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t>3 </a:t>
          </a:r>
          <a:r>
            <a:rPr lang="de-DE" sz="1800" i="1" kern="1200" dirty="0"/>
            <a:t>Apps</a:t>
          </a:r>
          <a:r>
            <a:rPr lang="de-DE" sz="1800" kern="1200" dirty="0"/>
            <a:t> </a:t>
          </a:r>
          <a:r>
            <a:rPr lang="de-DE" sz="1800" kern="1200" dirty="0" err="1"/>
            <a:t>kriteriengeleitet</a:t>
          </a:r>
          <a:r>
            <a:rPr lang="de-DE" sz="1800" kern="1200" dirty="0"/>
            <a:t> auswählen, beurteilen und erstellen</a:t>
          </a:r>
        </a:p>
      </dsp:txBody>
      <dsp:txXfrm>
        <a:off x="1072787" y="1727755"/>
        <a:ext cx="6484451" cy="493520"/>
      </dsp:txXfrm>
    </dsp:sp>
    <dsp:sp modelId="{EC63B1E2-4780-B147-9199-C03452D40563}">
      <dsp:nvSpPr>
        <dsp:cNvPr id="0" name=""/>
        <dsp:cNvSpPr/>
      </dsp:nvSpPr>
      <dsp:spPr>
        <a:xfrm>
          <a:off x="764337" y="1666065"/>
          <a:ext cx="616900" cy="6169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40304C-A743-3443-8345-BF241835FB7B}">
      <dsp:nvSpPr>
        <dsp:cNvPr id="0" name=""/>
        <dsp:cNvSpPr/>
      </dsp:nvSpPr>
      <dsp:spPr>
        <a:xfrm>
          <a:off x="1150986" y="2468470"/>
          <a:ext cx="6406253" cy="493520"/>
        </a:xfrm>
        <a:prstGeom prst="rect">
          <a:avLst/>
        </a:prstGeom>
        <a:solidFill>
          <a:schemeClr val="tx2"/>
        </a:solidFill>
        <a:ln w="25400"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5569" tIns="40640" rIns="40640" bIns="40640" numCol="1" spcCol="1270" anchor="ctr" anchorCtr="0">
          <a:noAutofit/>
        </a:bodyPr>
        <a:lstStyle/>
        <a:p>
          <a:pPr marL="0" lvl="0" indent="0" algn="l" defTabSz="84455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4 </a:t>
          </a:r>
          <a:r>
            <a:rPr lang="de-DE" sz="1800" i="1" kern="1200" dirty="0">
              <a:latin typeface="+mn-lt"/>
            </a:rPr>
            <a:t>Videos</a:t>
          </a:r>
          <a:r>
            <a:rPr lang="de-DE" sz="1800" kern="1200" dirty="0">
              <a:latin typeface="+mn-lt"/>
            </a:rPr>
            <a:t> </a:t>
          </a:r>
          <a:r>
            <a:rPr lang="de-DE" sz="1800" kern="1200" dirty="0" err="1">
              <a:latin typeface="+mn-lt"/>
            </a:rPr>
            <a:t>kriteriengeleitet</a:t>
          </a:r>
          <a:r>
            <a:rPr lang="de-DE" sz="1800" kern="1200" dirty="0">
              <a:latin typeface="+mn-lt"/>
            </a:rPr>
            <a:t> auswählen und beurteilen</a:t>
          </a:r>
          <a:endParaRPr lang="de-DE" sz="1800" kern="1200" dirty="0">
            <a:solidFill>
              <a:prstClr val="white"/>
            </a:solidFill>
            <a:latin typeface="+mn-lt"/>
            <a:ea typeface="ＭＳ Ｐゴシック"/>
            <a:cs typeface="ＭＳ Ｐゴシック"/>
          </a:endParaRPr>
        </a:p>
      </dsp:txBody>
      <dsp:txXfrm>
        <a:off x="1150986" y="2468470"/>
        <a:ext cx="6406253" cy="493520"/>
      </dsp:txXfrm>
    </dsp:sp>
    <dsp:sp modelId="{E56E2C3E-B6D1-C248-AEF9-FB2B327969B2}">
      <dsp:nvSpPr>
        <dsp:cNvPr id="0" name=""/>
        <dsp:cNvSpPr/>
      </dsp:nvSpPr>
      <dsp:spPr>
        <a:xfrm>
          <a:off x="842536" y="2406780"/>
          <a:ext cx="616900" cy="616900"/>
        </a:xfrm>
        <a:prstGeom prst="ellipse">
          <a:avLst/>
        </a:prstGeom>
        <a:solidFill>
          <a:prstClr val="white">
            <a:hueOff val="0"/>
            <a:satOff val="0"/>
            <a:lumOff val="0"/>
            <a:alphaOff val="0"/>
          </a:prstClr>
        </a:solidFill>
        <a:ln w="25400" cap="flat" cmpd="sng" algn="ctr">
          <a:solidFill>
            <a:schemeClr val="tx2"/>
          </a:solidFill>
          <a:prstDash val="solid"/>
        </a:ln>
        <a:effectLst/>
      </dsp:spPr>
      <dsp:style>
        <a:lnRef idx="2">
          <a:scrgbClr r="0" g="0" b="0"/>
        </a:lnRef>
        <a:fillRef idx="1">
          <a:scrgbClr r="0" g="0" b="0"/>
        </a:fillRef>
        <a:effectRef idx="0">
          <a:scrgbClr r="0" g="0" b="0"/>
        </a:effectRef>
        <a:fontRef idx="minor"/>
      </dsp:style>
    </dsp:sp>
    <dsp:sp modelId="{5F305E3E-0884-4440-B909-0F47159B841F}">
      <dsp:nvSpPr>
        <dsp:cNvPr id="0" name=""/>
        <dsp:cNvSpPr/>
      </dsp:nvSpPr>
      <dsp:spPr>
        <a:xfrm>
          <a:off x="1072787" y="3209185"/>
          <a:ext cx="6484451" cy="493520"/>
        </a:xfrm>
        <a:prstGeom prst="rect">
          <a:avLst/>
        </a:prstGeom>
        <a:solidFill>
          <a:srgbClr val="F8B44F"/>
        </a:solidFill>
        <a:ln w="25400" cap="flat" cmpd="sng" algn="ctr">
          <a:solidFill>
            <a:prstClr val="white">
              <a:hueOff val="0"/>
              <a:satOff val="0"/>
              <a:lumOff val="0"/>
              <a:alphaOff val="0"/>
            </a:prst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5569" tIns="40640" rIns="40640" bIns="40640" numCol="1" spcCol="1270" anchor="ctr" anchorCtr="0">
          <a:noAutofit/>
        </a:bodyPr>
        <a:lstStyle/>
        <a:p>
          <a:pPr marL="0" lvl="0" indent="0" algn="l" defTabSz="84455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5 </a:t>
          </a:r>
          <a:r>
            <a:rPr lang="de-DE" sz="1800" i="1" kern="1200" dirty="0">
              <a:solidFill>
                <a:prstClr val="white"/>
              </a:solidFill>
              <a:latin typeface="+mn-lt"/>
              <a:ea typeface="ＭＳ Ｐゴシック"/>
              <a:cs typeface="ＭＳ Ｐゴシック"/>
            </a:rPr>
            <a:t>Lernvideos </a:t>
          </a:r>
          <a:r>
            <a:rPr lang="de-DE" sz="1800" kern="1200" dirty="0">
              <a:solidFill>
                <a:prstClr val="white"/>
              </a:solidFill>
              <a:latin typeface="+mn-lt"/>
              <a:ea typeface="ＭＳ Ｐゴシック"/>
              <a:cs typeface="ＭＳ Ｐゴシック"/>
            </a:rPr>
            <a:t>produzieren</a:t>
          </a:r>
        </a:p>
      </dsp:txBody>
      <dsp:txXfrm>
        <a:off x="1072787" y="3209185"/>
        <a:ext cx="6484451" cy="493520"/>
      </dsp:txXfrm>
    </dsp:sp>
    <dsp:sp modelId="{990FF775-A53C-1248-BDBE-45AFF27EBCF9}">
      <dsp:nvSpPr>
        <dsp:cNvPr id="0" name=""/>
        <dsp:cNvSpPr/>
      </dsp:nvSpPr>
      <dsp:spPr>
        <a:xfrm>
          <a:off x="764337" y="3147495"/>
          <a:ext cx="616900" cy="616900"/>
        </a:xfrm>
        <a:prstGeom prst="ellipse">
          <a:avLst/>
        </a:prstGeom>
        <a:solidFill>
          <a:schemeClr val="lt1">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sp>
    <dsp:sp modelId="{8F365E70-E284-A843-9127-77E40E9FF377}">
      <dsp:nvSpPr>
        <dsp:cNvPr id="0" name=""/>
        <dsp:cNvSpPr/>
      </dsp:nvSpPr>
      <dsp:spPr>
        <a:xfrm>
          <a:off x="827873" y="3949357"/>
          <a:ext cx="6729365" cy="4935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44550">
            <a:lnSpc>
              <a:spcPct val="90000"/>
            </a:lnSpc>
            <a:spcBef>
              <a:spcPct val="0"/>
            </a:spcBef>
            <a:spcAft>
              <a:spcPct val="35000"/>
            </a:spcAft>
            <a:buNone/>
          </a:pPr>
          <a:r>
            <a:rPr lang="de-DE" sz="1800" i="0" kern="1200" dirty="0"/>
            <a:t> 6 </a:t>
          </a:r>
          <a:r>
            <a:rPr lang="de-DE" sz="1800" i="1" kern="1200" dirty="0"/>
            <a:t>OER </a:t>
          </a:r>
          <a:r>
            <a:rPr lang="de-DE" sz="1800" i="0" kern="1200" dirty="0"/>
            <a:t>– Fragen des Datenschutzes</a:t>
          </a:r>
        </a:p>
      </dsp:txBody>
      <dsp:txXfrm>
        <a:off x="827873" y="3949357"/>
        <a:ext cx="6729365" cy="493520"/>
      </dsp:txXfrm>
    </dsp:sp>
    <dsp:sp modelId="{DA8DA201-DC19-3F44-B796-A4863B201AF0}">
      <dsp:nvSpPr>
        <dsp:cNvPr id="0" name=""/>
        <dsp:cNvSpPr/>
      </dsp:nvSpPr>
      <dsp:spPr>
        <a:xfrm>
          <a:off x="519423" y="3887667"/>
          <a:ext cx="616900" cy="6169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72046F8-1CC7-0241-842F-D9AA2124631B}">
      <dsp:nvSpPr>
        <dsp:cNvPr id="0" name=""/>
        <dsp:cNvSpPr/>
      </dsp:nvSpPr>
      <dsp:spPr>
        <a:xfrm>
          <a:off x="380946" y="4690071"/>
          <a:ext cx="7176292" cy="493520"/>
        </a:xfrm>
        <a:prstGeom prst="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1732" tIns="45720" rIns="45720" bIns="45720" numCol="1" spcCol="1270" anchor="ctr" anchorCtr="0">
          <a:noAutofit/>
        </a:bodyPr>
        <a:lstStyle/>
        <a:p>
          <a:pPr marL="0" lvl="0" indent="0" algn="l" defTabSz="800100">
            <a:lnSpc>
              <a:spcPct val="90000"/>
            </a:lnSpc>
            <a:spcBef>
              <a:spcPct val="0"/>
            </a:spcBef>
            <a:spcAft>
              <a:spcPct val="35000"/>
            </a:spcAft>
            <a:buNone/>
          </a:pPr>
          <a:r>
            <a:rPr lang="de-DE" sz="1800" kern="1200" dirty="0">
              <a:solidFill>
                <a:prstClr val="white"/>
              </a:solidFill>
              <a:latin typeface="+mn-lt"/>
              <a:ea typeface="ＭＳ Ｐゴシック"/>
              <a:cs typeface="ＭＳ Ｐゴシック"/>
            </a:rPr>
            <a:t> 7 Mathematikunterricht im </a:t>
          </a:r>
          <a:r>
            <a:rPr lang="de-DE" sz="1800" i="1" kern="1200" dirty="0">
              <a:solidFill>
                <a:prstClr val="white"/>
              </a:solidFill>
              <a:latin typeface="+mn-lt"/>
              <a:ea typeface="ＭＳ Ｐゴシック"/>
              <a:cs typeface="ＭＳ Ｐゴシック"/>
            </a:rPr>
            <a:t>Learning Management System</a:t>
          </a:r>
          <a:r>
            <a:rPr lang="de-DE" sz="1800" kern="1200" dirty="0">
              <a:solidFill>
                <a:prstClr val="white"/>
              </a:solidFill>
              <a:latin typeface="+mn-lt"/>
              <a:ea typeface="ＭＳ Ｐゴシック"/>
              <a:cs typeface="ＭＳ Ｐゴシック"/>
            </a:rPr>
            <a:t> planen</a:t>
          </a:r>
          <a:endParaRPr lang="de-DE" sz="1800" kern="1200" dirty="0">
            <a:latin typeface="+mn-lt"/>
          </a:endParaRPr>
        </a:p>
      </dsp:txBody>
      <dsp:txXfrm>
        <a:off x="380946" y="4690071"/>
        <a:ext cx="7176292" cy="493520"/>
      </dsp:txXfrm>
    </dsp:sp>
    <dsp:sp modelId="{456F5C5D-68EF-6E48-8FA6-F7A1CA4B5B4A}">
      <dsp:nvSpPr>
        <dsp:cNvPr id="0" name=""/>
        <dsp:cNvSpPr/>
      </dsp:nvSpPr>
      <dsp:spPr>
        <a:xfrm>
          <a:off x="72496" y="4628381"/>
          <a:ext cx="616900" cy="61690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F259C-144D-4C3C-933D-0EADF11E651F}">
      <dsp:nvSpPr>
        <dsp:cNvPr id="0" name=""/>
        <dsp:cNvSpPr/>
      </dsp:nvSpPr>
      <dsp:spPr>
        <a:xfrm>
          <a:off x="530"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b="0" i="0" u="none" strike="noStrike" kern="1200" cap="none" baseline="0" noProof="0" dirty="0">
              <a:solidFill>
                <a:srgbClr val="010000"/>
              </a:solidFill>
              <a:latin typeface="Arial" panose="020B0604020202020204" pitchFamily="34" charset="0"/>
              <a:ea typeface="ＭＳ Ｐゴシック"/>
              <a:cs typeface="Arial" panose="020B0604020202020204" pitchFamily="34" charset="0"/>
            </a:rPr>
            <a:t>L-L</a:t>
          </a:r>
        </a:p>
      </dsp:txBody>
      <dsp:txXfrm>
        <a:off x="530" y="0"/>
        <a:ext cx="1379827" cy="923243"/>
      </dsp:txXfrm>
    </dsp:sp>
    <dsp:sp modelId="{781144D5-1C52-4FAE-A6EF-2F899949BBA7}">
      <dsp:nvSpPr>
        <dsp:cNvPr id="0" name=""/>
        <dsp:cNvSpPr/>
      </dsp:nvSpPr>
      <dsp:spPr>
        <a:xfrm>
          <a:off x="138513" y="923825"/>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Koop-tools</a:t>
          </a:r>
          <a:endParaRPr lang="de-DE" sz="1100" kern="1200" dirty="0">
            <a:latin typeface="Arial" panose="020B0604020202020204" pitchFamily="34" charset="0"/>
            <a:cs typeface="Arial" panose="020B0604020202020204" pitchFamily="34" charset="0"/>
          </a:endParaRPr>
        </a:p>
      </dsp:txBody>
      <dsp:txXfrm>
        <a:off x="148940" y="934252"/>
        <a:ext cx="1083007" cy="335167"/>
      </dsp:txXfrm>
    </dsp:sp>
    <dsp:sp modelId="{99AF2DE3-B820-4C47-91E4-1907E493E7E6}">
      <dsp:nvSpPr>
        <dsp:cNvPr id="0" name=""/>
        <dsp:cNvSpPr/>
      </dsp:nvSpPr>
      <dsp:spPr>
        <a:xfrm>
          <a:off x="138513"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Web-Konferenz </a:t>
          </a:r>
        </a:p>
      </dsp:txBody>
      <dsp:txXfrm>
        <a:off x="148940" y="1345045"/>
        <a:ext cx="1083007" cy="335167"/>
      </dsp:txXfrm>
    </dsp:sp>
    <dsp:sp modelId="{C8FB4BF1-CC09-4E32-B421-C01FAB045702}">
      <dsp:nvSpPr>
        <dsp:cNvPr id="0" name=""/>
        <dsp:cNvSpPr/>
      </dsp:nvSpPr>
      <dsp:spPr>
        <a:xfrm>
          <a:off x="138513"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48940" y="1755839"/>
        <a:ext cx="1083007" cy="335167"/>
      </dsp:txXfrm>
    </dsp:sp>
    <dsp:sp modelId="{AEBE9D0A-A3DC-4454-98A8-AEBD2806F42E}">
      <dsp:nvSpPr>
        <dsp:cNvPr id="0" name=""/>
        <dsp:cNvSpPr/>
      </dsp:nvSpPr>
      <dsp:spPr>
        <a:xfrm>
          <a:off x="138513" y="215620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148940" y="2166633"/>
        <a:ext cx="1083007" cy="335167"/>
      </dsp:txXfrm>
    </dsp:sp>
    <dsp:sp modelId="{F7ACC50A-8155-410E-B783-B95E9E9B416D}">
      <dsp:nvSpPr>
        <dsp:cNvPr id="0" name=""/>
        <dsp:cNvSpPr/>
      </dsp:nvSpPr>
      <dsp:spPr>
        <a:xfrm>
          <a:off x="138513"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Präsentation</a:t>
          </a:r>
        </a:p>
      </dsp:txBody>
      <dsp:txXfrm>
        <a:off x="148940" y="2577426"/>
        <a:ext cx="1083007" cy="335167"/>
      </dsp:txXfrm>
    </dsp:sp>
    <dsp:sp modelId="{5B6ACCFF-FDC5-429F-9FF7-3413885A75F7}">
      <dsp:nvSpPr>
        <dsp:cNvPr id="0" name=""/>
        <dsp:cNvSpPr/>
      </dsp:nvSpPr>
      <dsp:spPr>
        <a:xfrm>
          <a:off x="1483844"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L-S</a:t>
          </a:r>
          <a:endParaRPr lang="de-DE" sz="4400" kern="1200" dirty="0">
            <a:latin typeface="Arial" panose="020B0604020202020204" pitchFamily="34" charset="0"/>
            <a:cs typeface="Arial" panose="020B0604020202020204" pitchFamily="34" charset="0"/>
          </a:endParaRPr>
        </a:p>
      </dsp:txBody>
      <dsp:txXfrm>
        <a:off x="1483844" y="0"/>
        <a:ext cx="1379827" cy="923243"/>
      </dsp:txXfrm>
    </dsp:sp>
    <dsp:sp modelId="{143AD4A6-3DA3-41BB-B0D9-64105C34CF84}">
      <dsp:nvSpPr>
        <dsp:cNvPr id="0" name=""/>
        <dsp:cNvSpPr/>
      </dsp:nvSpPr>
      <dsp:spPr>
        <a:xfrm>
          <a:off x="1621827" y="923825"/>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Koop-tools</a:t>
          </a:r>
          <a:endParaRPr lang="de-DE" sz="1100" kern="1200" dirty="0">
            <a:latin typeface="Arial" panose="020B0604020202020204" pitchFamily="34" charset="0"/>
            <a:cs typeface="Arial" panose="020B0604020202020204" pitchFamily="34" charset="0"/>
          </a:endParaRPr>
        </a:p>
      </dsp:txBody>
      <dsp:txXfrm>
        <a:off x="1632254" y="934252"/>
        <a:ext cx="1083007" cy="335167"/>
      </dsp:txXfrm>
    </dsp:sp>
    <dsp:sp modelId="{87DFA172-07B2-4F3A-AAEA-1A2E3AE3B8AF}">
      <dsp:nvSpPr>
        <dsp:cNvPr id="0" name=""/>
        <dsp:cNvSpPr/>
      </dsp:nvSpPr>
      <dsp:spPr>
        <a:xfrm>
          <a:off x="1621827"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Web-Konferenz</a:t>
          </a:r>
          <a:endParaRPr lang="de-DE" sz="1100" kern="1200" dirty="0">
            <a:latin typeface="Arial" panose="020B0604020202020204" pitchFamily="34" charset="0"/>
            <a:cs typeface="Arial" panose="020B0604020202020204" pitchFamily="34" charset="0"/>
          </a:endParaRPr>
        </a:p>
      </dsp:txBody>
      <dsp:txXfrm>
        <a:off x="1632254" y="1345045"/>
        <a:ext cx="1083007" cy="335167"/>
      </dsp:txXfrm>
    </dsp:sp>
    <dsp:sp modelId="{6ADD0230-9E30-9E46-AFDC-A1FA7D0D990E}">
      <dsp:nvSpPr>
        <dsp:cNvPr id="0" name=""/>
        <dsp:cNvSpPr/>
      </dsp:nvSpPr>
      <dsp:spPr>
        <a:xfrm>
          <a:off x="1621827"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632254" y="1755839"/>
        <a:ext cx="1083007" cy="335167"/>
      </dsp:txXfrm>
    </dsp:sp>
    <dsp:sp modelId="{1423730D-C85A-488C-8F6A-D0165155483C}">
      <dsp:nvSpPr>
        <dsp:cNvPr id="0" name=""/>
        <dsp:cNvSpPr/>
      </dsp:nvSpPr>
      <dsp:spPr>
        <a:xfrm>
          <a:off x="1621827" y="215620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ARS</a:t>
          </a:r>
        </a:p>
      </dsp:txBody>
      <dsp:txXfrm>
        <a:off x="1632254" y="2166633"/>
        <a:ext cx="1083007" cy="335167"/>
      </dsp:txXfrm>
    </dsp:sp>
    <dsp:sp modelId="{6256C1FF-D601-A24D-A84A-A6086BF8DA7A}">
      <dsp:nvSpPr>
        <dsp:cNvPr id="0" name=""/>
        <dsp:cNvSpPr/>
      </dsp:nvSpPr>
      <dsp:spPr>
        <a:xfrm>
          <a:off x="1621827"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Präsentation</a:t>
          </a:r>
        </a:p>
      </dsp:txBody>
      <dsp:txXfrm>
        <a:off x="1632254" y="2577426"/>
        <a:ext cx="1083007" cy="335167"/>
      </dsp:txXfrm>
    </dsp:sp>
    <dsp:sp modelId="{EEF76A41-66A2-45A8-B0C2-F1B8EE2DD46E}">
      <dsp:nvSpPr>
        <dsp:cNvPr id="0" name=""/>
        <dsp:cNvSpPr/>
      </dsp:nvSpPr>
      <dsp:spPr>
        <a:xfrm>
          <a:off x="2967159"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S-S</a:t>
          </a:r>
          <a:endParaRPr lang="de-DE" sz="4400" kern="1200" dirty="0">
            <a:latin typeface="Arial" panose="020B0604020202020204" pitchFamily="34" charset="0"/>
            <a:cs typeface="Arial" panose="020B0604020202020204" pitchFamily="34" charset="0"/>
          </a:endParaRPr>
        </a:p>
      </dsp:txBody>
      <dsp:txXfrm>
        <a:off x="2967159" y="0"/>
        <a:ext cx="1379827" cy="923243"/>
      </dsp:txXfrm>
    </dsp:sp>
    <dsp:sp modelId="{D20CBBA3-0D22-40F9-9758-CC882207B5E3}">
      <dsp:nvSpPr>
        <dsp:cNvPr id="0" name=""/>
        <dsp:cNvSpPr/>
      </dsp:nvSpPr>
      <dsp:spPr>
        <a:xfrm>
          <a:off x="3105141" y="923825"/>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Koop-tools</a:t>
          </a:r>
          <a:endParaRPr lang="de-DE" sz="1100" kern="1200" dirty="0">
            <a:latin typeface="Arial" panose="020B0604020202020204" pitchFamily="34" charset="0"/>
            <a:ea typeface="ＭＳ Ｐゴシック"/>
            <a:cs typeface="Arial" panose="020B0604020202020204" pitchFamily="34" charset="0"/>
          </a:endParaRPr>
        </a:p>
      </dsp:txBody>
      <dsp:txXfrm>
        <a:off x="3115568" y="934252"/>
        <a:ext cx="1083007" cy="335167"/>
      </dsp:txXfrm>
    </dsp:sp>
    <dsp:sp modelId="{729403F4-147E-4B4C-B707-27BA3322EEBB}">
      <dsp:nvSpPr>
        <dsp:cNvPr id="0" name=""/>
        <dsp:cNvSpPr/>
      </dsp:nvSpPr>
      <dsp:spPr>
        <a:xfrm>
          <a:off x="3105141"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Video-Tel</a:t>
          </a:r>
          <a:endParaRPr lang="de-DE" sz="1100" kern="1200" dirty="0">
            <a:latin typeface="Arial" panose="020B0604020202020204" pitchFamily="34" charset="0"/>
            <a:cs typeface="Arial" panose="020B0604020202020204" pitchFamily="34" charset="0"/>
          </a:endParaRPr>
        </a:p>
      </dsp:txBody>
      <dsp:txXfrm>
        <a:off x="3115568" y="1345045"/>
        <a:ext cx="1083007" cy="335167"/>
      </dsp:txXfrm>
    </dsp:sp>
    <dsp:sp modelId="{94CF9577-C717-44B5-BFCB-BEB86B34A493}">
      <dsp:nvSpPr>
        <dsp:cNvPr id="0" name=""/>
        <dsp:cNvSpPr/>
      </dsp:nvSpPr>
      <dsp:spPr>
        <a:xfrm>
          <a:off x="3105141"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3115568" y="1755839"/>
        <a:ext cx="1083007" cy="335167"/>
      </dsp:txXfrm>
    </dsp:sp>
    <dsp:sp modelId="{AAE5D623-DABF-40F5-A454-D28FD0A09FF2}">
      <dsp:nvSpPr>
        <dsp:cNvPr id="0" name=""/>
        <dsp:cNvSpPr/>
      </dsp:nvSpPr>
      <dsp:spPr>
        <a:xfrm>
          <a:off x="3105141" y="215620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Soz. Netzw.</a:t>
          </a:r>
        </a:p>
      </dsp:txBody>
      <dsp:txXfrm>
        <a:off x="3115568" y="2166633"/>
        <a:ext cx="1083007" cy="335167"/>
      </dsp:txXfrm>
    </dsp:sp>
    <dsp:sp modelId="{70B36A87-C8B8-46BC-98B0-C5788E2497C3}">
      <dsp:nvSpPr>
        <dsp:cNvPr id="0" name=""/>
        <dsp:cNvSpPr/>
      </dsp:nvSpPr>
      <dsp:spPr>
        <a:xfrm>
          <a:off x="3105141"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Telefon</a:t>
          </a:r>
        </a:p>
      </dsp:txBody>
      <dsp:txXfrm>
        <a:off x="3115568" y="2577426"/>
        <a:ext cx="1083007" cy="3351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F259C-144D-4C3C-933D-0EADF11E651F}">
      <dsp:nvSpPr>
        <dsp:cNvPr id="0" name=""/>
        <dsp:cNvSpPr/>
      </dsp:nvSpPr>
      <dsp:spPr>
        <a:xfrm>
          <a:off x="530"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b="0" i="0" u="none" strike="noStrike" kern="1200" cap="none" baseline="0" noProof="0" dirty="0">
              <a:solidFill>
                <a:srgbClr val="010000"/>
              </a:solidFill>
              <a:latin typeface="Arial" panose="020B0604020202020204" pitchFamily="34" charset="0"/>
              <a:ea typeface="ＭＳ Ｐゴシック"/>
              <a:cs typeface="Arial" panose="020B0604020202020204" pitchFamily="34" charset="0"/>
            </a:rPr>
            <a:t>L-L</a:t>
          </a:r>
        </a:p>
      </dsp:txBody>
      <dsp:txXfrm>
        <a:off x="530" y="0"/>
        <a:ext cx="1379827" cy="923243"/>
      </dsp:txXfrm>
    </dsp:sp>
    <dsp:sp modelId="{781144D5-1C52-4FAE-A6EF-2F899949BBA7}">
      <dsp:nvSpPr>
        <dsp:cNvPr id="0" name=""/>
        <dsp:cNvSpPr/>
      </dsp:nvSpPr>
      <dsp:spPr>
        <a:xfrm>
          <a:off x="138513" y="923825"/>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bg1"/>
              </a:solidFill>
              <a:latin typeface="Arial" panose="020B0604020202020204" pitchFamily="34" charset="0"/>
              <a:ea typeface="ＭＳ Ｐゴシック"/>
              <a:cs typeface="Arial" panose="020B0604020202020204" pitchFamily="34" charset="0"/>
            </a:rPr>
            <a:t>Koop-tools</a:t>
          </a:r>
          <a:endParaRPr lang="de-DE" sz="1100" kern="1200" dirty="0">
            <a:solidFill>
              <a:schemeClr val="bg1"/>
            </a:solidFill>
            <a:latin typeface="Arial" panose="020B0604020202020204" pitchFamily="34" charset="0"/>
            <a:cs typeface="Arial" panose="020B0604020202020204" pitchFamily="34" charset="0"/>
          </a:endParaRPr>
        </a:p>
      </dsp:txBody>
      <dsp:txXfrm>
        <a:off x="148940" y="934252"/>
        <a:ext cx="1083007" cy="335167"/>
      </dsp:txXfrm>
    </dsp:sp>
    <dsp:sp modelId="{99AF2DE3-B820-4C47-91E4-1907E493E7E6}">
      <dsp:nvSpPr>
        <dsp:cNvPr id="0" name=""/>
        <dsp:cNvSpPr/>
      </dsp:nvSpPr>
      <dsp:spPr>
        <a:xfrm>
          <a:off x="138513" y="1334618"/>
          <a:ext cx="1103861" cy="356021"/>
        </a:xfrm>
        <a:prstGeom prst="roundRect">
          <a:avLst>
            <a:gd name="adj" fmla="val 10000"/>
          </a:avLst>
        </a:prstGeom>
        <a:solidFill>
          <a:schemeClr val="tx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Web-Konferenz </a:t>
          </a:r>
        </a:p>
      </dsp:txBody>
      <dsp:txXfrm>
        <a:off x="148940" y="1345045"/>
        <a:ext cx="1083007" cy="335167"/>
      </dsp:txXfrm>
    </dsp:sp>
    <dsp:sp modelId="{C8FB4BF1-CC09-4E32-B421-C01FAB045702}">
      <dsp:nvSpPr>
        <dsp:cNvPr id="0" name=""/>
        <dsp:cNvSpPr/>
      </dsp:nvSpPr>
      <dsp:spPr>
        <a:xfrm>
          <a:off x="138513"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48940" y="1755839"/>
        <a:ext cx="1083007" cy="335167"/>
      </dsp:txXfrm>
    </dsp:sp>
    <dsp:sp modelId="{AEBE9D0A-A3DC-4454-98A8-AEBD2806F42E}">
      <dsp:nvSpPr>
        <dsp:cNvPr id="0" name=""/>
        <dsp:cNvSpPr/>
      </dsp:nvSpPr>
      <dsp:spPr>
        <a:xfrm>
          <a:off x="138513" y="215620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148940" y="2166633"/>
        <a:ext cx="1083007" cy="335167"/>
      </dsp:txXfrm>
    </dsp:sp>
    <dsp:sp modelId="{F7ACC50A-8155-410E-B783-B95E9E9B416D}">
      <dsp:nvSpPr>
        <dsp:cNvPr id="0" name=""/>
        <dsp:cNvSpPr/>
      </dsp:nvSpPr>
      <dsp:spPr>
        <a:xfrm>
          <a:off x="138513" y="2566999"/>
          <a:ext cx="1103861" cy="356021"/>
        </a:xfrm>
        <a:prstGeom prst="roundRect">
          <a:avLst>
            <a:gd name="adj" fmla="val 10000"/>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Präsentation</a:t>
          </a:r>
        </a:p>
      </dsp:txBody>
      <dsp:txXfrm>
        <a:off x="148940" y="2577426"/>
        <a:ext cx="1083007" cy="335167"/>
      </dsp:txXfrm>
    </dsp:sp>
    <dsp:sp modelId="{5B6ACCFF-FDC5-429F-9FF7-3413885A75F7}">
      <dsp:nvSpPr>
        <dsp:cNvPr id="0" name=""/>
        <dsp:cNvSpPr/>
      </dsp:nvSpPr>
      <dsp:spPr>
        <a:xfrm>
          <a:off x="1483844"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L-S</a:t>
          </a:r>
          <a:endParaRPr lang="de-DE" sz="4400" kern="1200" dirty="0">
            <a:latin typeface="Arial" panose="020B0604020202020204" pitchFamily="34" charset="0"/>
            <a:cs typeface="Arial" panose="020B0604020202020204" pitchFamily="34" charset="0"/>
          </a:endParaRPr>
        </a:p>
      </dsp:txBody>
      <dsp:txXfrm>
        <a:off x="1483844" y="0"/>
        <a:ext cx="1379827" cy="923243"/>
      </dsp:txXfrm>
    </dsp:sp>
    <dsp:sp modelId="{143AD4A6-3DA3-41BB-B0D9-64105C34CF84}">
      <dsp:nvSpPr>
        <dsp:cNvPr id="0" name=""/>
        <dsp:cNvSpPr/>
      </dsp:nvSpPr>
      <dsp:spPr>
        <a:xfrm>
          <a:off x="1621827" y="923825"/>
          <a:ext cx="1103861" cy="356021"/>
        </a:xfrm>
        <a:prstGeom prst="roundRect">
          <a:avLst>
            <a:gd name="adj" fmla="val 10000"/>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bg1"/>
              </a:solidFill>
              <a:latin typeface="Arial" panose="020B0604020202020204" pitchFamily="34" charset="0"/>
              <a:ea typeface="ＭＳ Ｐゴシック"/>
              <a:cs typeface="Arial" panose="020B0604020202020204" pitchFamily="34" charset="0"/>
            </a:rPr>
            <a:t>Koop-tools</a:t>
          </a:r>
          <a:endParaRPr lang="de-DE" sz="1100" kern="1200" dirty="0">
            <a:solidFill>
              <a:schemeClr val="bg1"/>
            </a:solidFill>
            <a:latin typeface="Arial" panose="020B0604020202020204" pitchFamily="34" charset="0"/>
            <a:cs typeface="Arial" panose="020B0604020202020204" pitchFamily="34" charset="0"/>
          </a:endParaRPr>
        </a:p>
      </dsp:txBody>
      <dsp:txXfrm>
        <a:off x="1632254" y="934252"/>
        <a:ext cx="1083007" cy="335167"/>
      </dsp:txXfrm>
    </dsp:sp>
    <dsp:sp modelId="{87DFA172-07B2-4F3A-AAEA-1A2E3AE3B8AF}">
      <dsp:nvSpPr>
        <dsp:cNvPr id="0" name=""/>
        <dsp:cNvSpPr/>
      </dsp:nvSpPr>
      <dsp:spPr>
        <a:xfrm>
          <a:off x="1621827" y="1334618"/>
          <a:ext cx="1103861" cy="356021"/>
        </a:xfrm>
        <a:prstGeom prst="roundRect">
          <a:avLst>
            <a:gd name="adj" fmla="val 10000"/>
          </a:avLst>
        </a:prstGeom>
        <a:solidFill>
          <a:schemeClr val="tx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Web-Konferenz</a:t>
          </a:r>
          <a:endParaRPr lang="de-DE" sz="1100" kern="1200" dirty="0">
            <a:latin typeface="Arial" panose="020B0604020202020204" pitchFamily="34" charset="0"/>
            <a:cs typeface="Arial" panose="020B0604020202020204" pitchFamily="34" charset="0"/>
          </a:endParaRPr>
        </a:p>
      </dsp:txBody>
      <dsp:txXfrm>
        <a:off x="1632254" y="1345045"/>
        <a:ext cx="1083007" cy="335167"/>
      </dsp:txXfrm>
    </dsp:sp>
    <dsp:sp modelId="{6ADD0230-9E30-9E46-AFDC-A1FA7D0D990E}">
      <dsp:nvSpPr>
        <dsp:cNvPr id="0" name=""/>
        <dsp:cNvSpPr/>
      </dsp:nvSpPr>
      <dsp:spPr>
        <a:xfrm>
          <a:off x="1621827"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632254" y="1755839"/>
        <a:ext cx="1083007" cy="335167"/>
      </dsp:txXfrm>
    </dsp:sp>
    <dsp:sp modelId="{1423730D-C85A-488C-8F6A-D0165155483C}">
      <dsp:nvSpPr>
        <dsp:cNvPr id="0" name=""/>
        <dsp:cNvSpPr/>
      </dsp:nvSpPr>
      <dsp:spPr>
        <a:xfrm>
          <a:off x="1621827" y="2156206"/>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ARS</a:t>
          </a:r>
        </a:p>
      </dsp:txBody>
      <dsp:txXfrm>
        <a:off x="1632254" y="2166633"/>
        <a:ext cx="1083007" cy="335167"/>
      </dsp:txXfrm>
    </dsp:sp>
    <dsp:sp modelId="{6256C1FF-D601-A24D-A84A-A6086BF8DA7A}">
      <dsp:nvSpPr>
        <dsp:cNvPr id="0" name=""/>
        <dsp:cNvSpPr/>
      </dsp:nvSpPr>
      <dsp:spPr>
        <a:xfrm>
          <a:off x="1621827" y="2566999"/>
          <a:ext cx="1103861" cy="356021"/>
        </a:xfrm>
        <a:prstGeom prst="roundRect">
          <a:avLst>
            <a:gd name="adj" fmla="val 10000"/>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Präsentation</a:t>
          </a:r>
        </a:p>
      </dsp:txBody>
      <dsp:txXfrm>
        <a:off x="1632254" y="2577426"/>
        <a:ext cx="1083007" cy="335167"/>
      </dsp:txXfrm>
    </dsp:sp>
    <dsp:sp modelId="{EEF76A41-66A2-45A8-B0C2-F1B8EE2DD46E}">
      <dsp:nvSpPr>
        <dsp:cNvPr id="0" name=""/>
        <dsp:cNvSpPr/>
      </dsp:nvSpPr>
      <dsp:spPr>
        <a:xfrm>
          <a:off x="2967159"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S-S</a:t>
          </a:r>
          <a:endParaRPr lang="de-DE" sz="4400" kern="1200" dirty="0">
            <a:latin typeface="Arial" panose="020B0604020202020204" pitchFamily="34" charset="0"/>
            <a:cs typeface="Arial" panose="020B0604020202020204" pitchFamily="34" charset="0"/>
          </a:endParaRPr>
        </a:p>
      </dsp:txBody>
      <dsp:txXfrm>
        <a:off x="2967159" y="0"/>
        <a:ext cx="1379827" cy="923243"/>
      </dsp:txXfrm>
    </dsp:sp>
    <dsp:sp modelId="{729403F4-147E-4B4C-B707-27BA3322EEBB}">
      <dsp:nvSpPr>
        <dsp:cNvPr id="0" name=""/>
        <dsp:cNvSpPr/>
      </dsp:nvSpPr>
      <dsp:spPr>
        <a:xfrm>
          <a:off x="3105141" y="134736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Video-Tel</a:t>
          </a:r>
          <a:endParaRPr lang="de-DE" sz="1100" kern="1200" dirty="0">
            <a:latin typeface="Arial" panose="020B0604020202020204" pitchFamily="34" charset="0"/>
            <a:cs typeface="Arial" panose="020B0604020202020204" pitchFamily="34" charset="0"/>
          </a:endParaRPr>
        </a:p>
      </dsp:txBody>
      <dsp:txXfrm>
        <a:off x="3115568" y="1357793"/>
        <a:ext cx="1083007" cy="335167"/>
      </dsp:txXfrm>
    </dsp:sp>
    <dsp:sp modelId="{94CF9577-C717-44B5-BFCB-BEB86B34A493}">
      <dsp:nvSpPr>
        <dsp:cNvPr id="0" name=""/>
        <dsp:cNvSpPr/>
      </dsp:nvSpPr>
      <dsp:spPr>
        <a:xfrm>
          <a:off x="3118023" y="1733913"/>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3128450" y="1744340"/>
        <a:ext cx="1083007" cy="335167"/>
      </dsp:txXfrm>
    </dsp:sp>
    <dsp:sp modelId="{AAE5D623-DABF-40F5-A454-D28FD0A09FF2}">
      <dsp:nvSpPr>
        <dsp:cNvPr id="0" name=""/>
        <dsp:cNvSpPr/>
      </dsp:nvSpPr>
      <dsp:spPr>
        <a:xfrm>
          <a:off x="3105141" y="2151314"/>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Soz. Netzw.</a:t>
          </a:r>
        </a:p>
      </dsp:txBody>
      <dsp:txXfrm>
        <a:off x="3115568" y="2161741"/>
        <a:ext cx="1083007" cy="335167"/>
      </dsp:txXfrm>
    </dsp:sp>
    <dsp:sp modelId="{70B36A87-C8B8-46BC-98B0-C5788E2497C3}">
      <dsp:nvSpPr>
        <dsp:cNvPr id="0" name=""/>
        <dsp:cNvSpPr/>
      </dsp:nvSpPr>
      <dsp:spPr>
        <a:xfrm>
          <a:off x="3105141" y="2563411"/>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Telefon</a:t>
          </a:r>
        </a:p>
      </dsp:txBody>
      <dsp:txXfrm>
        <a:off x="3115568" y="2573838"/>
        <a:ext cx="1083007" cy="335167"/>
      </dsp:txXfrm>
    </dsp:sp>
    <dsp:sp modelId="{D20CBBA3-0D22-40F9-9758-CC882207B5E3}">
      <dsp:nvSpPr>
        <dsp:cNvPr id="0" name=""/>
        <dsp:cNvSpPr/>
      </dsp:nvSpPr>
      <dsp:spPr>
        <a:xfrm>
          <a:off x="3105152" y="923622"/>
          <a:ext cx="1103861" cy="356021"/>
        </a:xfrm>
        <a:prstGeom prst="roundRect">
          <a:avLst>
            <a:gd name="adj" fmla="val 10000"/>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solidFill>
                <a:schemeClr val="bg1"/>
              </a:solidFill>
              <a:latin typeface="Arial" panose="020B0604020202020204" pitchFamily="34" charset="0"/>
              <a:cs typeface="Arial" panose="020B0604020202020204" pitchFamily="34" charset="0"/>
            </a:rPr>
            <a:t>Koop-tools</a:t>
          </a:r>
          <a:endParaRPr lang="de-DE" sz="1100" kern="1200" dirty="0">
            <a:solidFill>
              <a:schemeClr val="bg1"/>
            </a:solidFill>
            <a:latin typeface="Arial" panose="020B0604020202020204" pitchFamily="34" charset="0"/>
            <a:ea typeface="ＭＳ Ｐゴシック"/>
            <a:cs typeface="Arial" panose="020B0604020202020204" pitchFamily="34" charset="0"/>
          </a:endParaRPr>
        </a:p>
      </dsp:txBody>
      <dsp:txXfrm>
        <a:off x="3115579" y="934049"/>
        <a:ext cx="1083007" cy="3351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F259C-144D-4C3C-933D-0EADF11E651F}">
      <dsp:nvSpPr>
        <dsp:cNvPr id="0" name=""/>
        <dsp:cNvSpPr/>
      </dsp:nvSpPr>
      <dsp:spPr>
        <a:xfrm>
          <a:off x="530"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b="0" i="0" u="none" strike="noStrike" kern="1200" cap="none" baseline="0" noProof="0" dirty="0">
              <a:solidFill>
                <a:srgbClr val="010000"/>
              </a:solidFill>
              <a:latin typeface="Arial" panose="020B0604020202020204" pitchFamily="34" charset="0"/>
              <a:ea typeface="ＭＳ Ｐゴシック"/>
              <a:cs typeface="Arial" panose="020B0604020202020204" pitchFamily="34" charset="0"/>
            </a:rPr>
            <a:t>L-L</a:t>
          </a:r>
        </a:p>
      </dsp:txBody>
      <dsp:txXfrm>
        <a:off x="530" y="0"/>
        <a:ext cx="1379827" cy="923243"/>
      </dsp:txXfrm>
    </dsp:sp>
    <dsp:sp modelId="{781144D5-1C52-4FAE-A6EF-2F899949BBA7}">
      <dsp:nvSpPr>
        <dsp:cNvPr id="0" name=""/>
        <dsp:cNvSpPr/>
      </dsp:nvSpPr>
      <dsp:spPr>
        <a:xfrm>
          <a:off x="138513" y="923825"/>
          <a:ext cx="1103861" cy="356021"/>
        </a:xfrm>
        <a:prstGeom prst="roundRect">
          <a:avLst>
            <a:gd name="adj" fmla="val 10000"/>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accent1"/>
              </a:solidFill>
              <a:latin typeface="Arial" panose="020B0604020202020204" pitchFamily="34" charset="0"/>
              <a:ea typeface="ＭＳ Ｐゴシック"/>
              <a:cs typeface="Arial" panose="020B0604020202020204" pitchFamily="34" charset="0"/>
            </a:rPr>
            <a:t>Koop-tools</a:t>
          </a:r>
          <a:endParaRPr lang="de-DE" sz="1100" kern="1200" dirty="0">
            <a:solidFill>
              <a:schemeClr val="accent1"/>
            </a:solidFill>
            <a:latin typeface="Arial" panose="020B0604020202020204" pitchFamily="34" charset="0"/>
            <a:cs typeface="Arial" panose="020B0604020202020204" pitchFamily="34" charset="0"/>
          </a:endParaRPr>
        </a:p>
      </dsp:txBody>
      <dsp:txXfrm>
        <a:off x="148940" y="934252"/>
        <a:ext cx="1083007" cy="335167"/>
      </dsp:txXfrm>
    </dsp:sp>
    <dsp:sp modelId="{99AF2DE3-B820-4C47-91E4-1907E493E7E6}">
      <dsp:nvSpPr>
        <dsp:cNvPr id="0" name=""/>
        <dsp:cNvSpPr/>
      </dsp:nvSpPr>
      <dsp:spPr>
        <a:xfrm>
          <a:off x="138513"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Web-Konferenz </a:t>
          </a:r>
        </a:p>
      </dsp:txBody>
      <dsp:txXfrm>
        <a:off x="148940" y="1345045"/>
        <a:ext cx="1083007" cy="335167"/>
      </dsp:txXfrm>
    </dsp:sp>
    <dsp:sp modelId="{C8FB4BF1-CC09-4E32-B421-C01FAB045702}">
      <dsp:nvSpPr>
        <dsp:cNvPr id="0" name=""/>
        <dsp:cNvSpPr/>
      </dsp:nvSpPr>
      <dsp:spPr>
        <a:xfrm>
          <a:off x="138513"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48940" y="1755839"/>
        <a:ext cx="1083007" cy="335167"/>
      </dsp:txXfrm>
    </dsp:sp>
    <dsp:sp modelId="{AEBE9D0A-A3DC-4454-98A8-AEBD2806F42E}">
      <dsp:nvSpPr>
        <dsp:cNvPr id="0" name=""/>
        <dsp:cNvSpPr/>
      </dsp:nvSpPr>
      <dsp:spPr>
        <a:xfrm>
          <a:off x="138513" y="2156206"/>
          <a:ext cx="1103861" cy="356021"/>
        </a:xfrm>
        <a:prstGeom prst="roundRect">
          <a:avLst>
            <a:gd name="adj" fmla="val 10000"/>
          </a:avLst>
        </a:prstGeom>
        <a:solidFill>
          <a:schemeClr val="tx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148940" y="2166633"/>
        <a:ext cx="1083007" cy="335167"/>
      </dsp:txXfrm>
    </dsp:sp>
    <dsp:sp modelId="{F7ACC50A-8155-410E-B783-B95E9E9B416D}">
      <dsp:nvSpPr>
        <dsp:cNvPr id="0" name=""/>
        <dsp:cNvSpPr/>
      </dsp:nvSpPr>
      <dsp:spPr>
        <a:xfrm>
          <a:off x="138513"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Präsentation</a:t>
          </a:r>
        </a:p>
      </dsp:txBody>
      <dsp:txXfrm>
        <a:off x="148940" y="2577426"/>
        <a:ext cx="1083007" cy="335167"/>
      </dsp:txXfrm>
    </dsp:sp>
    <dsp:sp modelId="{5B6ACCFF-FDC5-429F-9FF7-3413885A75F7}">
      <dsp:nvSpPr>
        <dsp:cNvPr id="0" name=""/>
        <dsp:cNvSpPr/>
      </dsp:nvSpPr>
      <dsp:spPr>
        <a:xfrm>
          <a:off x="1483844"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L-S</a:t>
          </a:r>
          <a:endParaRPr lang="de-DE" sz="4400" kern="1200" dirty="0">
            <a:latin typeface="Arial" panose="020B0604020202020204" pitchFamily="34" charset="0"/>
            <a:cs typeface="Arial" panose="020B0604020202020204" pitchFamily="34" charset="0"/>
          </a:endParaRPr>
        </a:p>
      </dsp:txBody>
      <dsp:txXfrm>
        <a:off x="1483844" y="0"/>
        <a:ext cx="1379827" cy="923243"/>
      </dsp:txXfrm>
    </dsp:sp>
    <dsp:sp modelId="{143AD4A6-3DA3-41BB-B0D9-64105C34CF84}">
      <dsp:nvSpPr>
        <dsp:cNvPr id="0" name=""/>
        <dsp:cNvSpPr/>
      </dsp:nvSpPr>
      <dsp:spPr>
        <a:xfrm>
          <a:off x="1621827" y="923825"/>
          <a:ext cx="1103861" cy="356021"/>
        </a:xfrm>
        <a:prstGeom prst="roundRect">
          <a:avLst>
            <a:gd name="adj" fmla="val 10000"/>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accent1"/>
              </a:solidFill>
              <a:latin typeface="Arial" panose="020B0604020202020204" pitchFamily="34" charset="0"/>
              <a:ea typeface="ＭＳ Ｐゴシック"/>
              <a:cs typeface="Arial" panose="020B0604020202020204" pitchFamily="34" charset="0"/>
            </a:rPr>
            <a:t>Koop-tools</a:t>
          </a:r>
          <a:endParaRPr lang="de-DE" sz="1100" kern="1200" dirty="0">
            <a:solidFill>
              <a:schemeClr val="accent1"/>
            </a:solidFill>
            <a:latin typeface="Arial" panose="020B0604020202020204" pitchFamily="34" charset="0"/>
            <a:cs typeface="Arial" panose="020B0604020202020204" pitchFamily="34" charset="0"/>
          </a:endParaRPr>
        </a:p>
      </dsp:txBody>
      <dsp:txXfrm>
        <a:off x="1632254" y="934252"/>
        <a:ext cx="1083007" cy="335167"/>
      </dsp:txXfrm>
    </dsp:sp>
    <dsp:sp modelId="{87DFA172-07B2-4F3A-AAEA-1A2E3AE3B8AF}">
      <dsp:nvSpPr>
        <dsp:cNvPr id="0" name=""/>
        <dsp:cNvSpPr/>
      </dsp:nvSpPr>
      <dsp:spPr>
        <a:xfrm>
          <a:off x="1621827"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Web-Konferenz</a:t>
          </a:r>
          <a:endParaRPr lang="de-DE" sz="1100" kern="1200" dirty="0">
            <a:latin typeface="Arial" panose="020B0604020202020204" pitchFamily="34" charset="0"/>
            <a:cs typeface="Arial" panose="020B0604020202020204" pitchFamily="34" charset="0"/>
          </a:endParaRPr>
        </a:p>
      </dsp:txBody>
      <dsp:txXfrm>
        <a:off x="1632254" y="1345045"/>
        <a:ext cx="1083007" cy="335167"/>
      </dsp:txXfrm>
    </dsp:sp>
    <dsp:sp modelId="{6ADD0230-9E30-9E46-AFDC-A1FA7D0D990E}">
      <dsp:nvSpPr>
        <dsp:cNvPr id="0" name=""/>
        <dsp:cNvSpPr/>
      </dsp:nvSpPr>
      <dsp:spPr>
        <a:xfrm>
          <a:off x="1621827"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632254" y="1755839"/>
        <a:ext cx="1083007" cy="335167"/>
      </dsp:txXfrm>
    </dsp:sp>
    <dsp:sp modelId="{1423730D-C85A-488C-8F6A-D0165155483C}">
      <dsp:nvSpPr>
        <dsp:cNvPr id="0" name=""/>
        <dsp:cNvSpPr/>
      </dsp:nvSpPr>
      <dsp:spPr>
        <a:xfrm>
          <a:off x="1621827" y="2156206"/>
          <a:ext cx="1103861" cy="356021"/>
        </a:xfrm>
        <a:prstGeom prst="roundRect">
          <a:avLst>
            <a:gd name="adj" fmla="val 10000"/>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ARS</a:t>
          </a:r>
        </a:p>
      </dsp:txBody>
      <dsp:txXfrm>
        <a:off x="1632254" y="2166633"/>
        <a:ext cx="1083007" cy="335167"/>
      </dsp:txXfrm>
    </dsp:sp>
    <dsp:sp modelId="{6256C1FF-D601-A24D-A84A-A6086BF8DA7A}">
      <dsp:nvSpPr>
        <dsp:cNvPr id="0" name=""/>
        <dsp:cNvSpPr/>
      </dsp:nvSpPr>
      <dsp:spPr>
        <a:xfrm>
          <a:off x="1621827"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Präsentation</a:t>
          </a:r>
        </a:p>
      </dsp:txBody>
      <dsp:txXfrm>
        <a:off x="1632254" y="2577426"/>
        <a:ext cx="1083007" cy="335167"/>
      </dsp:txXfrm>
    </dsp:sp>
    <dsp:sp modelId="{EEF76A41-66A2-45A8-B0C2-F1B8EE2DD46E}">
      <dsp:nvSpPr>
        <dsp:cNvPr id="0" name=""/>
        <dsp:cNvSpPr/>
      </dsp:nvSpPr>
      <dsp:spPr>
        <a:xfrm>
          <a:off x="2967159"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S-S</a:t>
          </a:r>
          <a:endParaRPr lang="de-DE" sz="4400" kern="1200" dirty="0">
            <a:latin typeface="Arial" panose="020B0604020202020204" pitchFamily="34" charset="0"/>
            <a:cs typeface="Arial" panose="020B0604020202020204" pitchFamily="34" charset="0"/>
          </a:endParaRPr>
        </a:p>
      </dsp:txBody>
      <dsp:txXfrm>
        <a:off x="2967159" y="0"/>
        <a:ext cx="1379827" cy="923243"/>
      </dsp:txXfrm>
    </dsp:sp>
    <dsp:sp modelId="{729403F4-147E-4B4C-B707-27BA3322EEBB}">
      <dsp:nvSpPr>
        <dsp:cNvPr id="0" name=""/>
        <dsp:cNvSpPr/>
      </dsp:nvSpPr>
      <dsp:spPr>
        <a:xfrm>
          <a:off x="3105141" y="134736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Video-Tel</a:t>
          </a:r>
          <a:endParaRPr lang="de-DE" sz="1100" kern="1200" dirty="0">
            <a:latin typeface="Arial" panose="020B0604020202020204" pitchFamily="34" charset="0"/>
            <a:cs typeface="Arial" panose="020B0604020202020204" pitchFamily="34" charset="0"/>
          </a:endParaRPr>
        </a:p>
      </dsp:txBody>
      <dsp:txXfrm>
        <a:off x="3115568" y="1357793"/>
        <a:ext cx="1083007" cy="335167"/>
      </dsp:txXfrm>
    </dsp:sp>
    <dsp:sp modelId="{94CF9577-C717-44B5-BFCB-BEB86B34A493}">
      <dsp:nvSpPr>
        <dsp:cNvPr id="0" name=""/>
        <dsp:cNvSpPr/>
      </dsp:nvSpPr>
      <dsp:spPr>
        <a:xfrm>
          <a:off x="3118023" y="1733913"/>
          <a:ext cx="1103861" cy="356021"/>
        </a:xfrm>
        <a:prstGeom prst="roundRect">
          <a:avLst>
            <a:gd name="adj" fmla="val 10000"/>
          </a:avLst>
        </a:prstGeom>
        <a:solidFill>
          <a:schemeClr val="tx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3128450" y="1744340"/>
        <a:ext cx="1083007" cy="335167"/>
      </dsp:txXfrm>
    </dsp:sp>
    <dsp:sp modelId="{AAE5D623-DABF-40F5-A454-D28FD0A09FF2}">
      <dsp:nvSpPr>
        <dsp:cNvPr id="0" name=""/>
        <dsp:cNvSpPr/>
      </dsp:nvSpPr>
      <dsp:spPr>
        <a:xfrm>
          <a:off x="3105141" y="2151314"/>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Soz. Netzw.</a:t>
          </a:r>
        </a:p>
      </dsp:txBody>
      <dsp:txXfrm>
        <a:off x="3115568" y="2161741"/>
        <a:ext cx="1083007" cy="335167"/>
      </dsp:txXfrm>
    </dsp:sp>
    <dsp:sp modelId="{70B36A87-C8B8-46BC-98B0-C5788E2497C3}">
      <dsp:nvSpPr>
        <dsp:cNvPr id="0" name=""/>
        <dsp:cNvSpPr/>
      </dsp:nvSpPr>
      <dsp:spPr>
        <a:xfrm>
          <a:off x="3105141" y="2563411"/>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Telefon</a:t>
          </a:r>
        </a:p>
      </dsp:txBody>
      <dsp:txXfrm>
        <a:off x="3115568" y="2573838"/>
        <a:ext cx="1083007" cy="335167"/>
      </dsp:txXfrm>
    </dsp:sp>
    <dsp:sp modelId="{D20CBBA3-0D22-40F9-9758-CC882207B5E3}">
      <dsp:nvSpPr>
        <dsp:cNvPr id="0" name=""/>
        <dsp:cNvSpPr/>
      </dsp:nvSpPr>
      <dsp:spPr>
        <a:xfrm>
          <a:off x="3105152" y="923622"/>
          <a:ext cx="1103861" cy="356021"/>
        </a:xfrm>
        <a:prstGeom prst="roundRect">
          <a:avLst>
            <a:gd name="adj" fmla="val 10000"/>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solidFill>
                <a:schemeClr val="accent1"/>
              </a:solidFill>
              <a:latin typeface="Arial" panose="020B0604020202020204" pitchFamily="34" charset="0"/>
              <a:cs typeface="Arial" panose="020B0604020202020204" pitchFamily="34" charset="0"/>
            </a:rPr>
            <a:t>Koop-tools</a:t>
          </a:r>
          <a:endParaRPr lang="de-DE" sz="1100" kern="1200" dirty="0">
            <a:solidFill>
              <a:schemeClr val="accent1"/>
            </a:solidFill>
            <a:latin typeface="Arial" panose="020B0604020202020204" pitchFamily="34" charset="0"/>
            <a:ea typeface="ＭＳ Ｐゴシック"/>
            <a:cs typeface="Arial" panose="020B0604020202020204" pitchFamily="34" charset="0"/>
          </a:endParaRPr>
        </a:p>
      </dsp:txBody>
      <dsp:txXfrm>
        <a:off x="3115579" y="934049"/>
        <a:ext cx="1083007" cy="3351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F259C-144D-4C3C-933D-0EADF11E651F}">
      <dsp:nvSpPr>
        <dsp:cNvPr id="0" name=""/>
        <dsp:cNvSpPr/>
      </dsp:nvSpPr>
      <dsp:spPr>
        <a:xfrm>
          <a:off x="530"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b="0" i="0" u="none" strike="noStrike" kern="1200" cap="none" baseline="0" noProof="0" dirty="0">
              <a:solidFill>
                <a:srgbClr val="010000"/>
              </a:solidFill>
              <a:latin typeface="Arial" panose="020B0604020202020204" pitchFamily="34" charset="0"/>
              <a:ea typeface="ＭＳ Ｐゴシック"/>
              <a:cs typeface="Arial" panose="020B0604020202020204" pitchFamily="34" charset="0"/>
            </a:rPr>
            <a:t>L-L</a:t>
          </a:r>
        </a:p>
      </dsp:txBody>
      <dsp:txXfrm>
        <a:off x="530" y="0"/>
        <a:ext cx="1379827" cy="923243"/>
      </dsp:txXfrm>
    </dsp:sp>
    <dsp:sp modelId="{781144D5-1C52-4FAE-A6EF-2F899949BBA7}">
      <dsp:nvSpPr>
        <dsp:cNvPr id="0" name=""/>
        <dsp:cNvSpPr/>
      </dsp:nvSpPr>
      <dsp:spPr>
        <a:xfrm>
          <a:off x="138513" y="923825"/>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bg1"/>
              </a:solidFill>
              <a:latin typeface="Arial" panose="020B0604020202020204" pitchFamily="34" charset="0"/>
              <a:ea typeface="ＭＳ Ｐゴシック"/>
              <a:cs typeface="Arial" panose="020B0604020202020204" pitchFamily="34" charset="0"/>
            </a:rPr>
            <a:t>Koop-tools</a:t>
          </a:r>
          <a:endParaRPr lang="de-DE" sz="1100" kern="1200" dirty="0">
            <a:solidFill>
              <a:schemeClr val="bg1"/>
            </a:solidFill>
            <a:latin typeface="Arial" panose="020B0604020202020204" pitchFamily="34" charset="0"/>
            <a:cs typeface="Arial" panose="020B0604020202020204" pitchFamily="34" charset="0"/>
          </a:endParaRPr>
        </a:p>
      </dsp:txBody>
      <dsp:txXfrm>
        <a:off x="148940" y="934252"/>
        <a:ext cx="1083007" cy="335167"/>
      </dsp:txXfrm>
    </dsp:sp>
    <dsp:sp modelId="{99AF2DE3-B820-4C47-91E4-1907E493E7E6}">
      <dsp:nvSpPr>
        <dsp:cNvPr id="0" name=""/>
        <dsp:cNvSpPr/>
      </dsp:nvSpPr>
      <dsp:spPr>
        <a:xfrm>
          <a:off x="138513"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Web-Konferenz </a:t>
          </a:r>
        </a:p>
      </dsp:txBody>
      <dsp:txXfrm>
        <a:off x="148940" y="1345045"/>
        <a:ext cx="1083007" cy="335167"/>
      </dsp:txXfrm>
    </dsp:sp>
    <dsp:sp modelId="{C8FB4BF1-CC09-4E32-B421-C01FAB045702}">
      <dsp:nvSpPr>
        <dsp:cNvPr id="0" name=""/>
        <dsp:cNvSpPr/>
      </dsp:nvSpPr>
      <dsp:spPr>
        <a:xfrm>
          <a:off x="138513"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48940" y="1755839"/>
        <a:ext cx="1083007" cy="335167"/>
      </dsp:txXfrm>
    </dsp:sp>
    <dsp:sp modelId="{AEBE9D0A-A3DC-4454-98A8-AEBD2806F42E}">
      <dsp:nvSpPr>
        <dsp:cNvPr id="0" name=""/>
        <dsp:cNvSpPr/>
      </dsp:nvSpPr>
      <dsp:spPr>
        <a:xfrm>
          <a:off x="138513" y="215620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148940" y="2166633"/>
        <a:ext cx="1083007" cy="335167"/>
      </dsp:txXfrm>
    </dsp:sp>
    <dsp:sp modelId="{F7ACC50A-8155-410E-B783-B95E9E9B416D}">
      <dsp:nvSpPr>
        <dsp:cNvPr id="0" name=""/>
        <dsp:cNvSpPr/>
      </dsp:nvSpPr>
      <dsp:spPr>
        <a:xfrm>
          <a:off x="138513"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Präsentation</a:t>
          </a:r>
        </a:p>
      </dsp:txBody>
      <dsp:txXfrm>
        <a:off x="148940" y="2577426"/>
        <a:ext cx="1083007" cy="335167"/>
      </dsp:txXfrm>
    </dsp:sp>
    <dsp:sp modelId="{5B6ACCFF-FDC5-429F-9FF7-3413885A75F7}">
      <dsp:nvSpPr>
        <dsp:cNvPr id="0" name=""/>
        <dsp:cNvSpPr/>
      </dsp:nvSpPr>
      <dsp:spPr>
        <a:xfrm>
          <a:off x="1483844"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L-S</a:t>
          </a:r>
          <a:endParaRPr lang="de-DE" sz="4400" kern="1200" dirty="0">
            <a:latin typeface="Arial" panose="020B0604020202020204" pitchFamily="34" charset="0"/>
            <a:cs typeface="Arial" panose="020B0604020202020204" pitchFamily="34" charset="0"/>
          </a:endParaRPr>
        </a:p>
      </dsp:txBody>
      <dsp:txXfrm>
        <a:off x="1483844" y="0"/>
        <a:ext cx="1379827" cy="923243"/>
      </dsp:txXfrm>
    </dsp:sp>
    <dsp:sp modelId="{143AD4A6-3DA3-41BB-B0D9-64105C34CF84}">
      <dsp:nvSpPr>
        <dsp:cNvPr id="0" name=""/>
        <dsp:cNvSpPr/>
      </dsp:nvSpPr>
      <dsp:spPr>
        <a:xfrm>
          <a:off x="1621827" y="923825"/>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bg1"/>
              </a:solidFill>
              <a:latin typeface="Arial" panose="020B0604020202020204" pitchFamily="34" charset="0"/>
              <a:ea typeface="ＭＳ Ｐゴシック"/>
              <a:cs typeface="Arial" panose="020B0604020202020204" pitchFamily="34" charset="0"/>
            </a:rPr>
            <a:t>Koop-tools</a:t>
          </a:r>
          <a:endParaRPr lang="de-DE" sz="1100" kern="1200" dirty="0">
            <a:solidFill>
              <a:schemeClr val="bg1"/>
            </a:solidFill>
            <a:latin typeface="Arial" panose="020B0604020202020204" pitchFamily="34" charset="0"/>
            <a:cs typeface="Arial" panose="020B0604020202020204" pitchFamily="34" charset="0"/>
          </a:endParaRPr>
        </a:p>
      </dsp:txBody>
      <dsp:txXfrm>
        <a:off x="1632254" y="934252"/>
        <a:ext cx="1083007" cy="335167"/>
      </dsp:txXfrm>
    </dsp:sp>
    <dsp:sp modelId="{87DFA172-07B2-4F3A-AAEA-1A2E3AE3B8AF}">
      <dsp:nvSpPr>
        <dsp:cNvPr id="0" name=""/>
        <dsp:cNvSpPr/>
      </dsp:nvSpPr>
      <dsp:spPr>
        <a:xfrm>
          <a:off x="1621827"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Web-Konferenz</a:t>
          </a:r>
          <a:endParaRPr lang="de-DE" sz="1100" kern="1200" dirty="0">
            <a:latin typeface="Arial" panose="020B0604020202020204" pitchFamily="34" charset="0"/>
            <a:cs typeface="Arial" panose="020B0604020202020204" pitchFamily="34" charset="0"/>
          </a:endParaRPr>
        </a:p>
      </dsp:txBody>
      <dsp:txXfrm>
        <a:off x="1632254" y="1345045"/>
        <a:ext cx="1083007" cy="335167"/>
      </dsp:txXfrm>
    </dsp:sp>
    <dsp:sp modelId="{6ADD0230-9E30-9E46-AFDC-A1FA7D0D990E}">
      <dsp:nvSpPr>
        <dsp:cNvPr id="0" name=""/>
        <dsp:cNvSpPr/>
      </dsp:nvSpPr>
      <dsp:spPr>
        <a:xfrm>
          <a:off x="1621827"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632254" y="1755839"/>
        <a:ext cx="1083007" cy="335167"/>
      </dsp:txXfrm>
    </dsp:sp>
    <dsp:sp modelId="{1423730D-C85A-488C-8F6A-D0165155483C}">
      <dsp:nvSpPr>
        <dsp:cNvPr id="0" name=""/>
        <dsp:cNvSpPr/>
      </dsp:nvSpPr>
      <dsp:spPr>
        <a:xfrm>
          <a:off x="1621827" y="2156206"/>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ARS</a:t>
          </a:r>
        </a:p>
      </dsp:txBody>
      <dsp:txXfrm>
        <a:off x="1632254" y="2166633"/>
        <a:ext cx="1083007" cy="335167"/>
      </dsp:txXfrm>
    </dsp:sp>
    <dsp:sp modelId="{6256C1FF-D601-A24D-A84A-A6086BF8DA7A}">
      <dsp:nvSpPr>
        <dsp:cNvPr id="0" name=""/>
        <dsp:cNvSpPr/>
      </dsp:nvSpPr>
      <dsp:spPr>
        <a:xfrm>
          <a:off x="1621827"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Präsentation</a:t>
          </a:r>
        </a:p>
      </dsp:txBody>
      <dsp:txXfrm>
        <a:off x="1632254" y="2577426"/>
        <a:ext cx="1083007" cy="335167"/>
      </dsp:txXfrm>
    </dsp:sp>
    <dsp:sp modelId="{EEF76A41-66A2-45A8-B0C2-F1B8EE2DD46E}">
      <dsp:nvSpPr>
        <dsp:cNvPr id="0" name=""/>
        <dsp:cNvSpPr/>
      </dsp:nvSpPr>
      <dsp:spPr>
        <a:xfrm>
          <a:off x="2967159"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S-S</a:t>
          </a:r>
          <a:endParaRPr lang="de-DE" sz="4400" kern="1200" dirty="0">
            <a:latin typeface="Arial" panose="020B0604020202020204" pitchFamily="34" charset="0"/>
            <a:cs typeface="Arial" panose="020B0604020202020204" pitchFamily="34" charset="0"/>
          </a:endParaRPr>
        </a:p>
      </dsp:txBody>
      <dsp:txXfrm>
        <a:off x="2967159" y="0"/>
        <a:ext cx="1379827" cy="923243"/>
      </dsp:txXfrm>
    </dsp:sp>
    <dsp:sp modelId="{729403F4-147E-4B4C-B707-27BA3322EEBB}">
      <dsp:nvSpPr>
        <dsp:cNvPr id="0" name=""/>
        <dsp:cNvSpPr/>
      </dsp:nvSpPr>
      <dsp:spPr>
        <a:xfrm>
          <a:off x="3105141" y="134736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Video-Tel</a:t>
          </a:r>
          <a:endParaRPr lang="de-DE" sz="1100" kern="1200" dirty="0">
            <a:latin typeface="Arial" panose="020B0604020202020204" pitchFamily="34" charset="0"/>
            <a:cs typeface="Arial" panose="020B0604020202020204" pitchFamily="34" charset="0"/>
          </a:endParaRPr>
        </a:p>
      </dsp:txBody>
      <dsp:txXfrm>
        <a:off x="3115568" y="1357793"/>
        <a:ext cx="1083007" cy="335167"/>
      </dsp:txXfrm>
    </dsp:sp>
    <dsp:sp modelId="{94CF9577-C717-44B5-BFCB-BEB86B34A493}">
      <dsp:nvSpPr>
        <dsp:cNvPr id="0" name=""/>
        <dsp:cNvSpPr/>
      </dsp:nvSpPr>
      <dsp:spPr>
        <a:xfrm>
          <a:off x="3118023" y="1733913"/>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3128450" y="1744340"/>
        <a:ext cx="1083007" cy="335167"/>
      </dsp:txXfrm>
    </dsp:sp>
    <dsp:sp modelId="{AAE5D623-DABF-40F5-A454-D28FD0A09FF2}">
      <dsp:nvSpPr>
        <dsp:cNvPr id="0" name=""/>
        <dsp:cNvSpPr/>
      </dsp:nvSpPr>
      <dsp:spPr>
        <a:xfrm>
          <a:off x="3105141" y="2151314"/>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Soz. Netzw.</a:t>
          </a:r>
        </a:p>
      </dsp:txBody>
      <dsp:txXfrm>
        <a:off x="3115568" y="2161741"/>
        <a:ext cx="1083007" cy="335167"/>
      </dsp:txXfrm>
    </dsp:sp>
    <dsp:sp modelId="{70B36A87-C8B8-46BC-98B0-C5788E2497C3}">
      <dsp:nvSpPr>
        <dsp:cNvPr id="0" name=""/>
        <dsp:cNvSpPr/>
      </dsp:nvSpPr>
      <dsp:spPr>
        <a:xfrm>
          <a:off x="3105141" y="2563411"/>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Telefon</a:t>
          </a:r>
        </a:p>
      </dsp:txBody>
      <dsp:txXfrm>
        <a:off x="3115568" y="2573838"/>
        <a:ext cx="1083007" cy="335167"/>
      </dsp:txXfrm>
    </dsp:sp>
    <dsp:sp modelId="{D20CBBA3-0D22-40F9-9758-CC882207B5E3}">
      <dsp:nvSpPr>
        <dsp:cNvPr id="0" name=""/>
        <dsp:cNvSpPr/>
      </dsp:nvSpPr>
      <dsp:spPr>
        <a:xfrm>
          <a:off x="3105152" y="923622"/>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solidFill>
                <a:schemeClr val="bg1"/>
              </a:solidFill>
              <a:latin typeface="Arial" panose="020B0604020202020204" pitchFamily="34" charset="0"/>
              <a:cs typeface="Arial" panose="020B0604020202020204" pitchFamily="34" charset="0"/>
            </a:rPr>
            <a:t>Koop-tools</a:t>
          </a:r>
          <a:endParaRPr lang="de-DE" sz="1100" kern="1200" dirty="0">
            <a:solidFill>
              <a:schemeClr val="bg1"/>
            </a:solidFill>
            <a:latin typeface="Arial" panose="020B0604020202020204" pitchFamily="34" charset="0"/>
            <a:ea typeface="ＭＳ Ｐゴシック"/>
            <a:cs typeface="Arial" panose="020B0604020202020204" pitchFamily="34" charset="0"/>
          </a:endParaRPr>
        </a:p>
      </dsp:txBody>
      <dsp:txXfrm>
        <a:off x="3115579" y="934049"/>
        <a:ext cx="1083007" cy="33516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5F259C-144D-4C3C-933D-0EADF11E651F}">
      <dsp:nvSpPr>
        <dsp:cNvPr id="0" name=""/>
        <dsp:cNvSpPr/>
      </dsp:nvSpPr>
      <dsp:spPr>
        <a:xfrm>
          <a:off x="530"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b="0" i="0" u="none" strike="noStrike" kern="1200" cap="none" baseline="0" noProof="0" dirty="0">
              <a:solidFill>
                <a:srgbClr val="010000"/>
              </a:solidFill>
              <a:latin typeface="Arial" panose="020B0604020202020204" pitchFamily="34" charset="0"/>
              <a:ea typeface="ＭＳ Ｐゴシック"/>
              <a:cs typeface="Arial" panose="020B0604020202020204" pitchFamily="34" charset="0"/>
            </a:rPr>
            <a:t>L-L</a:t>
          </a:r>
        </a:p>
      </dsp:txBody>
      <dsp:txXfrm>
        <a:off x="530" y="0"/>
        <a:ext cx="1379827" cy="923243"/>
      </dsp:txXfrm>
    </dsp:sp>
    <dsp:sp modelId="{781144D5-1C52-4FAE-A6EF-2F899949BBA7}">
      <dsp:nvSpPr>
        <dsp:cNvPr id="0" name=""/>
        <dsp:cNvSpPr/>
      </dsp:nvSpPr>
      <dsp:spPr>
        <a:xfrm>
          <a:off x="138513" y="923825"/>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bg1"/>
              </a:solidFill>
              <a:latin typeface="Arial" panose="020B0604020202020204" pitchFamily="34" charset="0"/>
              <a:ea typeface="ＭＳ Ｐゴシック"/>
              <a:cs typeface="Arial" panose="020B0604020202020204" pitchFamily="34" charset="0"/>
            </a:rPr>
            <a:t>Koop-tools</a:t>
          </a:r>
          <a:endParaRPr lang="de-DE" sz="1100" kern="1200" dirty="0">
            <a:solidFill>
              <a:schemeClr val="bg1"/>
            </a:solidFill>
            <a:latin typeface="Arial" panose="020B0604020202020204" pitchFamily="34" charset="0"/>
            <a:cs typeface="Arial" panose="020B0604020202020204" pitchFamily="34" charset="0"/>
          </a:endParaRPr>
        </a:p>
      </dsp:txBody>
      <dsp:txXfrm>
        <a:off x="148940" y="934252"/>
        <a:ext cx="1083007" cy="335167"/>
      </dsp:txXfrm>
    </dsp:sp>
    <dsp:sp modelId="{99AF2DE3-B820-4C47-91E4-1907E493E7E6}">
      <dsp:nvSpPr>
        <dsp:cNvPr id="0" name=""/>
        <dsp:cNvSpPr/>
      </dsp:nvSpPr>
      <dsp:spPr>
        <a:xfrm>
          <a:off x="138513"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Web-Konferenz </a:t>
          </a:r>
        </a:p>
      </dsp:txBody>
      <dsp:txXfrm>
        <a:off x="148940" y="1345045"/>
        <a:ext cx="1083007" cy="335167"/>
      </dsp:txXfrm>
    </dsp:sp>
    <dsp:sp modelId="{C8FB4BF1-CC09-4E32-B421-C01FAB045702}">
      <dsp:nvSpPr>
        <dsp:cNvPr id="0" name=""/>
        <dsp:cNvSpPr/>
      </dsp:nvSpPr>
      <dsp:spPr>
        <a:xfrm>
          <a:off x="138513"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48940" y="1755839"/>
        <a:ext cx="1083007" cy="335167"/>
      </dsp:txXfrm>
    </dsp:sp>
    <dsp:sp modelId="{AEBE9D0A-A3DC-4454-98A8-AEBD2806F42E}">
      <dsp:nvSpPr>
        <dsp:cNvPr id="0" name=""/>
        <dsp:cNvSpPr/>
      </dsp:nvSpPr>
      <dsp:spPr>
        <a:xfrm>
          <a:off x="138513" y="215620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148940" y="2166633"/>
        <a:ext cx="1083007" cy="335167"/>
      </dsp:txXfrm>
    </dsp:sp>
    <dsp:sp modelId="{F7ACC50A-8155-410E-B783-B95E9E9B416D}">
      <dsp:nvSpPr>
        <dsp:cNvPr id="0" name=""/>
        <dsp:cNvSpPr/>
      </dsp:nvSpPr>
      <dsp:spPr>
        <a:xfrm>
          <a:off x="138513"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Präsentation</a:t>
          </a:r>
        </a:p>
      </dsp:txBody>
      <dsp:txXfrm>
        <a:off x="148940" y="2577426"/>
        <a:ext cx="1083007" cy="335167"/>
      </dsp:txXfrm>
    </dsp:sp>
    <dsp:sp modelId="{5B6ACCFF-FDC5-429F-9FF7-3413885A75F7}">
      <dsp:nvSpPr>
        <dsp:cNvPr id="0" name=""/>
        <dsp:cNvSpPr/>
      </dsp:nvSpPr>
      <dsp:spPr>
        <a:xfrm>
          <a:off x="1483844"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L-S</a:t>
          </a:r>
          <a:endParaRPr lang="de-DE" sz="4400" kern="1200" dirty="0">
            <a:latin typeface="Arial" panose="020B0604020202020204" pitchFamily="34" charset="0"/>
            <a:cs typeface="Arial" panose="020B0604020202020204" pitchFamily="34" charset="0"/>
          </a:endParaRPr>
        </a:p>
      </dsp:txBody>
      <dsp:txXfrm>
        <a:off x="1483844" y="0"/>
        <a:ext cx="1379827" cy="923243"/>
      </dsp:txXfrm>
    </dsp:sp>
    <dsp:sp modelId="{143AD4A6-3DA3-41BB-B0D9-64105C34CF84}">
      <dsp:nvSpPr>
        <dsp:cNvPr id="0" name=""/>
        <dsp:cNvSpPr/>
      </dsp:nvSpPr>
      <dsp:spPr>
        <a:xfrm>
          <a:off x="1621827" y="923825"/>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solidFill>
                <a:schemeClr val="bg1"/>
              </a:solidFill>
              <a:latin typeface="Arial" panose="020B0604020202020204" pitchFamily="34" charset="0"/>
              <a:ea typeface="ＭＳ Ｐゴシック"/>
              <a:cs typeface="Arial" panose="020B0604020202020204" pitchFamily="34" charset="0"/>
            </a:rPr>
            <a:t>Koop-tools</a:t>
          </a:r>
          <a:endParaRPr lang="de-DE" sz="1100" kern="1200" dirty="0">
            <a:solidFill>
              <a:schemeClr val="bg1"/>
            </a:solidFill>
            <a:latin typeface="Arial" panose="020B0604020202020204" pitchFamily="34" charset="0"/>
            <a:cs typeface="Arial" panose="020B0604020202020204" pitchFamily="34" charset="0"/>
          </a:endParaRPr>
        </a:p>
      </dsp:txBody>
      <dsp:txXfrm>
        <a:off x="1632254" y="934252"/>
        <a:ext cx="1083007" cy="335167"/>
      </dsp:txXfrm>
    </dsp:sp>
    <dsp:sp modelId="{87DFA172-07B2-4F3A-AAEA-1A2E3AE3B8AF}">
      <dsp:nvSpPr>
        <dsp:cNvPr id="0" name=""/>
        <dsp:cNvSpPr/>
      </dsp:nvSpPr>
      <dsp:spPr>
        <a:xfrm>
          <a:off x="1621827" y="1334618"/>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Web-Konferenz</a:t>
          </a:r>
          <a:endParaRPr lang="de-DE" sz="1100" kern="1200" dirty="0">
            <a:latin typeface="Arial" panose="020B0604020202020204" pitchFamily="34" charset="0"/>
            <a:cs typeface="Arial" panose="020B0604020202020204" pitchFamily="34" charset="0"/>
          </a:endParaRPr>
        </a:p>
      </dsp:txBody>
      <dsp:txXfrm>
        <a:off x="1632254" y="1345045"/>
        <a:ext cx="1083007" cy="335167"/>
      </dsp:txXfrm>
    </dsp:sp>
    <dsp:sp modelId="{6ADD0230-9E30-9E46-AFDC-A1FA7D0D990E}">
      <dsp:nvSpPr>
        <dsp:cNvPr id="0" name=""/>
        <dsp:cNvSpPr/>
      </dsp:nvSpPr>
      <dsp:spPr>
        <a:xfrm>
          <a:off x="1621827" y="1745412"/>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Email / Chat</a:t>
          </a:r>
          <a:endParaRPr lang="de-DE" sz="1100" kern="1200" dirty="0">
            <a:latin typeface="Arial" panose="020B0604020202020204" pitchFamily="34" charset="0"/>
            <a:cs typeface="Arial" panose="020B0604020202020204" pitchFamily="34" charset="0"/>
          </a:endParaRPr>
        </a:p>
      </dsp:txBody>
      <dsp:txXfrm>
        <a:off x="1632254" y="1755839"/>
        <a:ext cx="1083007" cy="335167"/>
      </dsp:txXfrm>
    </dsp:sp>
    <dsp:sp modelId="{1423730D-C85A-488C-8F6A-D0165155483C}">
      <dsp:nvSpPr>
        <dsp:cNvPr id="0" name=""/>
        <dsp:cNvSpPr/>
      </dsp:nvSpPr>
      <dsp:spPr>
        <a:xfrm>
          <a:off x="1621827" y="2156206"/>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ARS</a:t>
          </a:r>
        </a:p>
      </dsp:txBody>
      <dsp:txXfrm>
        <a:off x="1632254" y="2166633"/>
        <a:ext cx="1083007" cy="335167"/>
      </dsp:txXfrm>
    </dsp:sp>
    <dsp:sp modelId="{6256C1FF-D601-A24D-A84A-A6086BF8DA7A}">
      <dsp:nvSpPr>
        <dsp:cNvPr id="0" name=""/>
        <dsp:cNvSpPr/>
      </dsp:nvSpPr>
      <dsp:spPr>
        <a:xfrm>
          <a:off x="1621827" y="2566999"/>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cs typeface="Arial" panose="020B0604020202020204" pitchFamily="34" charset="0"/>
            </a:rPr>
            <a:t>Präsentation</a:t>
          </a:r>
        </a:p>
      </dsp:txBody>
      <dsp:txXfrm>
        <a:off x="1632254" y="2577426"/>
        <a:ext cx="1083007" cy="335167"/>
      </dsp:txXfrm>
    </dsp:sp>
    <dsp:sp modelId="{EEF76A41-66A2-45A8-B0C2-F1B8EE2DD46E}">
      <dsp:nvSpPr>
        <dsp:cNvPr id="0" name=""/>
        <dsp:cNvSpPr/>
      </dsp:nvSpPr>
      <dsp:spPr>
        <a:xfrm>
          <a:off x="2967159" y="0"/>
          <a:ext cx="1379827" cy="3077477"/>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67640" tIns="167640" rIns="167640" bIns="167640" numCol="1" spcCol="1270" anchor="ctr" anchorCtr="0">
          <a:noAutofit/>
        </a:bodyPr>
        <a:lstStyle/>
        <a:p>
          <a:pPr marL="0" lvl="0" indent="0" algn="ctr" defTabSz="1955800">
            <a:lnSpc>
              <a:spcPct val="90000"/>
            </a:lnSpc>
            <a:spcBef>
              <a:spcPct val="0"/>
            </a:spcBef>
            <a:spcAft>
              <a:spcPct val="35000"/>
            </a:spcAft>
            <a:buNone/>
          </a:pPr>
          <a:r>
            <a:rPr lang="de-DE" sz="4400" kern="1200" dirty="0">
              <a:latin typeface="Arial" panose="020B0604020202020204" pitchFamily="34" charset="0"/>
              <a:ea typeface="ＭＳ Ｐゴシック"/>
              <a:cs typeface="Arial" panose="020B0604020202020204" pitchFamily="34" charset="0"/>
            </a:rPr>
            <a:t>S-S</a:t>
          </a:r>
          <a:endParaRPr lang="de-DE" sz="4400" kern="1200" dirty="0">
            <a:latin typeface="Arial" panose="020B0604020202020204" pitchFamily="34" charset="0"/>
            <a:cs typeface="Arial" panose="020B0604020202020204" pitchFamily="34" charset="0"/>
          </a:endParaRPr>
        </a:p>
      </dsp:txBody>
      <dsp:txXfrm>
        <a:off x="2967159" y="0"/>
        <a:ext cx="1379827" cy="923243"/>
      </dsp:txXfrm>
    </dsp:sp>
    <dsp:sp modelId="{729403F4-147E-4B4C-B707-27BA3322EEBB}">
      <dsp:nvSpPr>
        <dsp:cNvPr id="0" name=""/>
        <dsp:cNvSpPr/>
      </dsp:nvSpPr>
      <dsp:spPr>
        <a:xfrm>
          <a:off x="3105141" y="1347366"/>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Video-Tel</a:t>
          </a:r>
          <a:endParaRPr lang="de-DE" sz="1100" kern="1200" dirty="0">
            <a:latin typeface="Arial" panose="020B0604020202020204" pitchFamily="34" charset="0"/>
            <a:cs typeface="Arial" panose="020B0604020202020204" pitchFamily="34" charset="0"/>
          </a:endParaRPr>
        </a:p>
      </dsp:txBody>
      <dsp:txXfrm>
        <a:off x="3115568" y="1357793"/>
        <a:ext cx="1083007" cy="335167"/>
      </dsp:txXfrm>
    </dsp:sp>
    <dsp:sp modelId="{94CF9577-C717-44B5-BFCB-BEB86B34A493}">
      <dsp:nvSpPr>
        <dsp:cNvPr id="0" name=""/>
        <dsp:cNvSpPr/>
      </dsp:nvSpPr>
      <dsp:spPr>
        <a:xfrm>
          <a:off x="3118023" y="1733913"/>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Messenger</a:t>
          </a:r>
          <a:endParaRPr lang="de-DE" sz="1100" kern="1200" dirty="0">
            <a:latin typeface="Arial" panose="020B0604020202020204" pitchFamily="34" charset="0"/>
            <a:cs typeface="Arial" panose="020B0604020202020204" pitchFamily="34" charset="0"/>
          </a:endParaRPr>
        </a:p>
      </dsp:txBody>
      <dsp:txXfrm>
        <a:off x="3128450" y="1744340"/>
        <a:ext cx="1083007" cy="335167"/>
      </dsp:txXfrm>
    </dsp:sp>
    <dsp:sp modelId="{AAE5D623-DABF-40F5-A454-D28FD0A09FF2}">
      <dsp:nvSpPr>
        <dsp:cNvPr id="0" name=""/>
        <dsp:cNvSpPr/>
      </dsp:nvSpPr>
      <dsp:spPr>
        <a:xfrm>
          <a:off x="3105141" y="2151314"/>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Soz. Netzw.</a:t>
          </a:r>
        </a:p>
      </dsp:txBody>
      <dsp:txXfrm>
        <a:off x="3115568" y="2161741"/>
        <a:ext cx="1083007" cy="335167"/>
      </dsp:txXfrm>
    </dsp:sp>
    <dsp:sp modelId="{70B36A87-C8B8-46BC-98B0-C5788E2497C3}">
      <dsp:nvSpPr>
        <dsp:cNvPr id="0" name=""/>
        <dsp:cNvSpPr/>
      </dsp:nvSpPr>
      <dsp:spPr>
        <a:xfrm>
          <a:off x="3105141" y="2563411"/>
          <a:ext cx="1103861" cy="3560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a:lnSpc>
              <a:spcPct val="90000"/>
            </a:lnSpc>
            <a:spcBef>
              <a:spcPct val="0"/>
            </a:spcBef>
            <a:spcAft>
              <a:spcPct val="35000"/>
            </a:spcAft>
            <a:buNone/>
          </a:pPr>
          <a:r>
            <a:rPr lang="de-DE" sz="1100" kern="1200" dirty="0">
              <a:latin typeface="Arial" panose="020B0604020202020204" pitchFamily="34" charset="0"/>
              <a:ea typeface="ＭＳ Ｐゴシック"/>
              <a:cs typeface="Arial" panose="020B0604020202020204" pitchFamily="34" charset="0"/>
            </a:rPr>
            <a:t>Telefon</a:t>
          </a:r>
        </a:p>
      </dsp:txBody>
      <dsp:txXfrm>
        <a:off x="3115568" y="2573838"/>
        <a:ext cx="1083007" cy="335167"/>
      </dsp:txXfrm>
    </dsp:sp>
    <dsp:sp modelId="{D20CBBA3-0D22-40F9-9758-CC882207B5E3}">
      <dsp:nvSpPr>
        <dsp:cNvPr id="0" name=""/>
        <dsp:cNvSpPr/>
      </dsp:nvSpPr>
      <dsp:spPr>
        <a:xfrm>
          <a:off x="3105152" y="923622"/>
          <a:ext cx="1103861" cy="356021"/>
        </a:xfrm>
        <a:prstGeom prst="roundRect">
          <a:avLst>
            <a:gd name="adj" fmla="val 10000"/>
          </a:avLst>
        </a:prstGeom>
        <a:solidFill>
          <a:schemeClr val="accent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88950" rtl="0">
            <a:lnSpc>
              <a:spcPct val="90000"/>
            </a:lnSpc>
            <a:spcBef>
              <a:spcPct val="0"/>
            </a:spcBef>
            <a:spcAft>
              <a:spcPct val="35000"/>
            </a:spcAft>
            <a:buNone/>
          </a:pPr>
          <a:r>
            <a:rPr lang="de-DE" sz="1100" kern="1200" dirty="0">
              <a:solidFill>
                <a:schemeClr val="bg1"/>
              </a:solidFill>
              <a:latin typeface="Arial" panose="020B0604020202020204" pitchFamily="34" charset="0"/>
              <a:cs typeface="Arial" panose="020B0604020202020204" pitchFamily="34" charset="0"/>
            </a:rPr>
            <a:t>Koop-tools</a:t>
          </a:r>
          <a:endParaRPr lang="de-DE" sz="1100" kern="1200" dirty="0">
            <a:solidFill>
              <a:schemeClr val="bg1"/>
            </a:solidFill>
            <a:latin typeface="Arial" panose="020B0604020202020204" pitchFamily="34" charset="0"/>
            <a:ea typeface="ＭＳ Ｐゴシック"/>
            <a:cs typeface="Arial" panose="020B0604020202020204" pitchFamily="34" charset="0"/>
          </a:endParaRPr>
        </a:p>
      </dsp:txBody>
      <dsp:txXfrm>
        <a:off x="3115579" y="934049"/>
        <a:ext cx="1083007" cy="335167"/>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C42287-BBCD-194E-8FCC-4BC0753B332B}" type="datetimeFigureOut">
              <a:rPr lang="de-DE" smtClean="0"/>
              <a:pPr/>
              <a:t>19.06.23</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2F6D5D-152F-9C4D-8D9D-F0D4C7E2218B}" type="slidenum">
              <a:rPr lang="de-DE" smtClean="0"/>
              <a:pPr/>
              <a:t>‹Nr.›</a:t>
            </a:fld>
            <a:endParaRPr lang="de-DE"/>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de-DE"/>
          </a:p>
        </p:txBody>
      </p:sp>
      <p:sp>
        <p:nvSpPr>
          <p:cNvPr id="102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de-DE"/>
          </a:p>
        </p:txBody>
      </p:sp>
      <p:sp>
        <p:nvSpPr>
          <p:cNvPr id="102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2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de-DE"/>
          </a:p>
        </p:txBody>
      </p:sp>
      <p:sp>
        <p:nvSpPr>
          <p:cNvPr id="102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FAF12454-57A3-5346-8AD1-8A7E704F94A5}" type="slidenum">
              <a:rPr lang="de-DE"/>
              <a:pPr/>
              <a:t>‹Nr.›</a:t>
            </a:fld>
            <a:endParaRPr lang="de-DE"/>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a:t>
            </a:fld>
            <a:endParaRPr lang="de-DE"/>
          </a:p>
        </p:txBody>
      </p:sp>
    </p:spTree>
    <p:extLst>
      <p:ext uri="{BB962C8B-B14F-4D97-AF65-F5344CB8AC3E}">
        <p14:creationId xmlns:p14="http://schemas.microsoft.com/office/powerpoint/2010/main" val="2567420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12</a:t>
            </a:fld>
            <a:endParaRPr lang="de-DE" dirty="0"/>
          </a:p>
        </p:txBody>
      </p:sp>
    </p:spTree>
    <p:extLst>
      <p:ext uri="{BB962C8B-B14F-4D97-AF65-F5344CB8AC3E}">
        <p14:creationId xmlns:p14="http://schemas.microsoft.com/office/powerpoint/2010/main" val="3538952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13</a:t>
            </a:fld>
            <a:endParaRPr lang="de-DE" dirty="0"/>
          </a:p>
        </p:txBody>
      </p:sp>
    </p:spTree>
    <p:extLst>
      <p:ext uri="{BB962C8B-B14F-4D97-AF65-F5344CB8AC3E}">
        <p14:creationId xmlns:p14="http://schemas.microsoft.com/office/powerpoint/2010/main" val="2113524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14</a:t>
            </a:fld>
            <a:endParaRPr lang="de-DE"/>
          </a:p>
        </p:txBody>
      </p:sp>
    </p:spTree>
    <p:extLst>
      <p:ext uri="{BB962C8B-B14F-4D97-AF65-F5344CB8AC3E}">
        <p14:creationId xmlns:p14="http://schemas.microsoft.com/office/powerpoint/2010/main" val="35462002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endParaRPr>
          </a:p>
        </p:txBody>
      </p:sp>
    </p:spTree>
    <p:extLst>
      <p:ext uri="{BB962C8B-B14F-4D97-AF65-F5344CB8AC3E}">
        <p14:creationId xmlns:p14="http://schemas.microsoft.com/office/powerpoint/2010/main" val="5234704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gesamten Bausteine sollten vorab gezeigt werden und darauf verwiesen werden, welcher Baustein adressiert wird. </a:t>
            </a:r>
          </a:p>
        </p:txBody>
      </p:sp>
      <p:sp>
        <p:nvSpPr>
          <p:cNvPr id="4" name="Foliennummernplatzhalter 3"/>
          <p:cNvSpPr>
            <a:spLocks noGrp="1"/>
          </p:cNvSpPr>
          <p:nvPr>
            <p:ph type="sldNum" sz="quarter" idx="10"/>
          </p:nvPr>
        </p:nvSpPr>
        <p:spPr/>
        <p:txBody>
          <a:bodyPr/>
          <a:lstStyle/>
          <a:p>
            <a:fld id="{FAF12454-57A3-5346-8AD1-8A7E704F94A5}" type="slidenum">
              <a:rPr lang="de-DE" smtClean="0"/>
              <a:pPr/>
              <a:t>16</a:t>
            </a:fld>
            <a:endParaRPr lang="de-DE"/>
          </a:p>
        </p:txBody>
      </p:sp>
    </p:spTree>
    <p:extLst>
      <p:ext uri="{BB962C8B-B14F-4D97-AF65-F5344CB8AC3E}">
        <p14:creationId xmlns:p14="http://schemas.microsoft.com/office/powerpoint/2010/main" val="3873449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3248765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Anhand des Säulen-Hauses sollen die verschiedenen Kommunikationswege und </a:t>
            </a:r>
            <a:r>
              <a:rPr lang="de-DE" dirty="0" err="1"/>
              <a:t>Interaktionspartner:innen</a:t>
            </a:r>
            <a:r>
              <a:rPr lang="de-DE" dirty="0"/>
              <a:t> visualisiert und dargelegt werden. Neben den verschiedenen Medien sollten Beispiele zu den verschiedenen Möglichkeiten aufgezeigt werden und vor allem zuletzt auch Unterschiede bei mathematikspezifischen Medien geklärt werden. </a:t>
            </a:r>
          </a:p>
        </p:txBody>
      </p:sp>
      <p:sp>
        <p:nvSpPr>
          <p:cNvPr id="4" name="Foliennummernplatzhalt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1767139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Anhand des Säulen-Hauses sollen die verschiedenen Kommunikationswege und </a:t>
            </a:r>
            <a:r>
              <a:rPr lang="de-DE" dirty="0" err="1"/>
              <a:t>Interaktionspartner:innen</a:t>
            </a:r>
            <a:r>
              <a:rPr lang="de-DE" dirty="0"/>
              <a:t> visualisiert und dargelegt werden. Neben den verschiedenen Medien sollten Beispiele zu den verschiedenen Möglichkeiten aufgezeigt werden und vor allem zuletzt auch Unterschiede bei mathematikspezifischen Medien geklärt werden. </a:t>
            </a:r>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23018611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Anhand des Säulen-Hauses sollen die verschiedenen Kommunikationswege und </a:t>
            </a:r>
            <a:r>
              <a:rPr lang="de-DE" dirty="0" err="1"/>
              <a:t>Interaktionspartner:innen</a:t>
            </a:r>
            <a:r>
              <a:rPr lang="de-DE" dirty="0"/>
              <a:t> visualisiert und dargelegt werden. Neben den verschiedenen Medien sollten Beispiele zu den verschiedenen Möglichkeiten aufgezeigt werden und vor allem zuletzt auch Unterschiede bei mathematikspezifischen Medien geklärt werden. </a:t>
            </a:r>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20</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39641779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a:t>Abbilden der Kompetenzen des 21. Jahrhunderts</a:t>
            </a:r>
            <a:r>
              <a:rPr lang="de-DE" baseline="0" dirty="0"/>
              <a:t> (4K); neben der Kommunikation werden hier noch weitere Kompetenzen direkt angeregt</a:t>
            </a:r>
            <a:endParaRPr lang="de-DE" dirty="0"/>
          </a:p>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FAF12454-57A3-5346-8AD1-8A7E704F94A5}" type="slidenum">
              <a:rPr kumimoji="0" lang="de-DE" sz="1200" b="0" i="0" u="none" strike="noStrike" kern="1200" cap="none" spc="0" normalizeH="0" baseline="0" noProof="0" smtClean="0">
                <a:ln>
                  <a:noFill/>
                </a:ln>
                <a:solidFill>
                  <a:srgbClr val="000000"/>
                </a:solidFill>
                <a:effectLst/>
                <a:uLnTx/>
                <a:uFillTx/>
                <a:latin typeface="Arial" charset="0"/>
                <a:ea typeface="ＭＳ Ｐゴシック"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21</a:t>
            </a:fld>
            <a:endParaRPr kumimoji="0" lang="de-DE" sz="1200" b="0" i="0" u="none" strike="noStrike" kern="1200" cap="none" spc="0" normalizeH="0" baseline="0" noProof="0">
              <a:ln>
                <a:noFill/>
              </a:ln>
              <a:solidFill>
                <a:srgbClr val="000000"/>
              </a:solidFill>
              <a:effectLst/>
              <a:uLnTx/>
              <a:uFillTx/>
              <a:latin typeface="Arial" charset="0"/>
              <a:ea typeface="ＭＳ Ｐゴシック" charset="-128"/>
              <a:cs typeface="+mn-cs"/>
            </a:endParaRPr>
          </a:p>
        </p:txBody>
      </p:sp>
    </p:spTree>
    <p:extLst>
      <p:ext uri="{BB962C8B-B14F-4D97-AF65-F5344CB8AC3E}">
        <p14:creationId xmlns:p14="http://schemas.microsoft.com/office/powerpoint/2010/main" val="3344888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4</a:t>
            </a:fld>
            <a:endParaRPr lang="de-DE"/>
          </a:p>
        </p:txBody>
      </p:sp>
    </p:spTree>
    <p:extLst>
      <p:ext uri="{BB962C8B-B14F-4D97-AF65-F5344CB8AC3E}">
        <p14:creationId xmlns:p14="http://schemas.microsoft.com/office/powerpoint/2010/main" val="14627860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Evtl. Arbeitsauftrag: Diskutieren Sie Möglichkeiten, inwiefern digitale Medien kognitive Aktivierung stärken können oder nicht – wenn ja, wie?</a:t>
            </a:r>
          </a:p>
          <a:p>
            <a:endParaRPr lang="de-DE" dirty="0"/>
          </a:p>
          <a:p>
            <a:r>
              <a:rPr lang="de-DE" dirty="0"/>
              <a:t>Ausdruck den TN geben:</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baseline="0" dirty="0"/>
              <a:t>DZLM-DigMa-BS0-Überblick-LüM-LmM-ZB.docx</a:t>
            </a:r>
          </a:p>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22</a:t>
            </a:fld>
            <a:endParaRPr lang="de-DE"/>
          </a:p>
        </p:txBody>
      </p:sp>
    </p:spTree>
    <p:extLst>
      <p:ext uri="{BB962C8B-B14F-4D97-AF65-F5344CB8AC3E}">
        <p14:creationId xmlns:p14="http://schemas.microsoft.com/office/powerpoint/2010/main" val="620066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Hier sollte den TN ein Ausdruck der KMK-Übersicht sowie von der Tabelle der vorherigen Folie gegeben werden. Es kann auch der digitale Link als QR-Code zur Verfügung gestellt werden, sodass die TN selbst auf der Website durch die Kompetenzen gehen.</a:t>
            </a:r>
          </a:p>
          <a:p>
            <a:endParaRPr lang="de-DE" dirty="0"/>
          </a:p>
          <a:p>
            <a:r>
              <a:rPr lang="de-DE" dirty="0"/>
              <a:t>Anschließend sollten die Ergebnisse im Plenum festgehalten werden. </a:t>
            </a:r>
          </a:p>
          <a:p>
            <a:endParaRPr lang="de-DE" dirty="0"/>
          </a:p>
          <a:p>
            <a:r>
              <a:rPr lang="de-DE" dirty="0"/>
              <a:t>Ausdruck den TN geben:</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baseline="0" dirty="0"/>
              <a:t>DZLM-DigMA-BS0-KMK-Kompetenzbereiche-ZB.docx</a:t>
            </a:r>
          </a:p>
          <a:p>
            <a:endParaRPr lang="de-DE" dirty="0"/>
          </a:p>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23</a:t>
            </a:fld>
            <a:endParaRPr lang="de-DE"/>
          </a:p>
        </p:txBody>
      </p:sp>
    </p:spTree>
    <p:extLst>
      <p:ext uri="{BB962C8B-B14F-4D97-AF65-F5344CB8AC3E}">
        <p14:creationId xmlns:p14="http://schemas.microsoft.com/office/powerpoint/2010/main" val="13865898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 6 Kompetenzbereiche sollen hier in die Jobs überführt werden, damit wird das Theoriemodell in BS1 sukzessiv mit Inhalt aufgebaut. </a:t>
            </a:r>
          </a:p>
          <a:p>
            <a:endParaRPr lang="de-DE" dirty="0"/>
          </a:p>
          <a:p>
            <a:r>
              <a:rPr lang="de-DE" i="1" dirty="0"/>
              <a:t>Bei der Landkarte beziehen sich die Elemente immer nur auf die Lehrpersonen, die an der Fortbildung teilnehmen. </a:t>
            </a:r>
            <a:r>
              <a:rPr lang="de-DE" sz="1200" b="0" i="1" u="none" strike="noStrike" kern="1200" dirty="0">
                <a:solidFill>
                  <a:schemeClr val="tx1"/>
                </a:solidFill>
                <a:effectLst/>
                <a:latin typeface="Arial" charset="0"/>
                <a:ea typeface="ＭＳ Ｐゴシック" charset="-128"/>
                <a:cs typeface="ＭＳ Ｐゴシック" charset="-128"/>
              </a:rPr>
              <a:t>Daher münden die KMK-Kompetenzen der Lernenden in die 4 Lehrperson-Jobs, wo je 2 Jobs pro BS fokussiert werden. </a:t>
            </a:r>
          </a:p>
          <a:p>
            <a:br>
              <a:rPr lang="de-DE" dirty="0"/>
            </a:br>
            <a:r>
              <a:rPr lang="de-DE" dirty="0"/>
              <a:t>Zu den Jobs: Herkunft aus dem KMK-Strategie-Papier zur Bildung in der digitalen Welt“ deutlich machen.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de-DE" b="1" dirty="0"/>
              <a:t>Je Baustein sollten nur 2 von den 4 Jobs fokussiert werden.</a:t>
            </a:r>
          </a:p>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24</a:t>
            </a:fld>
            <a:endParaRPr lang="de-DE"/>
          </a:p>
        </p:txBody>
      </p:sp>
    </p:spTree>
    <p:extLst>
      <p:ext uri="{BB962C8B-B14F-4D97-AF65-F5344CB8AC3E}">
        <p14:creationId xmlns:p14="http://schemas.microsoft.com/office/powerpoint/2010/main" val="34546282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Diese Landkarte wird schrittweise in den verschiedenen Bausteinen aufgebaut. Am Ende aller Bausteine soll die gesamte Lernlandkarte aufgebaut sein.</a:t>
            </a:r>
          </a:p>
        </p:txBody>
      </p:sp>
      <p:sp>
        <p:nvSpPr>
          <p:cNvPr id="4" name="Foliennummernplatzhalter 3"/>
          <p:cNvSpPr>
            <a:spLocks noGrp="1"/>
          </p:cNvSpPr>
          <p:nvPr>
            <p:ph type="sldNum" sz="quarter" idx="5"/>
          </p:nvPr>
        </p:nvSpPr>
        <p:spPr/>
        <p:txBody>
          <a:bodyPr/>
          <a:lstStyle/>
          <a:p>
            <a:fld id="{FAF12454-57A3-5346-8AD1-8A7E704F94A5}" type="slidenum">
              <a:rPr lang="de-DE" smtClean="0"/>
              <a:pPr/>
              <a:t>25</a:t>
            </a:fld>
            <a:endParaRPr lang="de-DE"/>
          </a:p>
        </p:txBody>
      </p:sp>
    </p:spTree>
    <p:extLst>
      <p:ext uri="{BB962C8B-B14F-4D97-AF65-F5344CB8AC3E}">
        <p14:creationId xmlns:p14="http://schemas.microsoft.com/office/powerpoint/2010/main" val="1899150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a:t>
            </a:fld>
            <a:endParaRPr lang="de-DE"/>
          </a:p>
        </p:txBody>
      </p:sp>
    </p:spTree>
    <p:extLst>
      <p:ext uri="{BB962C8B-B14F-4D97-AF65-F5344CB8AC3E}">
        <p14:creationId xmlns:p14="http://schemas.microsoft.com/office/powerpoint/2010/main" val="42329293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227409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1" dirty="0"/>
              <a:t>Begrüßung und Erwartungen klären  und Überzeugungen erheben/ reflektieren</a:t>
            </a:r>
          </a:p>
          <a:p>
            <a:r>
              <a:rPr lang="de-DE" sz="1200" b="0" dirty="0"/>
              <a:t>(„Die Veranstaltungsreihe ist für mich ein Erfolg, wenn ...</a:t>
            </a:r>
          </a:p>
          <a:p>
            <a:r>
              <a:rPr lang="de-DE" sz="1200" b="0" dirty="0"/>
              <a:t>Im besten Fall erhoffe ich mir ...“)</a:t>
            </a:r>
          </a:p>
          <a:p>
            <a:pPr marL="0" marR="0" lvl="0" indent="0" algn="just" defTabSz="457200" rtl="0" eaLnBrk="1" fontAlgn="auto" latinLnBrk="0" hangingPunct="1">
              <a:lnSpc>
                <a:spcPct val="100000"/>
              </a:lnSpc>
              <a:spcBef>
                <a:spcPts val="0"/>
              </a:spcBef>
              <a:spcAft>
                <a:spcPts val="0"/>
              </a:spcAft>
              <a:buClrTx/>
              <a:buSzTx/>
              <a:buFontTx/>
              <a:buNone/>
              <a:tabLst/>
              <a:defRPr/>
            </a:pPr>
            <a:r>
              <a:rPr lang="de-DE" sz="1200" b="0" dirty="0">
                <a:solidFill>
                  <a:schemeClr val="tx1"/>
                </a:solidFill>
              </a:rPr>
              <a:t>Bewusstmachen und Reflexion der eigenen Ausgangslage, der Überzeugungen, des eigenen Wissens </a:t>
            </a:r>
          </a:p>
          <a:p>
            <a:pPr marL="0" marR="0" lvl="0" indent="0" algn="just" defTabSz="457200" rtl="0" eaLnBrk="1" fontAlgn="auto" latinLnBrk="0" hangingPunct="1">
              <a:lnSpc>
                <a:spcPct val="100000"/>
              </a:lnSpc>
              <a:spcBef>
                <a:spcPts val="0"/>
              </a:spcBef>
              <a:spcAft>
                <a:spcPts val="0"/>
              </a:spcAft>
              <a:buClrTx/>
              <a:buSzTx/>
              <a:buFontTx/>
              <a:buNone/>
              <a:tabLst/>
              <a:defRPr/>
            </a:pPr>
            <a:r>
              <a:rPr lang="de-DE" sz="1200" b="0" dirty="0"/>
              <a:t>Vortrag: Transparenz über den Tag, Infos DZLM, Überblick über die gesamte Reihe, Kooperationen anbahnen</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7</a:t>
            </a:fld>
            <a:endParaRPr lang="de-DE"/>
          </a:p>
        </p:txBody>
      </p:sp>
    </p:spTree>
    <p:extLst>
      <p:ext uri="{BB962C8B-B14F-4D97-AF65-F5344CB8AC3E}">
        <p14:creationId xmlns:p14="http://schemas.microsoft.com/office/powerpoint/2010/main" val="3114867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Dies sollte auf Karten geschehen. Deshalb die beiden Farben, so dass die Erwartungen später wieder aufgegriffen werden können – am Ende des 1. Bausteins – aber evtl. auch noch nach weiteren Bausteinen, wenn die Gruppe das ganze Programm mitmacht. </a:t>
            </a:r>
          </a:p>
          <a:p>
            <a:endParaRPr lang="de-DE" baseline="0" dirty="0"/>
          </a:p>
          <a:p>
            <a:r>
              <a:rPr lang="de-DE" baseline="0" dirty="0"/>
              <a:t>Ans Fotografieren der Stellwand mit den Karten am Ende denken!</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8</a:t>
            </a:fld>
            <a:endParaRPr lang="de-DE"/>
          </a:p>
        </p:txBody>
      </p:sp>
    </p:spTree>
    <p:extLst>
      <p:ext uri="{BB962C8B-B14F-4D97-AF65-F5344CB8AC3E}">
        <p14:creationId xmlns:p14="http://schemas.microsoft.com/office/powerpoint/2010/main" val="3646406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a:t>Die TN positionieren sich im Raum. Hierfür wird ein Koordinatensystem im Fortbildungsraum „geschaffen“, indem man sich einigt, wo sich die entsprechenden Achsen im Raum befinden.</a:t>
            </a:r>
          </a:p>
          <a:p>
            <a:r>
              <a:rPr lang="de-DE" baseline="0" dirty="0"/>
              <a:t>Entweder tauschen sich die TN zu zweit aus oder man moderiert ein Gespräch dazu über die Gründe, warum man da steht, wo man steht. Ziel ist es, dass die verschiedenen Überzeugungen sowie die selbst eingeschätzten Einsatzhäufigkeiten für alle transparent werden. </a:t>
            </a: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9</a:t>
            </a:fld>
            <a:endParaRPr lang="de-DE"/>
          </a:p>
        </p:txBody>
      </p:sp>
    </p:spTree>
    <p:extLst>
      <p:ext uri="{BB962C8B-B14F-4D97-AF65-F5344CB8AC3E}">
        <p14:creationId xmlns:p14="http://schemas.microsoft.com/office/powerpoint/2010/main" val="3716581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10</a:t>
            </a:fld>
            <a:endParaRPr lang="de-DE"/>
          </a:p>
        </p:txBody>
      </p:sp>
    </p:spTree>
    <p:extLst>
      <p:ext uri="{BB962C8B-B14F-4D97-AF65-F5344CB8AC3E}">
        <p14:creationId xmlns:p14="http://schemas.microsoft.com/office/powerpoint/2010/main" val="3247084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11</a:t>
            </a:fld>
            <a:endParaRPr lang="de-DE"/>
          </a:p>
        </p:txBody>
      </p:sp>
    </p:spTree>
    <p:extLst>
      <p:ext uri="{BB962C8B-B14F-4D97-AF65-F5344CB8AC3E}">
        <p14:creationId xmlns:p14="http://schemas.microsoft.com/office/powerpoint/2010/main" val="4087303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899999"/>
            <a:ext cx="8640000" cy="5580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a:t>Mastertitelformat bearbeiten</a:t>
            </a:r>
            <a:endParaRPr lang="de-DE" dirty="0"/>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33812990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chluss">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24147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ischenfolie 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900000"/>
            <a:ext cx="8640000" cy="5796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dirty="0"/>
              <a:t>Mastertitelformat bearbeiten</a:t>
            </a:r>
          </a:p>
        </p:txBody>
      </p:sp>
    </p:spTree>
    <p:extLst>
      <p:ext uri="{BB962C8B-B14F-4D97-AF65-F5344CB8AC3E}">
        <p14:creationId xmlns:p14="http://schemas.microsoft.com/office/powerpoint/2010/main" val="18286607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wischenfolie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324000"/>
            <a:ext cx="8640000" cy="6372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3966555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ischenfolie freie Gestaltung">
    <p:spTree>
      <p:nvGrpSpPr>
        <p:cNvPr id="1" name=""/>
        <p:cNvGrpSpPr/>
        <p:nvPr/>
      </p:nvGrpSpPr>
      <p:grpSpPr>
        <a:xfrm>
          <a:off x="0" y="0"/>
          <a:ext cx="0" cy="0"/>
          <a:chOff x="0" y="0"/>
          <a:chExt cx="0" cy="0"/>
        </a:xfrm>
      </p:grpSpPr>
      <p:sp>
        <p:nvSpPr>
          <p:cNvPr id="2" name="Textplatzhalter 8">
            <a:extLst>
              <a:ext uri="{FF2B5EF4-FFF2-40B4-BE49-F238E27FC236}">
                <a16:creationId xmlns:a16="http://schemas.microsoft.com/office/drawing/2014/main" id="{00F1A468-AE57-4D9F-B640-98F2CED31EC3}"/>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323374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3939627348"/>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899999"/>
            <a:ext cx="8640000" cy="5580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a:t>Titelmasterformat durch Klicken bearbeiten</a:t>
            </a:r>
            <a:endParaRPr lang="de-DE" dirty="0"/>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1992222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ie Gestaltung">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36001594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4AB2695-0266-47F0-ADA8-71BA5E328EDC}"/>
              </a:ext>
            </a:extLst>
          </p:cNvPr>
          <p:cNvSpPr>
            <a:spLocks noGrp="1"/>
          </p:cNvSpPr>
          <p:nvPr>
            <p:ph type="body" sz="quarter" idx="10" hasCustomPrompt="1"/>
          </p:nvPr>
        </p:nvSpPr>
        <p:spPr>
          <a:xfrm>
            <a:off x="252000" y="1116000"/>
            <a:ext cx="8640000" cy="5415819"/>
          </a:xfrm>
          <a:prstGeom prst="rect">
            <a:avLst/>
          </a:prstGeom>
        </p:spPr>
        <p:txBody>
          <a:bodyPr lIns="0" tIns="0" rIns="0" bIns="0"/>
          <a:lstStyle>
            <a:lvl1pPr marL="0" indent="-720000">
              <a:spcAft>
                <a:spcPts val="1200"/>
              </a:spcAft>
              <a:buClr>
                <a:schemeClr val="tx2"/>
              </a:buClr>
              <a:buSzPct val="100000"/>
              <a:buAutoNum type="arabicPeriod"/>
              <a:defRPr sz="2200" b="1">
                <a:solidFill>
                  <a:schemeClr val="tx1"/>
                </a:solidFill>
                <a:latin typeface="+mj-lt"/>
              </a:defRPr>
            </a:lvl1pPr>
          </a:lstStyle>
          <a:p>
            <a:pPr lvl="0"/>
            <a:r>
              <a:rPr lang="de-DE" dirty="0"/>
              <a:t>Kapitel 1</a:t>
            </a:r>
          </a:p>
          <a:p>
            <a:pPr lvl="0"/>
            <a:r>
              <a:rPr lang="de-DE" dirty="0"/>
              <a:t>Kapitel 2</a:t>
            </a:r>
          </a:p>
          <a:p>
            <a:pPr lvl="0"/>
            <a:r>
              <a:rPr lang="de-DE" dirty="0"/>
              <a:t>Kapitel 3</a:t>
            </a:r>
          </a:p>
        </p:txBody>
      </p:sp>
      <p:sp>
        <p:nvSpPr>
          <p:cNvPr id="12" name="Textfeld 11">
            <a:extLst>
              <a:ext uri="{FF2B5EF4-FFF2-40B4-BE49-F238E27FC236}">
                <a16:creationId xmlns:a16="http://schemas.microsoft.com/office/drawing/2014/main" id="{05676AEE-8D32-4703-B4BE-A61DF5AB84C3}"/>
              </a:ext>
            </a:extLst>
          </p:cNvPr>
          <p:cNvSpPr txBox="1"/>
          <p:nvPr userDrawn="1"/>
        </p:nvSpPr>
        <p:spPr>
          <a:xfrm>
            <a:off x="252000" y="324000"/>
            <a:ext cx="8640000" cy="396000"/>
          </a:xfrm>
          <a:prstGeom prst="rect">
            <a:avLst/>
          </a:prstGeom>
          <a:noFill/>
        </p:spPr>
        <p:txBody>
          <a:bodyPr wrap="square" lIns="0" tIns="0" rIns="0" bIns="0" rtlCol="0">
            <a:noAutofit/>
          </a:bodyPr>
          <a:lstStyle/>
          <a:p>
            <a:pPr marL="0" indent="0">
              <a:spcBef>
                <a:spcPts val="0"/>
              </a:spcBef>
            </a:pPr>
            <a:r>
              <a:rPr lang="de-DE" sz="2200" b="1" cap="none" baseline="0" dirty="0">
                <a:solidFill>
                  <a:schemeClr val="tx2"/>
                </a:solidFill>
                <a:latin typeface="+mj-lt"/>
              </a:rPr>
              <a:t>Gliederung</a:t>
            </a:r>
            <a:endParaRPr lang="de-DE" sz="2200" b="1" cap="none" baseline="0" dirty="0">
              <a:solidFill>
                <a:schemeClr val="tx2"/>
              </a:solidFill>
              <a:latin typeface="+mj-lt"/>
              <a:cs typeface="Calibri"/>
            </a:endParaRPr>
          </a:p>
        </p:txBody>
      </p:sp>
    </p:spTree>
    <p:extLst>
      <p:ext uri="{BB962C8B-B14F-4D97-AF65-F5344CB8AC3E}">
        <p14:creationId xmlns:p14="http://schemas.microsoft.com/office/powerpoint/2010/main" val="39142304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1887638387"/>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323999"/>
            <a:ext cx="8640000" cy="6156000"/>
          </a:xfrm>
          <a:prstGeom prst="rect">
            <a:avLst/>
          </a:prstGeom>
        </p:spPr>
        <p:txBody>
          <a:bodyPr vert="horz" wrap="square" lIns="0" tIns="0" rIns="0" bIns="0" rtlCol="0">
            <a:noAutofit/>
          </a:bodyPr>
          <a:lstStyle>
            <a:lvl1pPr marL="215900" indent="-215900">
              <a:spcAft>
                <a:spcPts val="600"/>
              </a:spcAft>
              <a:buClr>
                <a:schemeClr val="tx2"/>
              </a:buClr>
              <a:buSzPct val="85000"/>
              <a:buFont typeface="Wingdings" panose="05000000000000000000" pitchFamily="2" charset="2"/>
              <a:buChar char="§"/>
              <a:defRPr sz="1800"/>
            </a:lvl1pPr>
            <a:lvl2pPr marL="432000" indent="-216000">
              <a:spcAft>
                <a:spcPts val="600"/>
              </a:spcAft>
              <a:buClr>
                <a:schemeClr val="tx2"/>
              </a:buClr>
              <a:buSzPct val="85000"/>
              <a:buFont typeface="Wingdings" panose="05000000000000000000" pitchFamily="2" charset="2"/>
              <a:buChar char="§"/>
              <a:defRPr sz="1600"/>
            </a:lvl2pPr>
            <a:lvl3pPr marL="432000" indent="-216000">
              <a:spcAft>
                <a:spcPts val="600"/>
              </a:spcAft>
              <a:buClr>
                <a:schemeClr val="tx2"/>
              </a:buClr>
              <a:buSzPct val="85000"/>
              <a:buFont typeface="Wingdings" panose="05000000000000000000" pitchFamily="2" charset="2"/>
              <a:buChar char="§"/>
              <a:defRPr sz="1600"/>
            </a:lvl3pPr>
            <a:lvl4pPr marL="432000" indent="-216000">
              <a:spcAft>
                <a:spcPts val="600"/>
              </a:spcAft>
              <a:buClr>
                <a:schemeClr val="tx2"/>
              </a:buClr>
              <a:buSzPct val="85000"/>
              <a:buFont typeface="Wingdings" panose="05000000000000000000" pitchFamily="2" charset="2"/>
              <a:buChar char="§"/>
              <a:defRPr sz="1600"/>
            </a:lvl4pPr>
            <a:lvl5pPr marL="432000" indent="-216000">
              <a:buClr>
                <a:schemeClr val="tx2"/>
              </a:buClr>
              <a:buSzPct val="85000"/>
              <a:buFont typeface="Wingdings" panose="05000000000000000000" pitchFamily="2" charset="2"/>
              <a:buChar cha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557324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reie Gestaltung">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89E50009-1B92-43EC-92E6-CB9C2D8224EC}"/>
              </a:ext>
            </a:extLst>
          </p:cNvPr>
          <p:cNvSpPr>
            <a:spLocks noGrp="1"/>
          </p:cNvSpPr>
          <p:nvPr>
            <p:ph type="body" sz="quarter" idx="10" hasCustomPrompt="1"/>
          </p:nvPr>
        </p:nvSpPr>
        <p:spPr>
          <a:xfrm>
            <a:off x="108000" y="6622950"/>
            <a:ext cx="8928000" cy="216000"/>
          </a:xfrm>
          <a:prstGeom prst="rect">
            <a:avLst/>
          </a:prstGeom>
        </p:spPr>
        <p:txBody>
          <a:bodyPr lIns="0" tIns="0" rIns="0" bIns="0"/>
          <a:lstStyle>
            <a:lvl1pPr marL="0" indent="0" algn="r">
              <a:spcBef>
                <a:spcPts val="0"/>
              </a:spcBef>
              <a:spcAft>
                <a:spcPts val="0"/>
              </a:spcAft>
              <a:buNone/>
              <a:defRPr sz="1100">
                <a:solidFill>
                  <a:schemeClr val="bg1">
                    <a:lumMod val="50000"/>
                  </a:schemeClr>
                </a:solidFill>
              </a:defRPr>
            </a:lvl1pPr>
          </a:lstStyle>
          <a:p>
            <a:pPr lvl="0"/>
            <a:r>
              <a:rPr lang="de-DE" dirty="0"/>
              <a:t>(&lt;Quelle&gt;, &lt;Jahr&gt;), (Bildquelle: &lt;Quelle&gt;, &lt;Jahr&gt;)</a:t>
            </a:r>
          </a:p>
        </p:txBody>
      </p:sp>
    </p:spTree>
    <p:extLst>
      <p:ext uri="{BB962C8B-B14F-4D97-AF65-F5344CB8AC3E}">
        <p14:creationId xmlns:p14="http://schemas.microsoft.com/office/powerpoint/2010/main" val="1745127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04AB2695-0266-47F0-ADA8-71BA5E328EDC}"/>
              </a:ext>
            </a:extLst>
          </p:cNvPr>
          <p:cNvSpPr>
            <a:spLocks noGrp="1"/>
          </p:cNvSpPr>
          <p:nvPr>
            <p:ph type="body" sz="quarter" idx="10" hasCustomPrompt="1"/>
          </p:nvPr>
        </p:nvSpPr>
        <p:spPr>
          <a:xfrm>
            <a:off x="252000" y="1116000"/>
            <a:ext cx="8640000" cy="5415819"/>
          </a:xfrm>
          <a:prstGeom prst="rect">
            <a:avLst/>
          </a:prstGeom>
        </p:spPr>
        <p:txBody>
          <a:bodyPr lIns="0" tIns="0" rIns="0" bIns="0"/>
          <a:lstStyle>
            <a:lvl1pPr marL="0" indent="-720000">
              <a:spcAft>
                <a:spcPts val="1200"/>
              </a:spcAft>
              <a:buClr>
                <a:schemeClr val="tx2"/>
              </a:buClr>
              <a:buSzPct val="100000"/>
              <a:buAutoNum type="arabicPeriod"/>
              <a:defRPr sz="2200" b="1">
                <a:solidFill>
                  <a:schemeClr val="tx1"/>
                </a:solidFill>
                <a:latin typeface="+mj-lt"/>
              </a:defRPr>
            </a:lvl1pPr>
          </a:lstStyle>
          <a:p>
            <a:pPr lvl="0"/>
            <a:r>
              <a:rPr lang="de-DE" dirty="0"/>
              <a:t>Kapitel 1</a:t>
            </a:r>
          </a:p>
          <a:p>
            <a:pPr lvl="0"/>
            <a:r>
              <a:rPr lang="de-DE" dirty="0"/>
              <a:t>Kapitel 2</a:t>
            </a:r>
          </a:p>
          <a:p>
            <a:pPr lvl="0"/>
            <a:r>
              <a:rPr lang="de-DE" dirty="0"/>
              <a:t>Kapitel 3</a:t>
            </a:r>
          </a:p>
        </p:txBody>
      </p:sp>
      <p:sp>
        <p:nvSpPr>
          <p:cNvPr id="12" name="Textfeld 11">
            <a:extLst>
              <a:ext uri="{FF2B5EF4-FFF2-40B4-BE49-F238E27FC236}">
                <a16:creationId xmlns:a16="http://schemas.microsoft.com/office/drawing/2014/main" id="{05676AEE-8D32-4703-B4BE-A61DF5AB84C3}"/>
              </a:ext>
            </a:extLst>
          </p:cNvPr>
          <p:cNvSpPr txBox="1"/>
          <p:nvPr userDrawn="1"/>
        </p:nvSpPr>
        <p:spPr>
          <a:xfrm>
            <a:off x="252000" y="324000"/>
            <a:ext cx="8640000" cy="396000"/>
          </a:xfrm>
          <a:prstGeom prst="rect">
            <a:avLst/>
          </a:prstGeom>
          <a:noFill/>
        </p:spPr>
        <p:txBody>
          <a:bodyPr wrap="square" lIns="0" tIns="0" rIns="0" bIns="0" rtlCol="0">
            <a:noAutofit/>
          </a:bodyPr>
          <a:lstStyle/>
          <a:p>
            <a:pPr marL="0" indent="0">
              <a:spcBef>
                <a:spcPts val="0"/>
              </a:spcBef>
            </a:pPr>
            <a:r>
              <a:rPr lang="de-DE" sz="2200" b="1" cap="none" baseline="0" dirty="0">
                <a:solidFill>
                  <a:schemeClr val="tx2"/>
                </a:solidFill>
                <a:latin typeface="+mj-lt"/>
              </a:rPr>
              <a:t>Gliederung</a:t>
            </a:r>
            <a:endParaRPr lang="de-DE" sz="2200" b="1" cap="none" baseline="0" dirty="0">
              <a:solidFill>
                <a:schemeClr val="tx2"/>
              </a:solidFill>
              <a:latin typeface="+mj-lt"/>
              <a:cs typeface="Calibri"/>
            </a:endParaRPr>
          </a:p>
        </p:txBody>
      </p:sp>
    </p:spTree>
    <p:extLst>
      <p:ext uri="{BB962C8B-B14F-4D97-AF65-F5344CB8AC3E}">
        <p14:creationId xmlns:p14="http://schemas.microsoft.com/office/powerpoint/2010/main" val="415958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ischenfolie Überschrift +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900000"/>
            <a:ext cx="8640000" cy="5796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itel 3">
            <a:extLst>
              <a:ext uri="{FF2B5EF4-FFF2-40B4-BE49-F238E27FC236}">
                <a16:creationId xmlns:a16="http://schemas.microsoft.com/office/drawing/2014/main" id="{635533BD-50D8-4441-8D56-AAF77F52FC4E}"/>
              </a:ext>
            </a:extLst>
          </p:cNvPr>
          <p:cNvSpPr>
            <a:spLocks noGrp="1"/>
          </p:cNvSpPr>
          <p:nvPr>
            <p:ph type="title"/>
          </p:nvPr>
        </p:nvSpPr>
        <p:spPr>
          <a:xfrm>
            <a:off x="252000" y="324000"/>
            <a:ext cx="8640000" cy="396000"/>
          </a:xfrm>
        </p:spPr>
        <p:txBody>
          <a:bodyPr anchor="t" anchorCtr="0"/>
          <a:lstStyle>
            <a:lvl1pPr>
              <a:defRPr sz="2200">
                <a:latin typeface="+mj-lt"/>
              </a:defRPr>
            </a:lvl1pPr>
          </a:lstStyle>
          <a:p>
            <a:r>
              <a:rPr lang="de-DE" dirty="0"/>
              <a:t>Mastertitelformat bearbeiten</a:t>
            </a:r>
          </a:p>
        </p:txBody>
      </p:sp>
    </p:spTree>
    <p:extLst>
      <p:ext uri="{BB962C8B-B14F-4D97-AF65-F5344CB8AC3E}">
        <p14:creationId xmlns:p14="http://schemas.microsoft.com/office/powerpoint/2010/main" val="1422748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Zwischenfolie Content">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382A8CDF-E0F1-4356-BDC8-74C86B2789D5}"/>
              </a:ext>
            </a:extLst>
          </p:cNvPr>
          <p:cNvSpPr>
            <a:spLocks noGrp="1"/>
          </p:cNvSpPr>
          <p:nvPr>
            <p:ph idx="1" hasCustomPrompt="1"/>
          </p:nvPr>
        </p:nvSpPr>
        <p:spPr>
          <a:xfrm>
            <a:off x="252000" y="324000"/>
            <a:ext cx="8640000" cy="6372000"/>
          </a:xfrm>
          <a:prstGeom prst="rect">
            <a:avLst/>
          </a:prstGeom>
        </p:spPr>
        <p:txBody>
          <a:bodyPr vert="horz" wrap="square" lIns="0" tIns="0" rIns="0" bIns="0" rtlCol="0">
            <a:noAutofit/>
          </a:bodyPr>
          <a:lstStyle>
            <a:lvl1pPr marL="215900" indent="-215900">
              <a:spcAft>
                <a:spcPts val="600"/>
              </a:spcAft>
              <a:buClr>
                <a:schemeClr val="accent1"/>
              </a:buClr>
              <a:buSzPct val="85000"/>
              <a:buFont typeface="Wingdings" panose="05000000000000000000" pitchFamily="2" charset="2"/>
              <a:buChar char="§"/>
              <a:defRPr sz="1800">
                <a:solidFill>
                  <a:schemeClr val="accent1"/>
                </a:solidFill>
              </a:defRPr>
            </a:lvl1pPr>
            <a:lvl2pPr marL="432000" indent="-216000">
              <a:spcAft>
                <a:spcPts val="600"/>
              </a:spcAft>
              <a:buClr>
                <a:schemeClr val="accent1"/>
              </a:buClr>
              <a:buSzPct val="85000"/>
              <a:buFont typeface="Wingdings" panose="05000000000000000000" pitchFamily="2" charset="2"/>
              <a:buChar char="§"/>
              <a:defRPr sz="1600">
                <a:solidFill>
                  <a:schemeClr val="accent1"/>
                </a:solidFill>
              </a:defRPr>
            </a:lvl2pPr>
            <a:lvl3pPr marL="432000" indent="-216000">
              <a:spcAft>
                <a:spcPts val="600"/>
              </a:spcAft>
              <a:buClr>
                <a:schemeClr val="accent1"/>
              </a:buClr>
              <a:buSzPct val="85000"/>
              <a:buFont typeface="Wingdings" panose="05000000000000000000" pitchFamily="2" charset="2"/>
              <a:buChar char="§"/>
              <a:defRPr sz="1600">
                <a:solidFill>
                  <a:schemeClr val="accent1"/>
                </a:solidFill>
              </a:defRPr>
            </a:lvl3pPr>
            <a:lvl4pPr marL="432000" indent="-216000">
              <a:spcAft>
                <a:spcPts val="600"/>
              </a:spcAft>
              <a:buClr>
                <a:schemeClr val="accent1"/>
              </a:buClr>
              <a:buSzPct val="85000"/>
              <a:buFont typeface="Wingdings" panose="05000000000000000000" pitchFamily="2" charset="2"/>
              <a:buChar char="§"/>
              <a:defRPr sz="1600">
                <a:solidFill>
                  <a:schemeClr val="accent1"/>
                </a:solidFill>
              </a:defRPr>
            </a:lvl4pPr>
            <a:lvl5pPr marL="432000" indent="-216000">
              <a:buClr>
                <a:schemeClr val="accent1"/>
              </a:buClr>
              <a:buSzPct val="85000"/>
              <a:buFont typeface="Wingdings" panose="05000000000000000000" pitchFamily="2" charset="2"/>
              <a:buChar char="§"/>
              <a:defRPr sz="1600">
                <a:solidFill>
                  <a:schemeClr val="accent1"/>
                </a:solidFill>
              </a:defRPr>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375271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ischenfolie freie Gestaltung">
    <p:spTree>
      <p:nvGrpSpPr>
        <p:cNvPr id="1" name=""/>
        <p:cNvGrpSpPr/>
        <p:nvPr/>
      </p:nvGrpSpPr>
      <p:grpSpPr>
        <a:xfrm>
          <a:off x="0" y="0"/>
          <a:ext cx="0" cy="0"/>
          <a:chOff x="0" y="0"/>
          <a:chExt cx="0" cy="0"/>
        </a:xfrm>
      </p:grpSpPr>
    </p:spTree>
    <p:extLst>
      <p:ext uri="{BB962C8B-B14F-4D97-AF65-F5344CB8AC3E}">
        <p14:creationId xmlns:p14="http://schemas.microsoft.com/office/powerpoint/2010/main" val="875300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mit Banner">
    <p:spTree>
      <p:nvGrpSpPr>
        <p:cNvPr id="1" name=""/>
        <p:cNvGrpSpPr/>
        <p:nvPr/>
      </p:nvGrpSpPr>
      <p:grpSpPr>
        <a:xfrm>
          <a:off x="0" y="0"/>
          <a:ext cx="0" cy="0"/>
          <a:chOff x="0" y="0"/>
          <a:chExt cx="0" cy="0"/>
        </a:xfrm>
      </p:grpSpPr>
      <p:sp>
        <p:nvSpPr>
          <p:cNvPr id="8" name="Bildplatzhalter 7">
            <a:extLst>
              <a:ext uri="{FF2B5EF4-FFF2-40B4-BE49-F238E27FC236}">
                <a16:creationId xmlns:a16="http://schemas.microsoft.com/office/drawing/2014/main" id="{18171CF6-F673-4A39-822A-64E64830DF2B}"/>
              </a:ext>
            </a:extLst>
          </p:cNvPr>
          <p:cNvSpPr>
            <a:spLocks noGrp="1"/>
          </p:cNvSpPr>
          <p:nvPr>
            <p:ph type="pic" sz="quarter" idx="10" hasCustomPrompt="1"/>
          </p:nvPr>
        </p:nvSpPr>
        <p:spPr>
          <a:xfrm>
            <a:off x="0" y="935999"/>
            <a:ext cx="9144000" cy="3051801"/>
          </a:xfrm>
          <a:prstGeom prst="rect">
            <a:avLst/>
          </a:prstGeom>
        </p:spPr>
        <p:txBody>
          <a:bodyPr/>
          <a:lstStyle>
            <a:lvl1pPr marL="0" indent="0" algn="ctr">
              <a:buFontTx/>
              <a:buNone/>
              <a:defRPr sz="1800"/>
            </a:lvl1pPr>
          </a:lstStyle>
          <a:p>
            <a:r>
              <a:rPr lang="de-DE" dirty="0"/>
              <a:t>Bild mit Klick auf das Symbol einfügen</a:t>
            </a:r>
          </a:p>
          <a:p>
            <a:r>
              <a:rPr lang="de-DE" dirty="0"/>
              <a:t>Eine Vorauswahl an Bildern liegt dem Material bei</a:t>
            </a:r>
          </a:p>
          <a:p>
            <a:r>
              <a:rPr lang="de-DE" dirty="0"/>
              <a:t>Eigene Gestaltungen sind möglich (Copyright beachten)</a:t>
            </a:r>
          </a:p>
        </p:txBody>
      </p:sp>
      <p:sp>
        <p:nvSpPr>
          <p:cNvPr id="10" name="Textplatzhalter 9">
            <a:extLst>
              <a:ext uri="{FF2B5EF4-FFF2-40B4-BE49-F238E27FC236}">
                <a16:creationId xmlns:a16="http://schemas.microsoft.com/office/drawing/2014/main" id="{BB8CB1B0-9B77-4351-BEC7-0D207FE318D2}"/>
              </a:ext>
            </a:extLst>
          </p:cNvPr>
          <p:cNvSpPr>
            <a:spLocks noGrp="1"/>
          </p:cNvSpPr>
          <p:nvPr>
            <p:ph type="body" sz="quarter" idx="11" hasCustomPrompt="1"/>
          </p:nvPr>
        </p:nvSpPr>
        <p:spPr>
          <a:xfrm>
            <a:off x="252000" y="4437976"/>
            <a:ext cx="6372000" cy="484312"/>
          </a:xfrm>
          <a:prstGeom prst="rect">
            <a:avLst/>
          </a:prstGeom>
        </p:spPr>
        <p:txBody>
          <a:bodyPr lIns="0" tIns="0" rIns="0" bIns="0"/>
          <a:lstStyle>
            <a:lvl1pPr marL="0" indent="0">
              <a:buNone/>
              <a:defRPr sz="2200" b="1">
                <a:solidFill>
                  <a:schemeClr val="bg1"/>
                </a:solidFill>
              </a:defRPr>
            </a:lvl1pPr>
          </a:lstStyle>
          <a:p>
            <a:pPr lvl="0"/>
            <a:r>
              <a:rPr lang="de-DE" dirty="0"/>
              <a:t>Titel</a:t>
            </a:r>
          </a:p>
        </p:txBody>
      </p:sp>
      <p:sp>
        <p:nvSpPr>
          <p:cNvPr id="11" name="Textplatzhalter 9">
            <a:extLst>
              <a:ext uri="{FF2B5EF4-FFF2-40B4-BE49-F238E27FC236}">
                <a16:creationId xmlns:a16="http://schemas.microsoft.com/office/drawing/2014/main" id="{848F5FDB-966D-48A9-8F9D-F874FB75D1A9}"/>
              </a:ext>
            </a:extLst>
          </p:cNvPr>
          <p:cNvSpPr>
            <a:spLocks noGrp="1"/>
          </p:cNvSpPr>
          <p:nvPr>
            <p:ph type="body" sz="quarter" idx="12" hasCustomPrompt="1"/>
          </p:nvPr>
        </p:nvSpPr>
        <p:spPr>
          <a:xfrm>
            <a:off x="252000" y="5044731"/>
            <a:ext cx="6372000" cy="473445"/>
          </a:xfrm>
          <a:prstGeom prst="rect">
            <a:avLst/>
          </a:prstGeom>
        </p:spPr>
        <p:txBody>
          <a:bodyPr lIns="0" tIns="0" rIns="0" bIns="0"/>
          <a:lstStyle>
            <a:lvl1pPr marL="0" indent="0">
              <a:buNone/>
              <a:defRPr sz="1800" b="1">
                <a:solidFill>
                  <a:schemeClr val="bg1"/>
                </a:solidFill>
              </a:defRPr>
            </a:lvl1pPr>
          </a:lstStyle>
          <a:p>
            <a:pPr lvl="0"/>
            <a:r>
              <a:rPr lang="de-DE" dirty="0" err="1"/>
              <a:t>Subtitel</a:t>
            </a:r>
            <a:endParaRPr lang="de-DE" dirty="0"/>
          </a:p>
        </p:txBody>
      </p:sp>
      <p:sp>
        <p:nvSpPr>
          <p:cNvPr id="13" name="Textplatzhalter 9">
            <a:extLst>
              <a:ext uri="{FF2B5EF4-FFF2-40B4-BE49-F238E27FC236}">
                <a16:creationId xmlns:a16="http://schemas.microsoft.com/office/drawing/2014/main" id="{2947E9A8-8C15-4CCD-9BCA-364EB75353FD}"/>
              </a:ext>
            </a:extLst>
          </p:cNvPr>
          <p:cNvSpPr>
            <a:spLocks noGrp="1"/>
          </p:cNvSpPr>
          <p:nvPr>
            <p:ph type="body" sz="quarter" idx="13" hasCustomPrompt="1"/>
          </p:nvPr>
        </p:nvSpPr>
        <p:spPr>
          <a:xfrm>
            <a:off x="252000" y="564062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4220859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ohne Banner">
    <p:spTree>
      <p:nvGrpSpPr>
        <p:cNvPr id="1" name=""/>
        <p:cNvGrpSpPr/>
        <p:nvPr/>
      </p:nvGrpSpPr>
      <p:grpSpPr>
        <a:xfrm>
          <a:off x="0" y="0"/>
          <a:ext cx="0" cy="0"/>
          <a:chOff x="0" y="0"/>
          <a:chExt cx="0" cy="0"/>
        </a:xfrm>
      </p:grpSpPr>
      <p:sp>
        <p:nvSpPr>
          <p:cNvPr id="5" name="Textplatzhalter 9">
            <a:extLst>
              <a:ext uri="{FF2B5EF4-FFF2-40B4-BE49-F238E27FC236}">
                <a16:creationId xmlns:a16="http://schemas.microsoft.com/office/drawing/2014/main" id="{CC4632DB-DFF5-47E9-B973-118479BB4FB7}"/>
              </a:ext>
            </a:extLst>
          </p:cNvPr>
          <p:cNvSpPr>
            <a:spLocks noGrp="1"/>
          </p:cNvSpPr>
          <p:nvPr>
            <p:ph type="body" sz="quarter" idx="13" hasCustomPrompt="1"/>
          </p:nvPr>
        </p:nvSpPr>
        <p:spPr>
          <a:xfrm>
            <a:off x="252000" y="1488501"/>
            <a:ext cx="6372000" cy="345263"/>
          </a:xfrm>
          <a:prstGeom prst="rect">
            <a:avLst/>
          </a:prstGeom>
        </p:spPr>
        <p:txBody>
          <a:bodyPr lIns="0" tIns="0" rIns="0" bIns="0"/>
          <a:lstStyle>
            <a:lvl1pPr marL="0" indent="0">
              <a:buNone/>
              <a:defRPr sz="2200" b="1">
                <a:solidFill>
                  <a:schemeClr val="tx2"/>
                </a:solidFill>
              </a:defRPr>
            </a:lvl1pPr>
          </a:lstStyle>
          <a:p>
            <a:pPr lvl="0"/>
            <a:r>
              <a:rPr lang="de-DE" dirty="0"/>
              <a:t>Titel</a:t>
            </a:r>
          </a:p>
        </p:txBody>
      </p:sp>
      <p:sp>
        <p:nvSpPr>
          <p:cNvPr id="6" name="Textplatzhalter 9">
            <a:extLst>
              <a:ext uri="{FF2B5EF4-FFF2-40B4-BE49-F238E27FC236}">
                <a16:creationId xmlns:a16="http://schemas.microsoft.com/office/drawing/2014/main" id="{98AF38D2-BB0C-40FA-983F-7776B0F5EC7F}"/>
              </a:ext>
            </a:extLst>
          </p:cNvPr>
          <p:cNvSpPr>
            <a:spLocks noGrp="1"/>
          </p:cNvSpPr>
          <p:nvPr>
            <p:ph type="body" sz="quarter" idx="14" hasCustomPrompt="1"/>
          </p:nvPr>
        </p:nvSpPr>
        <p:spPr>
          <a:xfrm>
            <a:off x="252000" y="2096901"/>
            <a:ext cx="6372000" cy="345263"/>
          </a:xfrm>
          <a:prstGeom prst="rect">
            <a:avLst/>
          </a:prstGeom>
        </p:spPr>
        <p:txBody>
          <a:bodyPr lIns="0" tIns="0" rIns="0" bIns="0"/>
          <a:lstStyle>
            <a:lvl1pPr marL="0" indent="0">
              <a:buNone/>
              <a:defRPr sz="1800" b="0">
                <a:solidFill>
                  <a:schemeClr val="tx2"/>
                </a:solidFill>
              </a:defRPr>
            </a:lvl1pPr>
          </a:lstStyle>
          <a:p>
            <a:pPr lvl="0"/>
            <a:r>
              <a:rPr lang="de-DE" dirty="0" err="1"/>
              <a:t>Subtitel</a:t>
            </a:r>
            <a:endParaRPr lang="de-DE" dirty="0"/>
          </a:p>
        </p:txBody>
      </p:sp>
      <p:sp>
        <p:nvSpPr>
          <p:cNvPr id="7" name="Textplatzhalter 9">
            <a:extLst>
              <a:ext uri="{FF2B5EF4-FFF2-40B4-BE49-F238E27FC236}">
                <a16:creationId xmlns:a16="http://schemas.microsoft.com/office/drawing/2014/main" id="{2947E9A8-8C15-4CCD-9BCA-364EB75353FD}"/>
              </a:ext>
            </a:extLst>
          </p:cNvPr>
          <p:cNvSpPr>
            <a:spLocks noGrp="1"/>
          </p:cNvSpPr>
          <p:nvPr>
            <p:ph type="body" sz="quarter" idx="15" hasCustomPrompt="1"/>
          </p:nvPr>
        </p:nvSpPr>
        <p:spPr>
          <a:xfrm>
            <a:off x="252000" y="4438800"/>
            <a:ext cx="6372000" cy="785120"/>
          </a:xfrm>
          <a:prstGeom prst="rect">
            <a:avLst/>
          </a:prstGeom>
        </p:spPr>
        <p:txBody>
          <a:bodyPr lIns="0" tIns="0" rIns="0" bIns="0"/>
          <a:lstStyle>
            <a:lvl1pPr marL="0" indent="0">
              <a:buNone/>
              <a:defRPr sz="1800" b="0">
                <a:solidFill>
                  <a:schemeClr val="bg1"/>
                </a:solidFill>
              </a:defRPr>
            </a:lvl1pPr>
          </a:lstStyle>
          <a:p>
            <a:pPr lvl="0"/>
            <a:r>
              <a:rPr lang="de-DE" dirty="0"/>
              <a:t>Autorenschaft</a:t>
            </a:r>
          </a:p>
        </p:txBody>
      </p:sp>
    </p:spTree>
    <p:extLst>
      <p:ext uri="{BB962C8B-B14F-4D97-AF65-F5344CB8AC3E}">
        <p14:creationId xmlns:p14="http://schemas.microsoft.com/office/powerpoint/2010/main" val="5772739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0.xml"/><Relationship Id="rId7" Type="http://schemas.openxmlformats.org/officeDocument/2006/relationships/image" Target="../media/image5.jpg"/><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2.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1.png"/><Relationship Id="rId5" Type="http://schemas.openxmlformats.org/officeDocument/2006/relationships/theme" Target="../theme/theme4.xml"/><Relationship Id="rId4"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2.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Tree>
    <p:extLst>
      <p:ext uri="{BB962C8B-B14F-4D97-AF65-F5344CB8AC3E}">
        <p14:creationId xmlns:p14="http://schemas.microsoft.com/office/powerpoint/2010/main" val="62048758"/>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Lst>
  <p:hf sldNum="0" hdr="0" dt="0"/>
  <p:txStyles>
    <p:titleStyle>
      <a:lvl1pPr algn="l" rtl="0" eaLnBrk="1" fontAlgn="base" hangingPunct="1">
        <a:spcBef>
          <a:spcPct val="0"/>
        </a:spcBef>
        <a:spcAft>
          <a:spcPct val="0"/>
        </a:spcAft>
        <a:defRPr sz="22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chemeClr val="accent1"/>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
        <p:nvSpPr>
          <p:cNvPr id="2" name="Textfeld 1">
            <a:extLst>
              <a:ext uri="{FF2B5EF4-FFF2-40B4-BE49-F238E27FC236}">
                <a16:creationId xmlns:a16="http://schemas.microsoft.com/office/drawing/2014/main" id="{FFFFA397-5075-4704-AC03-52FA84968699}"/>
              </a:ext>
            </a:extLst>
          </p:cNvPr>
          <p:cNvSpPr txBox="1"/>
          <p:nvPr userDrawn="1"/>
        </p:nvSpPr>
        <p:spPr>
          <a:xfrm>
            <a:off x="7153275" y="6350"/>
            <a:ext cx="1738725" cy="138499"/>
          </a:xfrm>
          <a:prstGeom prst="rect">
            <a:avLst/>
          </a:prstGeom>
          <a:noFill/>
        </p:spPr>
        <p:txBody>
          <a:bodyPr wrap="square" lIns="0" tIns="0" rIns="0" bIns="0" rtlCol="0">
            <a:spAutoFit/>
          </a:bodyPr>
          <a:lstStyle/>
          <a:p>
            <a:pPr marL="342900" indent="-342900" algn="r">
              <a:spcBef>
                <a:spcPts val="400"/>
              </a:spcBef>
            </a:pPr>
            <a:r>
              <a:rPr lang="de-DE" sz="900" b="1" kern="1200" cap="all" spc="0" baseline="0" dirty="0">
                <a:solidFill>
                  <a:schemeClr val="bg1"/>
                </a:solidFill>
                <a:latin typeface="Calibri"/>
                <a:cs typeface="Calibri"/>
              </a:rPr>
              <a:t>Ausgeblendete Folie</a:t>
            </a:r>
          </a:p>
        </p:txBody>
      </p:sp>
    </p:spTree>
    <p:extLst>
      <p:ext uri="{BB962C8B-B14F-4D97-AF65-F5344CB8AC3E}">
        <p14:creationId xmlns:p14="http://schemas.microsoft.com/office/powerpoint/2010/main" val="3898024336"/>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Lst>
  <p:hf sldNum="0" hdr="0" dt="0"/>
  <p:txStyles>
    <p:titleStyle>
      <a:lvl1pPr algn="l" rtl="0" eaLnBrk="1" fontAlgn="base" hangingPunct="1">
        <a:spcBef>
          <a:spcPct val="0"/>
        </a:spcBef>
        <a:spcAft>
          <a:spcPct val="0"/>
        </a:spcAft>
        <a:defRPr sz="2200" b="1">
          <a:solidFill>
            <a:schemeClr val="accent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hteck 11">
            <a:extLst>
              <a:ext uri="{FF2B5EF4-FFF2-40B4-BE49-F238E27FC236}">
                <a16:creationId xmlns:a16="http://schemas.microsoft.com/office/drawing/2014/main" id="{52D288C3-76E7-407C-93DF-B1113D92C85D}"/>
              </a:ext>
            </a:extLst>
          </p:cNvPr>
          <p:cNvSpPr/>
          <p:nvPr userDrawn="1"/>
        </p:nvSpPr>
        <p:spPr bwMode="auto">
          <a:xfrm>
            <a:off x="7056271" y="4130402"/>
            <a:ext cx="2087730" cy="2598198"/>
          </a:xfrm>
          <a:prstGeom prst="rect">
            <a:avLst/>
          </a:prstGeom>
          <a:solidFill>
            <a:srgbClr val="C8D2D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b="0" i="0" dirty="0">
              <a:solidFill>
                <a:prstClr val="black"/>
              </a:solidFill>
              <a:latin typeface="Calibri Normal" charset="0"/>
            </a:endParaRPr>
          </a:p>
        </p:txBody>
      </p:sp>
      <p:sp>
        <p:nvSpPr>
          <p:cNvPr id="14" name="Rectangle 19">
            <a:extLst>
              <a:ext uri="{FF2B5EF4-FFF2-40B4-BE49-F238E27FC236}">
                <a16:creationId xmlns:a16="http://schemas.microsoft.com/office/drawing/2014/main" id="{D85768C5-BBB6-4ACD-A6A0-97D1C115FFC4}"/>
              </a:ext>
            </a:extLst>
          </p:cNvPr>
          <p:cNvSpPr>
            <a:spLocks noChangeArrowheads="1"/>
          </p:cNvSpPr>
          <p:nvPr userDrawn="1"/>
        </p:nvSpPr>
        <p:spPr bwMode="auto">
          <a:xfrm>
            <a:off x="0" y="4131424"/>
            <a:ext cx="6911738" cy="2597175"/>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pic>
        <p:nvPicPr>
          <p:cNvPr id="33" name="Grafik 32">
            <a:extLst>
              <a:ext uri="{FF2B5EF4-FFF2-40B4-BE49-F238E27FC236}">
                <a16:creationId xmlns:a16="http://schemas.microsoft.com/office/drawing/2014/main" id="{8FFC185C-665F-465C-9F56-F2B9CCB0E842}"/>
              </a:ext>
            </a:extLst>
          </p:cNvPr>
          <p:cNvPicPr>
            <a:picLocks noChangeAspect="1"/>
          </p:cNvPicPr>
          <p:nvPr userDrawn="1"/>
        </p:nvPicPr>
        <p:blipFill>
          <a:blip r:embed="rId5"/>
          <a:stretch>
            <a:fillRect/>
          </a:stretch>
        </p:blipFill>
        <p:spPr>
          <a:xfrm>
            <a:off x="252000" y="98528"/>
            <a:ext cx="2812232" cy="326922"/>
          </a:xfrm>
          <a:prstGeom prst="rect">
            <a:avLst/>
          </a:prstGeom>
        </p:spPr>
      </p:pic>
      <p:grpSp>
        <p:nvGrpSpPr>
          <p:cNvPr id="13" name="Gruppieren 12">
            <a:extLst>
              <a:ext uri="{FF2B5EF4-FFF2-40B4-BE49-F238E27FC236}">
                <a16:creationId xmlns:a16="http://schemas.microsoft.com/office/drawing/2014/main" id="{7BD18C07-A9AC-4500-AE30-B941923EA9EE}"/>
              </a:ext>
            </a:extLst>
          </p:cNvPr>
          <p:cNvGrpSpPr>
            <a:grpSpLocks noChangeAspect="1"/>
          </p:cNvGrpSpPr>
          <p:nvPr userDrawn="1"/>
        </p:nvGrpSpPr>
        <p:grpSpPr>
          <a:xfrm>
            <a:off x="6109200" y="262800"/>
            <a:ext cx="2783442" cy="518450"/>
            <a:chOff x="5148064" y="468000"/>
            <a:chExt cx="3575602" cy="666000"/>
          </a:xfrm>
        </p:grpSpPr>
        <p:pic>
          <p:nvPicPr>
            <p:cNvPr id="15" name="Grafik 14">
              <a:extLst>
                <a:ext uri="{FF2B5EF4-FFF2-40B4-BE49-F238E27FC236}">
                  <a16:creationId xmlns:a16="http://schemas.microsoft.com/office/drawing/2014/main" id="{4BBEAAA8-F70F-4536-92FB-37C6B39FD89C}"/>
                </a:ext>
              </a:extLst>
            </p:cNvPr>
            <p:cNvPicPr>
              <a:picLocks noChangeAspect="1"/>
            </p:cNvPicPr>
            <p:nvPr userDrawn="1"/>
          </p:nvPicPr>
          <p:blipFill>
            <a:blip r:embed="rId6"/>
            <a:stretch>
              <a:fillRect/>
            </a:stretch>
          </p:blipFill>
          <p:spPr>
            <a:xfrm>
              <a:off x="6299446" y="469857"/>
              <a:ext cx="2424220" cy="659594"/>
            </a:xfrm>
            <a:prstGeom prst="rect">
              <a:avLst/>
            </a:prstGeom>
          </p:spPr>
        </p:pic>
        <p:pic>
          <p:nvPicPr>
            <p:cNvPr id="16" name="Grafik 15">
              <a:extLst>
                <a:ext uri="{FF2B5EF4-FFF2-40B4-BE49-F238E27FC236}">
                  <a16:creationId xmlns:a16="http://schemas.microsoft.com/office/drawing/2014/main" id="{88240224-7C0D-46FE-94EE-0B73986AE520}"/>
                </a:ext>
              </a:extLst>
            </p:cNvPr>
            <p:cNvPicPr>
              <a:picLocks noChangeAspect="1"/>
            </p:cNvPicPr>
            <p:nvPr userDrawn="1"/>
          </p:nvPicPr>
          <p:blipFill>
            <a:blip r:embed="rId7"/>
            <a:stretch>
              <a:fillRect/>
            </a:stretch>
          </p:blipFill>
          <p:spPr>
            <a:xfrm>
              <a:off x="5148064" y="468000"/>
              <a:ext cx="839245" cy="666000"/>
            </a:xfrm>
            <a:prstGeom prst="rect">
              <a:avLst/>
            </a:prstGeom>
          </p:spPr>
        </p:pic>
      </p:grpSp>
      <p:pic>
        <p:nvPicPr>
          <p:cNvPr id="3" name="Grafik 2">
            <a:extLst>
              <a:ext uri="{FF2B5EF4-FFF2-40B4-BE49-F238E27FC236}">
                <a16:creationId xmlns:a16="http://schemas.microsoft.com/office/drawing/2014/main" id="{35A958EA-A893-45A9-8A6C-0FE8B0B3DFF4}"/>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51358" y="361063"/>
            <a:ext cx="2983285" cy="327600"/>
          </a:xfrm>
          <a:prstGeom prst="rect">
            <a:avLst/>
          </a:prstGeom>
        </p:spPr>
      </p:pic>
      <p:sp>
        <p:nvSpPr>
          <p:cNvPr id="20" name="Rectangle 17">
            <a:extLst>
              <a:ext uri="{FF2B5EF4-FFF2-40B4-BE49-F238E27FC236}">
                <a16:creationId xmlns:a16="http://schemas.microsoft.com/office/drawing/2014/main" id="{CAA35721-7747-4232-99D4-AF0DD23682F7}"/>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Tree>
    <p:extLst>
      <p:ext uri="{BB962C8B-B14F-4D97-AF65-F5344CB8AC3E}">
        <p14:creationId xmlns:p14="http://schemas.microsoft.com/office/powerpoint/2010/main" val="313017083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chemeClr val="accent1"/>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
        <p:nvSpPr>
          <p:cNvPr id="2" name="Textfeld 1">
            <a:extLst>
              <a:ext uri="{FF2B5EF4-FFF2-40B4-BE49-F238E27FC236}">
                <a16:creationId xmlns:a16="http://schemas.microsoft.com/office/drawing/2014/main" id="{FFFFA397-5075-4704-AC03-52FA84968699}"/>
              </a:ext>
            </a:extLst>
          </p:cNvPr>
          <p:cNvSpPr txBox="1"/>
          <p:nvPr userDrawn="1"/>
        </p:nvSpPr>
        <p:spPr>
          <a:xfrm>
            <a:off x="7153275" y="6350"/>
            <a:ext cx="1738725" cy="138499"/>
          </a:xfrm>
          <a:prstGeom prst="rect">
            <a:avLst/>
          </a:prstGeom>
          <a:noFill/>
        </p:spPr>
        <p:txBody>
          <a:bodyPr wrap="square" lIns="0" tIns="0" rIns="0" bIns="0" rtlCol="0">
            <a:spAutoFit/>
          </a:bodyPr>
          <a:lstStyle/>
          <a:p>
            <a:pPr marL="342900" indent="-342900" algn="r">
              <a:spcBef>
                <a:spcPts val="400"/>
              </a:spcBef>
            </a:pPr>
            <a:r>
              <a:rPr lang="de-DE" sz="900" b="1" kern="1200" spc="0" baseline="0" dirty="0">
                <a:solidFill>
                  <a:schemeClr val="bg1"/>
                </a:solidFill>
                <a:latin typeface="Calibri"/>
                <a:cs typeface="Calibri"/>
              </a:rPr>
              <a:t>ZWISCHENFOLIE FÜR FORTBILDENDE</a:t>
            </a:r>
          </a:p>
        </p:txBody>
      </p:sp>
    </p:spTree>
    <p:extLst>
      <p:ext uri="{BB962C8B-B14F-4D97-AF65-F5344CB8AC3E}">
        <p14:creationId xmlns:p14="http://schemas.microsoft.com/office/powerpoint/2010/main" val="2722399759"/>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9" r:id="rId4"/>
  </p:sldLayoutIdLst>
  <p:hf sldNum="0" hdr="0" dt="0"/>
  <p:txStyles>
    <p:titleStyle>
      <a:lvl1pPr algn="l" rtl="0" eaLnBrk="1" fontAlgn="base" hangingPunct="1">
        <a:spcBef>
          <a:spcPct val="0"/>
        </a:spcBef>
        <a:spcAft>
          <a:spcPct val="0"/>
        </a:spcAft>
        <a:defRPr sz="2200" b="1">
          <a:solidFill>
            <a:schemeClr val="accent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Rectangle 17">
            <a:extLst>
              <a:ext uri="{FF2B5EF4-FFF2-40B4-BE49-F238E27FC236}">
                <a16:creationId xmlns:a16="http://schemas.microsoft.com/office/drawing/2014/main" id="{F8507B4C-A618-42D3-8D77-B3C591413FED}"/>
              </a:ext>
            </a:extLst>
          </p:cNvPr>
          <p:cNvSpPr>
            <a:spLocks noChangeArrowheads="1"/>
          </p:cNvSpPr>
          <p:nvPr userDrawn="1"/>
        </p:nvSpPr>
        <p:spPr bwMode="auto">
          <a:xfrm>
            <a:off x="0" y="0"/>
            <a:ext cx="9144000" cy="14400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4" name="Titelplatzhalter 3">
            <a:extLst>
              <a:ext uri="{FF2B5EF4-FFF2-40B4-BE49-F238E27FC236}">
                <a16:creationId xmlns:a16="http://schemas.microsoft.com/office/drawing/2014/main" id="{7FA8522D-0AE8-4959-AA60-6A22BFE2DF88}"/>
              </a:ext>
            </a:extLst>
          </p:cNvPr>
          <p:cNvSpPr>
            <a:spLocks noGrp="1"/>
          </p:cNvSpPr>
          <p:nvPr>
            <p:ph type="title"/>
          </p:nvPr>
        </p:nvSpPr>
        <p:spPr>
          <a:xfrm>
            <a:off x="252000" y="324000"/>
            <a:ext cx="8640000" cy="396000"/>
          </a:xfrm>
          <a:prstGeom prst="rect">
            <a:avLst/>
          </a:prstGeom>
        </p:spPr>
        <p:txBody>
          <a:bodyPr vert="horz" lIns="0" tIns="0" rIns="0" bIns="0" rtlCol="0" anchor="t" anchorCtr="0">
            <a:noAutofit/>
          </a:bodyPr>
          <a:lstStyle/>
          <a:p>
            <a:r>
              <a:rPr lang="de-DE" dirty="0"/>
              <a:t>Mastertitelformat bearbeiten</a:t>
            </a:r>
          </a:p>
        </p:txBody>
      </p:sp>
    </p:spTree>
    <p:extLst>
      <p:ext uri="{BB962C8B-B14F-4D97-AF65-F5344CB8AC3E}">
        <p14:creationId xmlns:p14="http://schemas.microsoft.com/office/powerpoint/2010/main" val="3531013032"/>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71" r:id="rId4"/>
  </p:sldLayoutIdLst>
  <p:hf sldNum="0" hdr="0" dt="0"/>
  <p:txStyles>
    <p:titleStyle>
      <a:lvl1pPr algn="l" rtl="0" eaLnBrk="1" fontAlgn="base" hangingPunct="1">
        <a:spcBef>
          <a:spcPct val="0"/>
        </a:spcBef>
        <a:spcAft>
          <a:spcPct val="0"/>
        </a:spcAft>
        <a:defRPr sz="22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6"/>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7"/>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7"/>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7"/>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15.tiff"/><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16.xml"/><Relationship Id="rId7" Type="http://schemas.openxmlformats.org/officeDocument/2006/relationships/diagramColors" Target="../diagrams/colors3.xml"/><Relationship Id="rId2" Type="http://schemas.openxmlformats.org/officeDocument/2006/relationships/slideLayout" Target="../slideLayouts/slideLayout15.xml"/><Relationship Id="rId1" Type="http://schemas.openxmlformats.org/officeDocument/2006/relationships/themeOverride" Target="../theme/themeOverride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9.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17.xml"/><Relationship Id="rId7" Type="http://schemas.openxmlformats.org/officeDocument/2006/relationships/diagramColors" Target="../diagrams/colors4.xml"/><Relationship Id="rId2" Type="http://schemas.openxmlformats.org/officeDocument/2006/relationships/slideLayout" Target="../slideLayouts/slideLayout15.xml"/><Relationship Id="rId1" Type="http://schemas.openxmlformats.org/officeDocument/2006/relationships/themeOverride" Target="../theme/themeOverride3.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8.xml"/><Relationship Id="rId7" Type="http://schemas.openxmlformats.org/officeDocument/2006/relationships/diagramColors" Target="../diagrams/colors5.xml"/><Relationship Id="rId2" Type="http://schemas.openxmlformats.org/officeDocument/2006/relationships/slideLayout" Target="../slideLayouts/slideLayout15.xml"/><Relationship Id="rId1" Type="http://schemas.openxmlformats.org/officeDocument/2006/relationships/themeOverride" Target="../theme/themeOverride4.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1.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19.xml"/><Relationship Id="rId7" Type="http://schemas.openxmlformats.org/officeDocument/2006/relationships/diagramColors" Target="../diagrams/colors6.xml"/><Relationship Id="rId2" Type="http://schemas.openxmlformats.org/officeDocument/2006/relationships/slideLayout" Target="../slideLayouts/slideLayout15.xml"/><Relationship Id="rId1" Type="http://schemas.openxmlformats.org/officeDocument/2006/relationships/themeOverride" Target="../theme/themeOverride5.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5.xml"/><Relationship Id="rId1" Type="http://schemas.openxmlformats.org/officeDocument/2006/relationships/themeOverride" Target="../theme/themeOverride1.xml"/><Relationship Id="rId5" Type="http://schemas.openxmlformats.org/officeDocument/2006/relationships/image" Target="../media/image9.png"/><Relationship Id="rId4" Type="http://schemas.openxmlformats.org/officeDocument/2006/relationships/hyperlink" Target="http://dzlm.de/"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platzhalter 9">
            <a:extLst>
              <a:ext uri="{FF2B5EF4-FFF2-40B4-BE49-F238E27FC236}">
                <a16:creationId xmlns:a16="http://schemas.microsoft.com/office/drawing/2014/main" id="{4DA90078-7421-E331-A2FD-4B9E58687E6D}"/>
              </a:ext>
            </a:extLst>
          </p:cNvPr>
          <p:cNvPicPr>
            <a:picLocks noGrp="1" noChangeAspect="1"/>
          </p:cNvPicPr>
          <p:nvPr>
            <p:ph type="pic" sz="quarter" idx="10"/>
          </p:nvPr>
        </p:nvPicPr>
        <p:blipFill rotWithShape="1">
          <a:blip r:embed="rId2"/>
          <a:srcRect t="13598" b="13598"/>
          <a:stretch/>
        </p:blipFill>
        <p:spPr>
          <a:prstGeom prst="rect">
            <a:avLst/>
          </a:prstGeom>
        </p:spPr>
      </p:pic>
      <p:sp>
        <p:nvSpPr>
          <p:cNvPr id="6" name="Textplatzhalter 5">
            <a:extLst>
              <a:ext uri="{FF2B5EF4-FFF2-40B4-BE49-F238E27FC236}">
                <a16:creationId xmlns:a16="http://schemas.microsoft.com/office/drawing/2014/main" id="{BEA9D292-C73F-5287-5535-B0C4C79720F8}"/>
              </a:ext>
            </a:extLst>
          </p:cNvPr>
          <p:cNvSpPr>
            <a:spLocks noGrp="1"/>
          </p:cNvSpPr>
          <p:nvPr>
            <p:ph type="body" sz="quarter" idx="11"/>
          </p:nvPr>
        </p:nvSpPr>
        <p:spPr/>
        <p:txBody>
          <a:bodyPr/>
          <a:lstStyle/>
          <a:p>
            <a:r>
              <a:rPr lang="de-DE" dirty="0"/>
              <a:t>Digitale Medien zur kognitiven Aktivierung im Mathematikunterricht (</a:t>
            </a:r>
            <a:r>
              <a:rPr lang="de-DE" dirty="0" err="1"/>
              <a:t>DigMA</a:t>
            </a:r>
            <a:r>
              <a:rPr lang="de-DE" dirty="0"/>
              <a:t>) </a:t>
            </a:r>
          </a:p>
        </p:txBody>
      </p:sp>
      <p:sp>
        <p:nvSpPr>
          <p:cNvPr id="5" name="Textplatzhalter 4">
            <a:extLst>
              <a:ext uri="{FF2B5EF4-FFF2-40B4-BE49-F238E27FC236}">
                <a16:creationId xmlns:a16="http://schemas.microsoft.com/office/drawing/2014/main" id="{016F139C-6BD7-45CD-9732-5993C6158797}"/>
              </a:ext>
            </a:extLst>
          </p:cNvPr>
          <p:cNvSpPr>
            <a:spLocks noGrp="1"/>
          </p:cNvSpPr>
          <p:nvPr>
            <p:ph type="body" sz="quarter" idx="13"/>
          </p:nvPr>
        </p:nvSpPr>
        <p:spPr>
          <a:xfrm>
            <a:off x="252000" y="5085184"/>
            <a:ext cx="6372000" cy="1072400"/>
          </a:xfrm>
        </p:spPr>
        <p:txBody>
          <a:bodyPr/>
          <a:lstStyle/>
          <a:p>
            <a:pPr>
              <a:spcBef>
                <a:spcPts val="0"/>
              </a:spcBef>
              <a:spcAft>
                <a:spcPts val="0"/>
              </a:spcAft>
            </a:pPr>
            <a:r>
              <a:rPr lang="de-DE" sz="1600" b="0" i="1" dirty="0"/>
              <a:t>Universität Duisburg-Essen</a:t>
            </a:r>
            <a:r>
              <a:rPr lang="de-DE" sz="1600" b="0" dirty="0"/>
              <a:t>: Bärbel Barzel, Patrick Ebers, Marius Friedemann, Lisa Göbel, Joyce Peters-Dasdemir, Miriam Romberg, Florian Schacht, Daniel Thurm und Oliver Wagener</a:t>
            </a:r>
            <a:br>
              <a:rPr lang="de-DE" sz="1600" b="0" dirty="0"/>
            </a:br>
            <a:br>
              <a:rPr lang="de-DE" sz="200" b="0" dirty="0"/>
            </a:br>
            <a:r>
              <a:rPr lang="de-DE" sz="1600" b="0" i="1" dirty="0"/>
              <a:t>Universität Potsdam: </a:t>
            </a:r>
            <a:r>
              <a:rPr lang="de-DE" sz="1600" b="0" dirty="0"/>
              <a:t>Chris Dohrmann, Ulrich Kortenkamp und Peter Mahns</a:t>
            </a:r>
            <a:br>
              <a:rPr lang="de-DE" sz="1600" b="0" dirty="0"/>
            </a:br>
            <a:endParaRPr lang="de-DE" sz="200" b="0" dirty="0"/>
          </a:p>
          <a:p>
            <a:pPr>
              <a:spcBef>
                <a:spcPts val="0"/>
              </a:spcBef>
              <a:spcAft>
                <a:spcPts val="0"/>
              </a:spcAft>
            </a:pPr>
            <a:r>
              <a:rPr lang="de-DE" sz="1600" b="0" i="1" dirty="0"/>
              <a:t>Institut für Qualitätsentwicklung an Schulen Schleswig-Holstein (IQSH): </a:t>
            </a:r>
            <a:r>
              <a:rPr lang="de-DE" sz="1600" b="0" dirty="0"/>
              <a:t>Maike </a:t>
            </a:r>
            <a:r>
              <a:rPr lang="de-DE" sz="1600" b="0" dirty="0" err="1"/>
              <a:t>Abshagen</a:t>
            </a:r>
            <a:r>
              <a:rPr lang="de-DE" sz="1600" b="0" dirty="0"/>
              <a:t> und Jens Lindström</a:t>
            </a:r>
          </a:p>
          <a:p>
            <a:endParaRPr lang="de-DE" sz="1600" dirty="0"/>
          </a:p>
          <a:p>
            <a:endParaRPr lang="de-DE" sz="1600" dirty="0"/>
          </a:p>
        </p:txBody>
      </p:sp>
      <p:grpSp>
        <p:nvGrpSpPr>
          <p:cNvPr id="2" name="Gruppieren 1">
            <a:extLst>
              <a:ext uri="{FF2B5EF4-FFF2-40B4-BE49-F238E27FC236}">
                <a16:creationId xmlns:a16="http://schemas.microsoft.com/office/drawing/2014/main" id="{9E756B47-1484-8A0B-3B52-8ED8B456D017}"/>
              </a:ext>
            </a:extLst>
          </p:cNvPr>
          <p:cNvGrpSpPr/>
          <p:nvPr/>
        </p:nvGrpSpPr>
        <p:grpSpPr>
          <a:xfrm>
            <a:off x="7092280" y="4641683"/>
            <a:ext cx="1921814" cy="1748665"/>
            <a:chOff x="7092280" y="4641683"/>
            <a:chExt cx="1921814" cy="1748665"/>
          </a:xfrm>
        </p:grpSpPr>
        <p:sp>
          <p:nvSpPr>
            <p:cNvPr id="12" name="Textfeld 11">
              <a:extLst>
                <a:ext uri="{FF2B5EF4-FFF2-40B4-BE49-F238E27FC236}">
                  <a16:creationId xmlns:a16="http://schemas.microsoft.com/office/drawing/2014/main" id="{F9F314F8-D8EB-D3EF-4C39-4F2BB18FD1DA}"/>
                </a:ext>
              </a:extLst>
            </p:cNvPr>
            <p:cNvSpPr txBox="1"/>
            <p:nvPr/>
          </p:nvSpPr>
          <p:spPr>
            <a:xfrm>
              <a:off x="7092280" y="4641683"/>
              <a:ext cx="1098849" cy="223138"/>
            </a:xfrm>
            <a:prstGeom prst="rect">
              <a:avLst/>
            </a:prstGeom>
            <a:noFill/>
          </p:spPr>
          <p:txBody>
            <a:bodyPr wrap="square" rtlCol="0">
              <a:spAutoFit/>
            </a:bodyPr>
            <a:lstStyle/>
            <a:p>
              <a:pPr algn="r"/>
              <a:r>
                <a:rPr lang="de-DE" sz="850" b="0" dirty="0">
                  <a:latin typeface="Calibri" panose="020F0502020204030204" pitchFamily="34" charset="0"/>
                </a:rPr>
                <a:t>In Kooperation mit</a:t>
              </a:r>
            </a:p>
          </p:txBody>
        </p:sp>
        <p:sp>
          <p:nvSpPr>
            <p:cNvPr id="14" name="Textfeld 13">
              <a:extLst>
                <a:ext uri="{FF2B5EF4-FFF2-40B4-BE49-F238E27FC236}">
                  <a16:creationId xmlns:a16="http://schemas.microsoft.com/office/drawing/2014/main" id="{85188984-DCF0-AF73-4AEC-3B61A6629814}"/>
                </a:ext>
              </a:extLst>
            </p:cNvPr>
            <p:cNvSpPr txBox="1"/>
            <p:nvPr/>
          </p:nvSpPr>
          <p:spPr>
            <a:xfrm>
              <a:off x="7178398" y="5251575"/>
              <a:ext cx="1835696" cy="1138773"/>
            </a:xfrm>
            <a:prstGeom prst="rect">
              <a:avLst/>
            </a:prstGeom>
            <a:noFill/>
          </p:spPr>
          <p:txBody>
            <a:bodyPr wrap="square" rtlCol="0">
              <a:spAutoFit/>
            </a:bodyPr>
            <a:lstStyle/>
            <a:p>
              <a:r>
                <a:rPr lang="de-DE" sz="800" b="1" dirty="0"/>
                <a:t>Institut für Qualitätsentwicklung an Schulen</a:t>
              </a:r>
              <a:r>
                <a:rPr lang="de-DE" sz="800" dirty="0"/>
                <a:t> </a:t>
              </a:r>
            </a:p>
            <a:p>
              <a:r>
                <a:rPr lang="de-DE" sz="800" b="1" dirty="0"/>
                <a:t>Schleswig-Holstein</a:t>
              </a:r>
              <a:r>
                <a:rPr lang="de-DE" sz="800" dirty="0"/>
                <a:t> (IQSH)</a:t>
              </a:r>
            </a:p>
            <a:p>
              <a:r>
                <a:rPr lang="de-DE" sz="800" dirty="0"/>
                <a:t>des Ministeriums für Bildung, Wissenschaft und Kultur</a:t>
              </a:r>
              <a:br>
                <a:rPr lang="de-DE" sz="800" dirty="0"/>
              </a:br>
              <a:r>
                <a:rPr lang="de-DE" sz="800" dirty="0"/>
                <a:t>des Landes Schleswig-Holstein</a:t>
              </a:r>
            </a:p>
            <a:p>
              <a:endParaRPr lang="de-DE" sz="2000" dirty="0">
                <a:latin typeface="Calibri" panose="020F0502020204030204" pitchFamily="34" charset="0"/>
              </a:endParaRPr>
            </a:p>
          </p:txBody>
        </p:sp>
        <p:pic>
          <p:nvPicPr>
            <p:cNvPr id="16" name="Grafik 15">
              <a:extLst>
                <a:ext uri="{FF2B5EF4-FFF2-40B4-BE49-F238E27FC236}">
                  <a16:creationId xmlns:a16="http://schemas.microsoft.com/office/drawing/2014/main" id="{D87144D4-B10F-DEC1-07B4-8A3EEA12A030}"/>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9655246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den Einstiegsblock</a:t>
            </a:r>
          </a:p>
        </p:txBody>
      </p:sp>
      <p:sp>
        <p:nvSpPr>
          <p:cNvPr id="6" name="Textfeld 3">
            <a:extLst>
              <a:ext uri="{FF2B5EF4-FFF2-40B4-BE49-F238E27FC236}">
                <a16:creationId xmlns:a16="http://schemas.microsoft.com/office/drawing/2014/main" id="{A9BC18CE-DDD0-D643-98ED-9DA3206ACF3A}"/>
              </a:ext>
            </a:extLst>
          </p:cNvPr>
          <p:cNvSpPr txBox="1"/>
          <p:nvPr/>
        </p:nvSpPr>
        <p:spPr>
          <a:xfrm>
            <a:off x="-612576" y="3212976"/>
            <a:ext cx="10081526" cy="720080"/>
          </a:xfrm>
          <a:prstGeom prst="rect">
            <a:avLst/>
          </a:prstGeom>
          <a:solidFill>
            <a:srgbClr val="A6A6A6">
              <a:alpha val="25098"/>
            </a:srgbClr>
          </a:solidFill>
        </p:spPr>
        <p:txBody>
          <a:bodyPr wrap="square" rtlCol="0">
            <a:noAutofit/>
          </a:bodyPr>
          <a:ls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9" name="Tabelle 8">
            <a:extLst>
              <a:ext uri="{FF2B5EF4-FFF2-40B4-BE49-F238E27FC236}">
                <a16:creationId xmlns:a16="http://schemas.microsoft.com/office/drawing/2014/main" id="{1040D2CF-229F-1F03-06E9-35DB4BFAF503}"/>
              </a:ext>
            </a:extLst>
          </p:cNvPr>
          <p:cNvGraphicFramePr>
            <a:graphicFrameLocks noGrp="1"/>
          </p:cNvGraphicFramePr>
          <p:nvPr>
            <p:extLst>
              <p:ext uri="{D42A27DB-BD31-4B8C-83A1-F6EECF244321}">
                <p14:modId xmlns:p14="http://schemas.microsoft.com/office/powerpoint/2010/main" val="1902191408"/>
              </p:ext>
            </p:extLst>
          </p:nvPr>
        </p:nvGraphicFramePr>
        <p:xfrm>
          <a:off x="252000" y="836712"/>
          <a:ext cx="8639999" cy="4434127"/>
        </p:xfrm>
        <a:graphic>
          <a:graphicData uri="http://schemas.openxmlformats.org/drawingml/2006/table">
            <a:tbl>
              <a:tblPr/>
              <a:tblGrid>
                <a:gridCol w="794165">
                  <a:extLst>
                    <a:ext uri="{9D8B030D-6E8A-4147-A177-3AD203B41FA5}">
                      <a16:colId xmlns:a16="http://schemas.microsoft.com/office/drawing/2014/main" val="1707651152"/>
                    </a:ext>
                  </a:extLst>
                </a:gridCol>
                <a:gridCol w="4457274">
                  <a:extLst>
                    <a:ext uri="{9D8B030D-6E8A-4147-A177-3AD203B41FA5}">
                      <a16:colId xmlns:a16="http://schemas.microsoft.com/office/drawing/2014/main" val="3881915011"/>
                    </a:ext>
                  </a:extLst>
                </a:gridCol>
                <a:gridCol w="878925">
                  <a:extLst>
                    <a:ext uri="{9D8B030D-6E8A-4147-A177-3AD203B41FA5}">
                      <a16:colId xmlns:a16="http://schemas.microsoft.com/office/drawing/2014/main" val="2339659354"/>
                    </a:ext>
                  </a:extLst>
                </a:gridCol>
                <a:gridCol w="2509635">
                  <a:extLst>
                    <a:ext uri="{9D8B030D-6E8A-4147-A177-3AD203B41FA5}">
                      <a16:colId xmlns:a16="http://schemas.microsoft.com/office/drawing/2014/main" val="2202399018"/>
                    </a:ext>
                  </a:extLst>
                </a:gridCol>
              </a:tblGrid>
              <a:tr h="195858">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Zeit</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Phase / Aktivität</a:t>
                      </a:r>
                    </a:p>
                  </a:txBody>
                  <a:tcPr marL="144145" marR="144145"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Sozialform</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Material / Medien</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431224"/>
                  </a:ext>
                </a:extLst>
              </a:tr>
              <a:tr h="2149705">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20‘ </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dirty="0">
                          <a:effectLst/>
                          <a:latin typeface="Calibri" panose="020F0502020204030204" pitchFamily="34" charset="0"/>
                          <a:ea typeface="MS PGothic" panose="020B0600070205080204" pitchFamily="34" charset="-128"/>
                          <a:cs typeface="Calibri" panose="020F0502020204030204" pitchFamily="34"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Namensschilder</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Begrüßung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Formalia (Reisekosten, Anwesenheitsliste)</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Erwartungen klären und Überzeugungen erheben/ reflektieren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„Die Veranstaltungsreihe ist für mich ein Erfolg, wenn...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Im besten Fall erhoffe ich mir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Bewusstmachen und Reflexion der eigenen Ausgangslage, der Überzeugungen, des eigenen Wissens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spcAft>
                          <a:spcPts val="1200"/>
                        </a:spcAft>
                      </a:pPr>
                      <a:r>
                        <a:rPr lang="de-DE" sz="1200" dirty="0">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PL/EA</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Namensschilder</a:t>
                      </a:r>
                    </a:p>
                    <a:p>
                      <a:pPr>
                        <a:lnSpc>
                          <a:spcPts val="1200"/>
                        </a:lnSpc>
                      </a:pP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Karten (in orange und grün)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Fotoapparat</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„Begrüßen und Kennenlernen“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921011"/>
                  </a:ext>
                </a:extLst>
              </a:tr>
              <a:tr h="751261">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Vorstellen des DZLM und Kooperationen anbahnen</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„Vorstellen des DZLM“</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7637205"/>
                  </a:ext>
                </a:extLst>
              </a:tr>
              <a:tr h="1306665">
                <a:tc>
                  <a:txBody>
                    <a:bodyPr/>
                    <a:lstStyle/>
                    <a:p>
                      <a:pPr>
                        <a:lnSpc>
                          <a:spcPts val="1200"/>
                        </a:lnSpc>
                      </a:pPr>
                      <a:r>
                        <a:rPr lang="de-DE" sz="1200" b="0" dirty="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Überblick über das Fortbildungsprogramm, Verortung im KMK-Papier </a:t>
                      </a:r>
                      <a:b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und nochmals Überblick über den adressierten Baustein</a:t>
                      </a: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„Überblick“ </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Ausdrucke:</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DZLM-DigMA-BS0-Überblick-LüM-LmM-ZB.docx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DZLM-DigMA-BS0-KMK-Kompetenzbereiche-ZB.docx</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0389317"/>
                  </a:ext>
                </a:extLst>
              </a:tr>
            </a:tbl>
          </a:graphicData>
        </a:graphic>
      </p:graphicFrame>
    </p:spTree>
    <p:extLst>
      <p:ext uri="{BB962C8B-B14F-4D97-AF65-F5344CB8AC3E}">
        <p14:creationId xmlns:p14="http://schemas.microsoft.com/office/powerpoint/2010/main" val="3083132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83A247F9-2ADA-CE4F-B93D-40F9323538BE}"/>
              </a:ext>
            </a:extLst>
          </p:cNvPr>
          <p:cNvSpPr/>
          <p:nvPr/>
        </p:nvSpPr>
        <p:spPr bwMode="auto">
          <a:xfrm>
            <a:off x="-324544" y="1083187"/>
            <a:ext cx="8424936" cy="1584176"/>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lvl="1" defTabSz="457200" fontAlgn="auto">
              <a:spcBef>
                <a:spcPts val="0"/>
              </a:spcBef>
              <a:spcAft>
                <a:spcPts val="0"/>
              </a:spcAft>
              <a:buClr>
                <a:srgbClr val="337987"/>
              </a:buClr>
              <a:buFont typeface="Wingdings" panose="05000000000000000000" pitchFamily="2" charset="2"/>
              <a:buChar char="§"/>
              <a:defRPr/>
            </a:pPr>
            <a:r>
              <a:rPr lang="de-DE" sz="2000" dirty="0"/>
              <a:t>Begrüßung und Kennenlernen </a:t>
            </a:r>
          </a:p>
          <a:p>
            <a:pPr lvl="1" defTabSz="457200" fontAlgn="auto">
              <a:spcBef>
                <a:spcPts val="0"/>
              </a:spcBef>
              <a:spcAft>
                <a:spcPts val="0"/>
              </a:spcAft>
              <a:buClr>
                <a:srgbClr val="337987"/>
              </a:buClr>
              <a:buFont typeface="Wingdings" panose="05000000000000000000" pitchFamily="2" charset="2"/>
              <a:buChar char="§"/>
              <a:defRPr/>
            </a:pPr>
            <a:r>
              <a:rPr lang="de-DE" sz="2000" b="1" dirty="0"/>
              <a:t>Vorstellen des DZLM </a:t>
            </a:r>
          </a:p>
          <a:p>
            <a:pPr lvl="1" defTabSz="457200" fontAlgn="auto">
              <a:spcBef>
                <a:spcPts val="0"/>
              </a:spcBef>
              <a:spcAft>
                <a:spcPts val="0"/>
              </a:spcAft>
              <a:buClr>
                <a:srgbClr val="337987"/>
              </a:buClr>
              <a:buFont typeface="Wingdings" panose="05000000000000000000" pitchFamily="2" charset="2"/>
              <a:buChar char="§"/>
              <a:defRPr/>
            </a:pPr>
            <a:r>
              <a:rPr lang="de-DE" sz="2000" dirty="0"/>
              <a:t>Überblick über das gesamte Fortbildungsprogramm</a:t>
            </a:r>
          </a:p>
        </p:txBody>
      </p:sp>
      <p:sp>
        <p:nvSpPr>
          <p:cNvPr id="13" name="Textfeld 12"/>
          <p:cNvSpPr txBox="1"/>
          <p:nvPr/>
        </p:nvSpPr>
        <p:spPr>
          <a:xfrm>
            <a:off x="6957391" y="13252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14" name="Textfeld 13"/>
          <p:cNvSpPr txBox="1"/>
          <p:nvPr/>
        </p:nvSpPr>
        <p:spPr>
          <a:xfrm>
            <a:off x="8812696" y="92765"/>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Tree>
    <p:extLst>
      <p:ext uri="{BB962C8B-B14F-4D97-AF65-F5344CB8AC3E}">
        <p14:creationId xmlns:p14="http://schemas.microsoft.com/office/powerpoint/2010/main" val="2541099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17C5F588-F64C-804B-836B-F03D438E875F}"/>
              </a:ext>
            </a:extLst>
          </p:cNvPr>
          <p:cNvPicPr>
            <a:picLocks noChangeAspect="1"/>
          </p:cNvPicPr>
          <p:nvPr/>
        </p:nvPicPr>
        <p:blipFill rotWithShape="1">
          <a:blip r:embed="rId3"/>
          <a:srcRect l="1670" t="-2662" b="3576"/>
          <a:stretch/>
        </p:blipFill>
        <p:spPr>
          <a:xfrm>
            <a:off x="368262" y="2911082"/>
            <a:ext cx="5570116" cy="3058555"/>
          </a:xfrm>
          <a:prstGeom prst="flowChartAlternateProcess">
            <a:avLst/>
          </a:prstGeom>
        </p:spPr>
      </p:pic>
      <p:sp>
        <p:nvSpPr>
          <p:cNvPr id="2" name="Titel 1"/>
          <p:cNvSpPr>
            <a:spLocks noGrp="1"/>
          </p:cNvSpPr>
          <p:nvPr>
            <p:ph type="title"/>
          </p:nvPr>
        </p:nvSpPr>
        <p:spPr/>
        <p:txBody>
          <a:bodyPr/>
          <a:lstStyle/>
          <a:p>
            <a:r>
              <a:rPr lang="de-DE" sz="2000" dirty="0"/>
              <a:t>Das DZLM und die neue IPN-Abteilung</a:t>
            </a:r>
          </a:p>
        </p:txBody>
      </p:sp>
      <p:sp>
        <p:nvSpPr>
          <p:cNvPr id="32" name="Textfeld 31"/>
          <p:cNvSpPr txBox="1"/>
          <p:nvPr/>
        </p:nvSpPr>
        <p:spPr>
          <a:xfrm>
            <a:off x="351347" y="979141"/>
            <a:ext cx="6092184" cy="1908215"/>
          </a:xfrm>
          <a:prstGeom prst="rect">
            <a:avLst/>
          </a:prstGeom>
          <a:noFill/>
        </p:spPr>
        <p:txBody>
          <a:bodyPr wrap="square" rtlCol="0">
            <a:spAutoFit/>
          </a:bodyPr>
          <a:lstStyle/>
          <a:p>
            <a:pPr>
              <a:spcBef>
                <a:spcPts val="400"/>
              </a:spcBef>
            </a:pPr>
            <a:r>
              <a:rPr lang="en-US" sz="1800" b="1" dirty="0">
                <a:solidFill>
                  <a:schemeClr val="tx2"/>
                </a:solidFill>
                <a:latin typeface="Calibri" panose="020F0502020204030204" pitchFamily="34" charset="0"/>
              </a:rPr>
              <a:t>Geschichte</a:t>
            </a:r>
            <a:endParaRPr lang="en-US" sz="1800" b="1" dirty="0">
              <a:latin typeface="Calibri" panose="020F0502020204030204" pitchFamily="34" charset="0"/>
            </a:endParaRPr>
          </a:p>
          <a:p>
            <a:pPr marL="285750" indent="-285750">
              <a:spcBef>
                <a:spcPts val="400"/>
              </a:spcBef>
              <a:buClr>
                <a:srgbClr val="327A86"/>
              </a:buClr>
              <a:buFont typeface="Wingdings" panose="05000000000000000000" pitchFamily="2" charset="2"/>
              <a:buChar char="§"/>
            </a:pPr>
            <a:r>
              <a:rPr lang="de-CH" sz="1800" dirty="0">
                <a:latin typeface="Calibri" panose="020F0502020204030204" pitchFamily="34" charset="0"/>
                <a:cs typeface="Calibri" panose="020F0502020204030204" pitchFamily="34" charset="0"/>
              </a:rPr>
              <a:t>2011 durch die Deutsche Telekom Stiftung initiiert</a:t>
            </a:r>
          </a:p>
          <a:p>
            <a:pPr marL="285750" indent="-285750">
              <a:spcBef>
                <a:spcPts val="400"/>
              </a:spcBef>
              <a:buClr>
                <a:srgbClr val="327A86"/>
              </a:buClr>
              <a:buFont typeface="Wingdings" panose="05000000000000000000" pitchFamily="2" charset="2"/>
              <a:buChar char="§"/>
            </a:pPr>
            <a:r>
              <a:rPr lang="de-CH" sz="1800" dirty="0">
                <a:latin typeface="Calibri" panose="020F0502020204030204" pitchFamily="34" charset="0"/>
                <a:cs typeface="Calibri" panose="020F0502020204030204" pitchFamily="34" charset="0"/>
              </a:rPr>
              <a:t>Hochschulnetzwerk (9 Standorte)</a:t>
            </a:r>
          </a:p>
          <a:p>
            <a:pPr marL="285750" indent="-285750">
              <a:spcBef>
                <a:spcPts val="400"/>
              </a:spcBef>
              <a:buClr>
                <a:srgbClr val="327A86"/>
              </a:buClr>
              <a:buFont typeface="Wingdings" panose="05000000000000000000" pitchFamily="2" charset="2"/>
              <a:buChar char="§"/>
            </a:pPr>
            <a:r>
              <a:rPr lang="en-US" sz="1800" dirty="0" err="1">
                <a:solidFill>
                  <a:prstClr val="black"/>
                </a:solidFill>
                <a:latin typeface="Calibri" panose="020F0502020204030204" pitchFamily="34" charset="0"/>
              </a:rPr>
              <a:t>seit</a:t>
            </a:r>
            <a:r>
              <a:rPr lang="en-US" sz="1800" dirty="0">
                <a:solidFill>
                  <a:prstClr val="black"/>
                </a:solidFill>
                <a:latin typeface="Calibri" panose="020F0502020204030204" pitchFamily="34" charset="0"/>
              </a:rPr>
              <a:t> 01.01.2021: DZLM-</a:t>
            </a:r>
            <a:r>
              <a:rPr lang="en-US" sz="1800" dirty="0" err="1">
                <a:solidFill>
                  <a:prstClr val="black"/>
                </a:solidFill>
                <a:latin typeface="Calibri" panose="020F0502020204030204" pitchFamily="34" charset="0"/>
              </a:rPr>
              <a:t>Netzwerk</a:t>
            </a:r>
            <a:r>
              <a:rPr lang="en-US" sz="1800" dirty="0">
                <a:solidFill>
                  <a:prstClr val="black"/>
                </a:solidFill>
                <a:latin typeface="Calibri" panose="020F0502020204030204" pitchFamily="34" charset="0"/>
              </a:rPr>
              <a:t> (12 </a:t>
            </a:r>
            <a:r>
              <a:rPr lang="en-US" sz="1800" dirty="0" err="1">
                <a:solidFill>
                  <a:prstClr val="black"/>
                </a:solidFill>
                <a:latin typeface="Calibri" panose="020F0502020204030204" pitchFamily="34" charset="0"/>
              </a:rPr>
              <a:t>Standorte</a:t>
            </a:r>
            <a:r>
              <a:rPr lang="en-US" sz="1800" dirty="0">
                <a:solidFill>
                  <a:prstClr val="black"/>
                </a:solidFill>
                <a:latin typeface="Calibri" panose="020F0502020204030204" pitchFamily="34" charset="0"/>
              </a:rPr>
              <a:t>) </a:t>
            </a:r>
            <a:r>
              <a:rPr lang="en-US" sz="1800" dirty="0" err="1">
                <a:solidFill>
                  <a:prstClr val="black"/>
                </a:solidFill>
                <a:latin typeface="Calibri" panose="020F0502020204030204" pitchFamily="34" charset="0"/>
              </a:rPr>
              <a:t>dauerhaft</a:t>
            </a:r>
            <a:r>
              <a:rPr lang="en-US" sz="1800" dirty="0">
                <a:solidFill>
                  <a:prstClr val="black"/>
                </a:solidFill>
                <a:latin typeface="Calibri" panose="020F0502020204030204" pitchFamily="34" charset="0"/>
              </a:rPr>
              <a:t> </a:t>
            </a:r>
            <a:r>
              <a:rPr lang="en-US" sz="1800" dirty="0" err="1">
                <a:solidFill>
                  <a:prstClr val="black"/>
                </a:solidFill>
                <a:latin typeface="Calibri" panose="020F0502020204030204" pitchFamily="34" charset="0"/>
              </a:rPr>
              <a:t>integriert</a:t>
            </a:r>
            <a:r>
              <a:rPr lang="en-US" sz="1800" dirty="0">
                <a:solidFill>
                  <a:prstClr val="black"/>
                </a:solidFill>
                <a:latin typeface="Calibri" panose="020F0502020204030204" pitchFamily="34" charset="0"/>
              </a:rPr>
              <a:t> in die </a:t>
            </a:r>
            <a:r>
              <a:rPr lang="en-US" sz="1800" dirty="0" err="1">
                <a:solidFill>
                  <a:prstClr val="black"/>
                </a:solidFill>
                <a:latin typeface="Calibri" panose="020F0502020204030204" pitchFamily="34" charset="0"/>
              </a:rPr>
              <a:t>neue</a:t>
            </a:r>
            <a:r>
              <a:rPr lang="en-US" sz="1800" dirty="0">
                <a:solidFill>
                  <a:prstClr val="black"/>
                </a:solidFill>
                <a:latin typeface="Calibri" panose="020F0502020204030204" pitchFamily="34" charset="0"/>
              </a:rPr>
              <a:t> IPN-</a:t>
            </a:r>
            <a:r>
              <a:rPr lang="en-US" sz="1800" dirty="0" err="1">
                <a:solidFill>
                  <a:prstClr val="black"/>
                </a:solidFill>
                <a:latin typeface="Calibri" panose="020F0502020204030204" pitchFamily="34" charset="0"/>
              </a:rPr>
              <a:t>Abteilung</a:t>
            </a:r>
            <a:r>
              <a:rPr lang="en-US" sz="1800" dirty="0">
                <a:solidFill>
                  <a:prstClr val="black"/>
                </a:solidFill>
                <a:latin typeface="Calibri" panose="020F0502020204030204" pitchFamily="34" charset="0"/>
              </a:rPr>
              <a:t> </a:t>
            </a:r>
            <a:r>
              <a:rPr lang="en-US" sz="1800" i="1" dirty="0" err="1">
                <a:solidFill>
                  <a:prstClr val="black"/>
                </a:solidFill>
                <a:latin typeface="Calibri" panose="020F0502020204030204" pitchFamily="34" charset="0"/>
              </a:rPr>
              <a:t>Fachbezogener</a:t>
            </a:r>
            <a:r>
              <a:rPr lang="en-US" sz="1800" i="1" dirty="0">
                <a:solidFill>
                  <a:prstClr val="black"/>
                </a:solidFill>
                <a:latin typeface="Calibri" panose="020F0502020204030204" pitchFamily="34" charset="0"/>
              </a:rPr>
              <a:t> </a:t>
            </a:r>
            <a:r>
              <a:rPr lang="en-US" sz="1800" i="1" dirty="0" err="1">
                <a:solidFill>
                  <a:prstClr val="black"/>
                </a:solidFill>
                <a:latin typeface="Calibri" panose="020F0502020204030204" pitchFamily="34" charset="0"/>
              </a:rPr>
              <a:t>Erkenntnistransfer</a:t>
            </a:r>
            <a:endParaRPr lang="en-US" sz="1800" i="1" dirty="0">
              <a:solidFill>
                <a:prstClr val="black"/>
              </a:solidFill>
              <a:latin typeface="Calibri" panose="020F0502020204030204" pitchFamily="34" charset="0"/>
            </a:endParaRPr>
          </a:p>
        </p:txBody>
      </p:sp>
      <p:pic>
        <p:nvPicPr>
          <p:cNvPr id="8" name="Grafik 7"/>
          <p:cNvPicPr>
            <a:picLocks noChangeAspect="1"/>
          </p:cNvPicPr>
          <p:nvPr/>
        </p:nvPicPr>
        <p:blipFill rotWithShape="1">
          <a:blip r:embed="rId4"/>
          <a:srcRect l="12089" t="24632" r="12089" b="24631"/>
          <a:stretch/>
        </p:blipFill>
        <p:spPr>
          <a:xfrm>
            <a:off x="2627784" y="5788321"/>
            <a:ext cx="1281743" cy="376983"/>
          </a:xfrm>
          <a:prstGeom prst="rect">
            <a:avLst/>
          </a:prstGeom>
          <a:noFill/>
          <a:ln>
            <a:solidFill>
              <a:schemeClr val="accent1"/>
            </a:solidFill>
          </a:ln>
        </p:spPr>
      </p:pic>
      <p:pic>
        <p:nvPicPr>
          <p:cNvPr id="9" name="Grafik 8"/>
          <p:cNvPicPr>
            <a:picLocks noChangeAspect="1"/>
          </p:cNvPicPr>
          <p:nvPr/>
        </p:nvPicPr>
        <p:blipFill>
          <a:blip r:embed="rId5"/>
          <a:stretch>
            <a:fillRect/>
          </a:stretch>
        </p:blipFill>
        <p:spPr>
          <a:xfrm>
            <a:off x="4788024" y="5006576"/>
            <a:ext cx="1282293" cy="366370"/>
          </a:xfrm>
          <a:prstGeom prst="rect">
            <a:avLst/>
          </a:prstGeom>
          <a:ln>
            <a:solidFill>
              <a:schemeClr val="tx1"/>
            </a:solidFill>
          </a:ln>
        </p:spPr>
      </p:pic>
      <p:pic>
        <p:nvPicPr>
          <p:cNvPr id="11" name="Grafik 10"/>
          <p:cNvPicPr>
            <a:picLocks noChangeAspect="1"/>
          </p:cNvPicPr>
          <p:nvPr/>
        </p:nvPicPr>
        <p:blipFill>
          <a:blip r:embed="rId6"/>
          <a:stretch>
            <a:fillRect/>
          </a:stretch>
        </p:blipFill>
        <p:spPr>
          <a:xfrm>
            <a:off x="7132997" y="5768578"/>
            <a:ext cx="1997968" cy="353807"/>
          </a:xfrm>
          <a:prstGeom prst="rect">
            <a:avLst/>
          </a:prstGeom>
        </p:spPr>
      </p:pic>
      <p:pic>
        <p:nvPicPr>
          <p:cNvPr id="13" name="Grafik 12"/>
          <p:cNvPicPr>
            <a:picLocks noChangeAspect="1"/>
          </p:cNvPicPr>
          <p:nvPr/>
        </p:nvPicPr>
        <p:blipFill>
          <a:blip r:embed="rId7"/>
          <a:stretch>
            <a:fillRect/>
          </a:stretch>
        </p:blipFill>
        <p:spPr>
          <a:xfrm>
            <a:off x="7092280" y="6165304"/>
            <a:ext cx="2011003" cy="586341"/>
          </a:xfrm>
          <a:prstGeom prst="rect">
            <a:avLst/>
          </a:prstGeom>
        </p:spPr>
      </p:pic>
      <p:pic>
        <p:nvPicPr>
          <p:cNvPr id="10" name="Grafik 9">
            <a:extLst>
              <a:ext uri="{FF2B5EF4-FFF2-40B4-BE49-F238E27FC236}">
                <a16:creationId xmlns:a16="http://schemas.microsoft.com/office/drawing/2014/main" id="{79010A5E-92A5-E54B-ADEF-852E7636F8BF}"/>
              </a:ext>
            </a:extLst>
          </p:cNvPr>
          <p:cNvPicPr>
            <a:picLocks noChangeAspect="1"/>
          </p:cNvPicPr>
          <p:nvPr/>
        </p:nvPicPr>
        <p:blipFill>
          <a:blip r:embed="rId8"/>
          <a:stretch>
            <a:fillRect/>
          </a:stretch>
        </p:blipFill>
        <p:spPr>
          <a:xfrm>
            <a:off x="6858436" y="749189"/>
            <a:ext cx="2322076" cy="3164904"/>
          </a:xfrm>
          <a:prstGeom prst="rect">
            <a:avLst/>
          </a:prstGeom>
        </p:spPr>
      </p:pic>
      <p:pic>
        <p:nvPicPr>
          <p:cNvPr id="5" name="Grafik 4">
            <a:extLst>
              <a:ext uri="{FF2B5EF4-FFF2-40B4-BE49-F238E27FC236}">
                <a16:creationId xmlns:a16="http://schemas.microsoft.com/office/drawing/2014/main" id="{675B9B39-E5BE-B540-BB1D-DDB10064CDCC}"/>
              </a:ext>
            </a:extLst>
          </p:cNvPr>
          <p:cNvPicPr>
            <a:picLocks noChangeAspect="1"/>
          </p:cNvPicPr>
          <p:nvPr/>
        </p:nvPicPr>
        <p:blipFill>
          <a:blip r:embed="rId9"/>
          <a:stretch>
            <a:fillRect/>
          </a:stretch>
        </p:blipFill>
        <p:spPr>
          <a:xfrm>
            <a:off x="2498169" y="3785700"/>
            <a:ext cx="1404529" cy="392736"/>
          </a:xfrm>
          <a:prstGeom prst="rect">
            <a:avLst/>
          </a:prstGeom>
          <a:ln>
            <a:solidFill>
              <a:schemeClr val="tx1"/>
            </a:solidFill>
          </a:ln>
        </p:spPr>
      </p:pic>
      <p:pic>
        <p:nvPicPr>
          <p:cNvPr id="7" name="Grafik 6">
            <a:extLst>
              <a:ext uri="{FF2B5EF4-FFF2-40B4-BE49-F238E27FC236}">
                <a16:creationId xmlns:a16="http://schemas.microsoft.com/office/drawing/2014/main" id="{2A86531F-F3ED-0E41-903B-39B47E785920}"/>
              </a:ext>
            </a:extLst>
          </p:cNvPr>
          <p:cNvPicPr>
            <a:picLocks noChangeAspect="1"/>
          </p:cNvPicPr>
          <p:nvPr/>
        </p:nvPicPr>
        <p:blipFill>
          <a:blip r:embed="rId10"/>
          <a:stretch>
            <a:fillRect/>
          </a:stretch>
        </p:blipFill>
        <p:spPr>
          <a:xfrm>
            <a:off x="1251121" y="5810203"/>
            <a:ext cx="1244724" cy="591628"/>
          </a:xfrm>
          <a:prstGeom prst="rect">
            <a:avLst/>
          </a:prstGeom>
          <a:ln>
            <a:solidFill>
              <a:schemeClr val="tx1"/>
            </a:solidFill>
          </a:ln>
        </p:spPr>
      </p:pic>
      <p:pic>
        <p:nvPicPr>
          <p:cNvPr id="14" name="Grafik 13">
            <a:extLst>
              <a:ext uri="{FF2B5EF4-FFF2-40B4-BE49-F238E27FC236}">
                <a16:creationId xmlns:a16="http://schemas.microsoft.com/office/drawing/2014/main" id="{668B0A3C-56C5-3448-A469-6A99084F6ACB}"/>
              </a:ext>
            </a:extLst>
          </p:cNvPr>
          <p:cNvPicPr>
            <a:picLocks noChangeAspect="1"/>
          </p:cNvPicPr>
          <p:nvPr/>
        </p:nvPicPr>
        <p:blipFill>
          <a:blip r:embed="rId11"/>
          <a:stretch>
            <a:fillRect/>
          </a:stretch>
        </p:blipFill>
        <p:spPr>
          <a:xfrm>
            <a:off x="4101816" y="5763734"/>
            <a:ext cx="1244724" cy="607473"/>
          </a:xfrm>
          <a:prstGeom prst="rect">
            <a:avLst/>
          </a:prstGeom>
          <a:ln>
            <a:solidFill>
              <a:schemeClr val="tx1"/>
            </a:solidFill>
          </a:ln>
        </p:spPr>
      </p:pic>
    </p:spTree>
    <p:extLst>
      <p:ext uri="{BB962C8B-B14F-4D97-AF65-F5344CB8AC3E}">
        <p14:creationId xmlns:p14="http://schemas.microsoft.com/office/powerpoint/2010/main" val="11761242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000" dirty="0"/>
              <a:t>Das DZLM und die neue IPN-Abteilung</a:t>
            </a:r>
          </a:p>
        </p:txBody>
      </p:sp>
      <p:sp>
        <p:nvSpPr>
          <p:cNvPr id="32" name="Textfeld 31"/>
          <p:cNvSpPr txBox="1"/>
          <p:nvPr/>
        </p:nvSpPr>
        <p:spPr>
          <a:xfrm>
            <a:off x="351346" y="979141"/>
            <a:ext cx="6668925" cy="5816977"/>
          </a:xfrm>
          <a:prstGeom prst="rect">
            <a:avLst/>
          </a:prstGeom>
          <a:noFill/>
        </p:spPr>
        <p:txBody>
          <a:bodyPr wrap="square" rtlCol="0">
            <a:spAutoFit/>
          </a:bodyPr>
          <a:lstStyle/>
          <a:p>
            <a:pPr>
              <a:spcBef>
                <a:spcPts val="400"/>
              </a:spcBef>
            </a:pPr>
            <a:r>
              <a:rPr lang="en-US" sz="1800" b="1" dirty="0">
                <a:solidFill>
                  <a:schemeClr val="tx2"/>
                </a:solidFill>
                <a:latin typeface="Calibri" panose="020F0502020204030204" pitchFamily="34" charset="0"/>
              </a:rPr>
              <a:t>Geschichte</a:t>
            </a:r>
            <a:endParaRPr lang="en-US" sz="1800" b="1" dirty="0">
              <a:latin typeface="Calibri" panose="020F0502020204030204" pitchFamily="34" charset="0"/>
            </a:endParaRPr>
          </a:p>
          <a:p>
            <a:pPr marL="285750" indent="-285750">
              <a:spcBef>
                <a:spcPts val="400"/>
              </a:spcBef>
              <a:buClr>
                <a:srgbClr val="327A86"/>
              </a:buClr>
              <a:buFont typeface="Wingdings" panose="05000000000000000000" pitchFamily="2" charset="2"/>
              <a:buChar char="§"/>
            </a:pPr>
            <a:r>
              <a:rPr lang="de-CH" sz="1800" dirty="0">
                <a:latin typeface="Calibri" panose="020F0502020204030204" pitchFamily="34" charset="0"/>
                <a:cs typeface="Calibri" panose="020F0502020204030204" pitchFamily="34" charset="0"/>
              </a:rPr>
              <a:t>2011 durch die Deutsche Telekom Stiftung initiiert</a:t>
            </a:r>
          </a:p>
          <a:p>
            <a:pPr marL="285750" indent="-285750">
              <a:spcBef>
                <a:spcPts val="400"/>
              </a:spcBef>
              <a:buClr>
                <a:srgbClr val="327A86"/>
              </a:buClr>
              <a:buFont typeface="Wingdings" panose="05000000000000000000" pitchFamily="2" charset="2"/>
              <a:buChar char="§"/>
            </a:pPr>
            <a:r>
              <a:rPr lang="de-CH" sz="1800" dirty="0">
                <a:latin typeface="Calibri" panose="020F0502020204030204" pitchFamily="34" charset="0"/>
                <a:cs typeface="Calibri" panose="020F0502020204030204" pitchFamily="34" charset="0"/>
              </a:rPr>
              <a:t>Hochschulnetzwerk (9 Standorte)</a:t>
            </a:r>
          </a:p>
          <a:p>
            <a:pPr marL="285750" indent="-285750">
              <a:spcBef>
                <a:spcPts val="400"/>
              </a:spcBef>
              <a:buClr>
                <a:srgbClr val="327A86"/>
              </a:buClr>
              <a:buFont typeface="Wingdings" panose="05000000000000000000" pitchFamily="2" charset="2"/>
              <a:buChar char="§"/>
            </a:pPr>
            <a:r>
              <a:rPr lang="en-US" sz="1800" dirty="0" err="1">
                <a:solidFill>
                  <a:prstClr val="black"/>
                </a:solidFill>
                <a:latin typeface="Calibri" panose="020F0502020204030204" pitchFamily="34" charset="0"/>
              </a:rPr>
              <a:t>seit</a:t>
            </a:r>
            <a:r>
              <a:rPr lang="en-US" sz="1800" dirty="0">
                <a:solidFill>
                  <a:prstClr val="black"/>
                </a:solidFill>
                <a:latin typeface="Calibri" panose="020F0502020204030204" pitchFamily="34" charset="0"/>
              </a:rPr>
              <a:t> 01.01.2021: DZLM-</a:t>
            </a:r>
            <a:r>
              <a:rPr lang="en-US" sz="1800" dirty="0" err="1">
                <a:solidFill>
                  <a:prstClr val="black"/>
                </a:solidFill>
                <a:latin typeface="Calibri" panose="020F0502020204030204" pitchFamily="34" charset="0"/>
              </a:rPr>
              <a:t>Netzwerk</a:t>
            </a:r>
            <a:r>
              <a:rPr lang="en-US" sz="1800" dirty="0">
                <a:solidFill>
                  <a:prstClr val="black"/>
                </a:solidFill>
                <a:latin typeface="Calibri" panose="020F0502020204030204" pitchFamily="34" charset="0"/>
              </a:rPr>
              <a:t> (12 </a:t>
            </a:r>
            <a:r>
              <a:rPr lang="en-US" sz="1800" dirty="0" err="1">
                <a:solidFill>
                  <a:prstClr val="black"/>
                </a:solidFill>
                <a:latin typeface="Calibri" panose="020F0502020204030204" pitchFamily="34" charset="0"/>
              </a:rPr>
              <a:t>Standorte</a:t>
            </a:r>
            <a:r>
              <a:rPr lang="en-US" sz="1800" dirty="0">
                <a:solidFill>
                  <a:prstClr val="black"/>
                </a:solidFill>
                <a:latin typeface="Calibri" panose="020F0502020204030204" pitchFamily="34" charset="0"/>
              </a:rPr>
              <a:t>) </a:t>
            </a:r>
            <a:r>
              <a:rPr lang="en-US" sz="1800" dirty="0" err="1">
                <a:solidFill>
                  <a:prstClr val="black"/>
                </a:solidFill>
                <a:latin typeface="Calibri" panose="020F0502020204030204" pitchFamily="34" charset="0"/>
              </a:rPr>
              <a:t>dauerhaft</a:t>
            </a:r>
            <a:r>
              <a:rPr lang="en-US" sz="1800" dirty="0">
                <a:solidFill>
                  <a:prstClr val="black"/>
                </a:solidFill>
                <a:latin typeface="Calibri" panose="020F0502020204030204" pitchFamily="34" charset="0"/>
              </a:rPr>
              <a:t> </a:t>
            </a:r>
            <a:r>
              <a:rPr lang="en-US" sz="1800" dirty="0" err="1">
                <a:solidFill>
                  <a:prstClr val="black"/>
                </a:solidFill>
                <a:latin typeface="Calibri" panose="020F0502020204030204" pitchFamily="34" charset="0"/>
              </a:rPr>
              <a:t>integriert</a:t>
            </a:r>
            <a:r>
              <a:rPr lang="en-US" sz="1800" dirty="0">
                <a:solidFill>
                  <a:prstClr val="black"/>
                </a:solidFill>
                <a:latin typeface="Calibri" panose="020F0502020204030204" pitchFamily="34" charset="0"/>
              </a:rPr>
              <a:t> in die </a:t>
            </a:r>
            <a:r>
              <a:rPr lang="en-US" sz="1800" dirty="0" err="1">
                <a:solidFill>
                  <a:prstClr val="black"/>
                </a:solidFill>
                <a:latin typeface="Calibri" panose="020F0502020204030204" pitchFamily="34" charset="0"/>
              </a:rPr>
              <a:t>neue</a:t>
            </a:r>
            <a:r>
              <a:rPr lang="en-US" sz="1800" dirty="0">
                <a:solidFill>
                  <a:prstClr val="black"/>
                </a:solidFill>
                <a:latin typeface="Calibri" panose="020F0502020204030204" pitchFamily="34" charset="0"/>
              </a:rPr>
              <a:t> IPN-</a:t>
            </a:r>
            <a:r>
              <a:rPr lang="en-US" sz="1800" dirty="0" err="1">
                <a:solidFill>
                  <a:prstClr val="black"/>
                </a:solidFill>
                <a:latin typeface="Calibri" panose="020F0502020204030204" pitchFamily="34" charset="0"/>
              </a:rPr>
              <a:t>Abteilung</a:t>
            </a:r>
            <a:r>
              <a:rPr lang="en-US" sz="1800" dirty="0">
                <a:solidFill>
                  <a:prstClr val="black"/>
                </a:solidFill>
                <a:latin typeface="Calibri" panose="020F0502020204030204" pitchFamily="34" charset="0"/>
              </a:rPr>
              <a:t> </a:t>
            </a:r>
            <a:r>
              <a:rPr lang="en-US" sz="1800" i="1" dirty="0" err="1">
                <a:solidFill>
                  <a:prstClr val="black"/>
                </a:solidFill>
                <a:latin typeface="Calibri" panose="020F0502020204030204" pitchFamily="34" charset="0"/>
              </a:rPr>
              <a:t>Fachbezogener</a:t>
            </a:r>
            <a:r>
              <a:rPr lang="en-US" sz="1800" i="1" dirty="0">
                <a:solidFill>
                  <a:prstClr val="black"/>
                </a:solidFill>
                <a:latin typeface="Calibri" panose="020F0502020204030204" pitchFamily="34" charset="0"/>
              </a:rPr>
              <a:t> </a:t>
            </a:r>
            <a:r>
              <a:rPr lang="en-US" sz="1800" i="1" dirty="0" err="1">
                <a:solidFill>
                  <a:prstClr val="black"/>
                </a:solidFill>
                <a:latin typeface="Calibri" panose="020F0502020204030204" pitchFamily="34" charset="0"/>
              </a:rPr>
              <a:t>Erkenntnistransfer</a:t>
            </a:r>
            <a:endParaRPr lang="en-US" sz="1800" i="1" dirty="0">
              <a:solidFill>
                <a:prstClr val="black"/>
              </a:solidFill>
              <a:latin typeface="Calibri" panose="020F0502020204030204" pitchFamily="34" charset="0"/>
            </a:endParaRPr>
          </a:p>
          <a:p>
            <a:pPr marL="285750" indent="-285750">
              <a:spcBef>
                <a:spcPts val="400"/>
              </a:spcBef>
              <a:buClr>
                <a:srgbClr val="327A86"/>
              </a:buClr>
              <a:buFont typeface="Wingdings" panose="05000000000000000000" pitchFamily="2" charset="2"/>
              <a:buChar char="§"/>
            </a:pPr>
            <a:endParaRPr lang="en-US" sz="1800" i="1" dirty="0">
              <a:solidFill>
                <a:prstClr val="black"/>
              </a:solidFill>
              <a:latin typeface="Calibri" panose="020F0502020204030204" pitchFamily="34" charset="0"/>
            </a:endParaRPr>
          </a:p>
          <a:p>
            <a:pPr marL="0" indent="0">
              <a:spcBef>
                <a:spcPts val="400"/>
              </a:spcBef>
              <a:buNone/>
            </a:pPr>
            <a:r>
              <a:rPr lang="en-US" sz="1800" b="1" dirty="0">
                <a:solidFill>
                  <a:schemeClr val="tx2"/>
                </a:solidFill>
                <a:latin typeface="Calibri" panose="020F0502020204030204" pitchFamily="34" charset="0"/>
              </a:rPr>
              <a:t>Mission der IPN-</a:t>
            </a:r>
            <a:r>
              <a:rPr lang="en-US" sz="1800" b="1" dirty="0" err="1">
                <a:solidFill>
                  <a:schemeClr val="tx2"/>
                </a:solidFill>
                <a:latin typeface="Calibri" panose="020F0502020204030204" pitchFamily="34" charset="0"/>
              </a:rPr>
              <a:t>Abteilung</a:t>
            </a:r>
            <a:r>
              <a:rPr lang="en-US" sz="1800" b="1" dirty="0">
                <a:solidFill>
                  <a:schemeClr val="tx2"/>
                </a:solidFill>
                <a:latin typeface="Calibri" panose="020F0502020204030204" pitchFamily="34" charset="0"/>
              </a:rPr>
              <a:t> </a:t>
            </a:r>
            <a:r>
              <a:rPr lang="en-US" sz="1800" b="1" dirty="0" err="1">
                <a:solidFill>
                  <a:schemeClr val="tx2"/>
                </a:solidFill>
                <a:latin typeface="Calibri" panose="020F0502020204030204" pitchFamily="34" charset="0"/>
              </a:rPr>
              <a:t>mit</a:t>
            </a:r>
            <a:r>
              <a:rPr lang="en-US" sz="1800" b="1" dirty="0">
                <a:solidFill>
                  <a:schemeClr val="tx2"/>
                </a:solidFill>
                <a:latin typeface="Calibri" panose="020F0502020204030204" pitchFamily="34" charset="0"/>
              </a:rPr>
              <a:t> dem DZLM-</a:t>
            </a:r>
            <a:r>
              <a:rPr lang="en-US" sz="1800" b="1" dirty="0" err="1">
                <a:solidFill>
                  <a:schemeClr val="tx2"/>
                </a:solidFill>
                <a:latin typeface="Calibri" panose="020F0502020204030204" pitchFamily="34" charset="0"/>
              </a:rPr>
              <a:t>Netzwerk</a:t>
            </a:r>
            <a:endParaRPr lang="en-US" sz="1800" b="1" dirty="0">
              <a:solidFill>
                <a:schemeClr val="tx2"/>
              </a:solidFill>
              <a:latin typeface="Calibri" panose="020F0502020204030204" pitchFamily="34" charset="0"/>
            </a:endParaRPr>
          </a:p>
          <a:p>
            <a:pPr>
              <a:spcBef>
                <a:spcPts val="400"/>
              </a:spcBef>
              <a:buClr>
                <a:srgbClr val="327A86"/>
              </a:buClr>
            </a:pPr>
            <a:r>
              <a:rPr lang="de-CH" sz="1800" dirty="0">
                <a:solidFill>
                  <a:prstClr val="black"/>
                </a:solidFill>
                <a:latin typeface="Calibri" panose="020F0502020204030204" pitchFamily="34" charset="0"/>
              </a:rPr>
              <a:t>Unterstützung von Lehrkräften, Pädagogischen Fachpersonen und Fortbildenden bei der Entwicklung der Unterrichts- und Fortbildungs-qualität durch forschungsfundierte Professionalisierung des fachbezogenen Erkenntnistransfers von der Forschung in die Unterrichtspraxis. </a:t>
            </a:r>
          </a:p>
          <a:p>
            <a:pPr>
              <a:spcBef>
                <a:spcPts val="400"/>
              </a:spcBef>
              <a:buClr>
                <a:srgbClr val="327A86"/>
              </a:buClr>
            </a:pPr>
            <a:r>
              <a:rPr lang="de-CH" sz="1800" dirty="0">
                <a:solidFill>
                  <a:prstClr val="black"/>
                </a:solidFill>
                <a:latin typeface="Calibri" panose="020F0502020204030204" pitchFamily="34" charset="0"/>
              </a:rPr>
              <a:t>In einem Hochschul-Netzwerk beforschen und gestalten wir in enger Zusammenarbeit mit der Praxis so den fachbezogenen Erkenntnistransfer. </a:t>
            </a:r>
          </a:p>
          <a:p>
            <a:pPr>
              <a:spcBef>
                <a:spcPts val="400"/>
              </a:spcBef>
              <a:buClr>
                <a:srgbClr val="327A86"/>
              </a:buClr>
            </a:pPr>
            <a:r>
              <a:rPr lang="en-US" sz="1800" dirty="0" err="1">
                <a:solidFill>
                  <a:schemeClr val="tx2"/>
                </a:solidFill>
                <a:latin typeface="Calibri" panose="020F0502020204030204" pitchFamily="34" charset="0"/>
              </a:rPr>
              <a:t>Ziel</a:t>
            </a:r>
            <a:r>
              <a:rPr lang="en-US" sz="1800" dirty="0">
                <a:solidFill>
                  <a:schemeClr val="tx2"/>
                </a:solidFill>
                <a:latin typeface="Calibri" panose="020F0502020204030204" pitchFamily="34" charset="0"/>
              </a:rPr>
              <a:t>: </a:t>
            </a:r>
            <a:r>
              <a:rPr lang="en-US" sz="1800" dirty="0" err="1">
                <a:solidFill>
                  <a:schemeClr val="tx2"/>
                </a:solidFill>
                <a:latin typeface="Calibri" panose="020F0502020204030204" pitchFamily="34" charset="0"/>
              </a:rPr>
              <a:t>Mathematisch-naturwissenschaftliche</a:t>
            </a:r>
            <a:r>
              <a:rPr lang="en-US" sz="1800" dirty="0">
                <a:solidFill>
                  <a:schemeClr val="tx2"/>
                </a:solidFill>
                <a:latin typeface="Calibri" panose="020F0502020204030204" pitchFamily="34" charset="0"/>
              </a:rPr>
              <a:t> </a:t>
            </a:r>
            <a:r>
              <a:rPr lang="en-US" sz="1800" dirty="0" err="1">
                <a:solidFill>
                  <a:schemeClr val="tx2"/>
                </a:solidFill>
                <a:latin typeface="Calibri" panose="020F0502020204030204" pitchFamily="34" charset="0"/>
              </a:rPr>
              <a:t>Bildung</a:t>
            </a:r>
            <a:r>
              <a:rPr lang="en-US" sz="1800" dirty="0">
                <a:solidFill>
                  <a:schemeClr val="tx2"/>
                </a:solidFill>
                <a:latin typeface="Calibri" panose="020F0502020204030204" pitchFamily="34" charset="0"/>
              </a:rPr>
              <a:t> </a:t>
            </a:r>
            <a:r>
              <a:rPr lang="en-US" sz="1800" dirty="0" err="1">
                <a:solidFill>
                  <a:schemeClr val="tx2"/>
                </a:solidFill>
                <a:latin typeface="Calibri" panose="020F0502020204030204" pitchFamily="34" charset="0"/>
              </a:rPr>
              <a:t>stärken</a:t>
            </a:r>
            <a:r>
              <a:rPr lang="en-US" sz="1800" dirty="0">
                <a:solidFill>
                  <a:schemeClr val="tx2"/>
                </a:solidFill>
                <a:latin typeface="Calibri" panose="020F0502020204030204" pitchFamily="34" charset="0"/>
              </a:rPr>
              <a:t> – </a:t>
            </a:r>
            <a:r>
              <a:rPr lang="en-US" sz="1800" dirty="0" err="1">
                <a:solidFill>
                  <a:schemeClr val="tx2"/>
                </a:solidFill>
                <a:latin typeface="Calibri" panose="020F0502020204030204" pitchFamily="34" charset="0"/>
              </a:rPr>
              <a:t>Unterrichtsqualität</a:t>
            </a:r>
            <a:r>
              <a:rPr lang="en-US" sz="1800" dirty="0">
                <a:solidFill>
                  <a:schemeClr val="tx2"/>
                </a:solidFill>
                <a:latin typeface="Calibri" panose="020F0502020204030204" pitchFamily="34" charset="0"/>
              </a:rPr>
              <a:t> </a:t>
            </a:r>
            <a:r>
              <a:rPr lang="en-US" sz="1800" dirty="0" err="1">
                <a:solidFill>
                  <a:schemeClr val="tx2"/>
                </a:solidFill>
                <a:latin typeface="Calibri" panose="020F0502020204030204" pitchFamily="34" charset="0"/>
              </a:rPr>
              <a:t>weiterentwickeln</a:t>
            </a:r>
            <a:endParaRPr lang="en-US" sz="1800" dirty="0">
              <a:solidFill>
                <a:schemeClr val="tx2"/>
              </a:solidFill>
              <a:latin typeface="Calibri" panose="020F0502020204030204" pitchFamily="34" charset="0"/>
            </a:endParaRPr>
          </a:p>
          <a:p>
            <a:pPr marL="285750" indent="-285750">
              <a:spcBef>
                <a:spcPts val="400"/>
              </a:spcBef>
              <a:buClr>
                <a:srgbClr val="327A86"/>
              </a:buClr>
              <a:buFont typeface="Wingdings" panose="05000000000000000000" pitchFamily="2" charset="2"/>
              <a:buChar char="§"/>
            </a:pPr>
            <a:endParaRPr lang="en-US" sz="1800" i="1" dirty="0">
              <a:latin typeface="Calibri" panose="020F0502020204030204" pitchFamily="34" charset="0"/>
            </a:endParaRPr>
          </a:p>
        </p:txBody>
      </p:sp>
      <p:pic>
        <p:nvPicPr>
          <p:cNvPr id="10" name="Grafik 9">
            <a:extLst>
              <a:ext uri="{FF2B5EF4-FFF2-40B4-BE49-F238E27FC236}">
                <a16:creationId xmlns:a16="http://schemas.microsoft.com/office/drawing/2014/main" id="{79010A5E-92A5-E54B-ADEF-852E7636F8BF}"/>
              </a:ext>
            </a:extLst>
          </p:cNvPr>
          <p:cNvPicPr>
            <a:picLocks noChangeAspect="1"/>
          </p:cNvPicPr>
          <p:nvPr/>
        </p:nvPicPr>
        <p:blipFill>
          <a:blip r:embed="rId3"/>
          <a:stretch>
            <a:fillRect/>
          </a:stretch>
        </p:blipFill>
        <p:spPr>
          <a:xfrm>
            <a:off x="6858436" y="749189"/>
            <a:ext cx="2322076" cy="3164904"/>
          </a:xfrm>
          <a:prstGeom prst="rect">
            <a:avLst/>
          </a:prstGeom>
        </p:spPr>
      </p:pic>
    </p:spTree>
    <p:extLst>
      <p:ext uri="{BB962C8B-B14F-4D97-AF65-F5344CB8AC3E}">
        <p14:creationId xmlns:p14="http://schemas.microsoft.com/office/powerpoint/2010/main" val="2503190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den Einstiegsblock</a:t>
            </a:r>
          </a:p>
        </p:txBody>
      </p:sp>
      <p:sp>
        <p:nvSpPr>
          <p:cNvPr id="7" name="Textfeld 3">
            <a:extLst>
              <a:ext uri="{FF2B5EF4-FFF2-40B4-BE49-F238E27FC236}">
                <a16:creationId xmlns:a16="http://schemas.microsoft.com/office/drawing/2014/main" id="{DC4AFA1B-C80C-7141-B1FF-E2076B3E3430}"/>
              </a:ext>
            </a:extLst>
          </p:cNvPr>
          <p:cNvSpPr txBox="1"/>
          <p:nvPr/>
        </p:nvSpPr>
        <p:spPr>
          <a:xfrm>
            <a:off x="-828600" y="3963362"/>
            <a:ext cx="10081526" cy="1337846"/>
          </a:xfrm>
          <a:prstGeom prst="rect">
            <a:avLst/>
          </a:prstGeom>
          <a:solidFill>
            <a:srgbClr val="A6A6A6">
              <a:alpha val="25098"/>
            </a:srgbClr>
          </a:solidFill>
        </p:spPr>
        <p:txBody>
          <a:bodyPr wrap="square" rtlCol="0">
            <a:noAutofit/>
          </a:bodyPr>
          <a:ls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6" name="Tabelle 5">
            <a:extLst>
              <a:ext uri="{FF2B5EF4-FFF2-40B4-BE49-F238E27FC236}">
                <a16:creationId xmlns:a16="http://schemas.microsoft.com/office/drawing/2014/main" id="{68EA3DBE-E80D-599C-2438-E7F588A3465A}"/>
              </a:ext>
            </a:extLst>
          </p:cNvPr>
          <p:cNvGraphicFramePr>
            <a:graphicFrameLocks noGrp="1"/>
          </p:cNvGraphicFramePr>
          <p:nvPr>
            <p:extLst>
              <p:ext uri="{D42A27DB-BD31-4B8C-83A1-F6EECF244321}">
                <p14:modId xmlns:p14="http://schemas.microsoft.com/office/powerpoint/2010/main" val="2505749794"/>
              </p:ext>
            </p:extLst>
          </p:nvPr>
        </p:nvGraphicFramePr>
        <p:xfrm>
          <a:off x="252000" y="836712"/>
          <a:ext cx="8639999" cy="4434127"/>
        </p:xfrm>
        <a:graphic>
          <a:graphicData uri="http://schemas.openxmlformats.org/drawingml/2006/table">
            <a:tbl>
              <a:tblPr/>
              <a:tblGrid>
                <a:gridCol w="794165">
                  <a:extLst>
                    <a:ext uri="{9D8B030D-6E8A-4147-A177-3AD203B41FA5}">
                      <a16:colId xmlns:a16="http://schemas.microsoft.com/office/drawing/2014/main" val="1707651152"/>
                    </a:ext>
                  </a:extLst>
                </a:gridCol>
                <a:gridCol w="4457274">
                  <a:extLst>
                    <a:ext uri="{9D8B030D-6E8A-4147-A177-3AD203B41FA5}">
                      <a16:colId xmlns:a16="http://schemas.microsoft.com/office/drawing/2014/main" val="3881915011"/>
                    </a:ext>
                  </a:extLst>
                </a:gridCol>
                <a:gridCol w="878925">
                  <a:extLst>
                    <a:ext uri="{9D8B030D-6E8A-4147-A177-3AD203B41FA5}">
                      <a16:colId xmlns:a16="http://schemas.microsoft.com/office/drawing/2014/main" val="2339659354"/>
                    </a:ext>
                  </a:extLst>
                </a:gridCol>
                <a:gridCol w="2509635">
                  <a:extLst>
                    <a:ext uri="{9D8B030D-6E8A-4147-A177-3AD203B41FA5}">
                      <a16:colId xmlns:a16="http://schemas.microsoft.com/office/drawing/2014/main" val="2202399018"/>
                    </a:ext>
                  </a:extLst>
                </a:gridCol>
              </a:tblGrid>
              <a:tr h="195858">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Zeit</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Phase / Aktivität</a:t>
                      </a:r>
                    </a:p>
                  </a:txBody>
                  <a:tcPr marL="144145" marR="144145"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Sozialform</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Material / Medien</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431224"/>
                  </a:ext>
                </a:extLst>
              </a:tr>
              <a:tr h="2149705">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20‘ </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dirty="0">
                          <a:effectLst/>
                          <a:latin typeface="Calibri" panose="020F0502020204030204" pitchFamily="34" charset="0"/>
                          <a:ea typeface="MS PGothic" panose="020B0600070205080204" pitchFamily="34" charset="-128"/>
                          <a:cs typeface="Calibri" panose="020F0502020204030204" pitchFamily="34"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Namensschilder</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Begrüßung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Formalia (Reisekosten, Anwesenheitsliste)</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Erwartungen klären und Überzeugungen erheben/ reflektieren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„Die Veranstaltungsreihe ist für mich ein Erfolg, wenn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Im besten Fall erhoffe ich mir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Bewusstmachen und Reflexion der eigenen Ausgangslage, der Überzeugungen, des eigenen Wissens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spcAft>
                          <a:spcPts val="1200"/>
                        </a:spcAft>
                      </a:pPr>
                      <a:r>
                        <a:rPr lang="de-DE" sz="1200" dirty="0">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PL/EA</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Namensschilder</a:t>
                      </a:r>
                    </a:p>
                    <a:p>
                      <a:pPr>
                        <a:lnSpc>
                          <a:spcPts val="1200"/>
                        </a:lnSpc>
                      </a:pP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Karten (in orange und grün)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Fotoapparat</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„Begrüßen und Kennenlernen“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921011"/>
                  </a:ext>
                </a:extLst>
              </a:tr>
              <a:tr h="751261">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Vorstellen des DZLM und Kooperationen anbahnen</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„Vorstellen des DZLM“</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7637205"/>
                  </a:ext>
                </a:extLst>
              </a:tr>
              <a:tr h="1306665">
                <a:tc>
                  <a:txBody>
                    <a:bodyPr/>
                    <a:lstStyle/>
                    <a:p>
                      <a:pPr>
                        <a:lnSpc>
                          <a:spcPts val="1200"/>
                        </a:lnSpc>
                      </a:pPr>
                      <a:r>
                        <a:rPr lang="de-DE" sz="1200" b="0" dirty="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Überblick über das Fortbildungsprogramm, Verortung im KMK-Papier </a:t>
                      </a:r>
                      <a:b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und nochmals Überblick über den adressierten Baustein</a:t>
                      </a: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„Überblick“ </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Ausdrucke:</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DZLM-DigMA-BS0-Überblick-LüM-LmM-ZB.docx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DZLM-DigMA-BS0-KMK-Kompetenzbereiche-ZB.docx</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0389317"/>
                  </a:ext>
                </a:extLst>
              </a:tr>
            </a:tbl>
          </a:graphicData>
        </a:graphic>
      </p:graphicFrame>
    </p:spTree>
    <p:extLst>
      <p:ext uri="{BB962C8B-B14F-4D97-AF65-F5344CB8AC3E}">
        <p14:creationId xmlns:p14="http://schemas.microsoft.com/office/powerpoint/2010/main" val="14005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83A247F9-2ADA-CE4F-B93D-40F9323538BE}"/>
              </a:ext>
            </a:extLst>
          </p:cNvPr>
          <p:cNvSpPr/>
          <p:nvPr/>
        </p:nvSpPr>
        <p:spPr bwMode="auto">
          <a:xfrm>
            <a:off x="-324544" y="1083187"/>
            <a:ext cx="8424936" cy="1584176"/>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2000" b="0" i="0" u="none" strike="noStrike" kern="1200" cap="none" spc="0" normalizeH="0" baseline="0" noProof="0" dirty="0" err="1">
              <a:ln>
                <a:noFill/>
              </a:ln>
              <a:solidFill>
                <a:prstClr val="black"/>
              </a:solidFill>
              <a:effectLst/>
              <a:uLnTx/>
              <a:uFillTx/>
              <a:latin typeface="Calibri" panose="020F0502020204030204" pitchFamily="34" charset="0"/>
              <a:ea typeface="ＭＳ Ｐゴシック" charset="-128"/>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lvl="1" defTabSz="457200" fontAlgn="auto">
              <a:spcBef>
                <a:spcPts val="0"/>
              </a:spcBef>
              <a:spcAft>
                <a:spcPts val="0"/>
              </a:spcAft>
              <a:buClr>
                <a:srgbClr val="337987"/>
              </a:buClr>
              <a:buFont typeface="Wingdings" panose="05000000000000000000" pitchFamily="2" charset="2"/>
              <a:buChar char="§"/>
              <a:defRPr/>
            </a:pPr>
            <a:r>
              <a:rPr lang="de-DE" sz="2000" dirty="0"/>
              <a:t>Begrüßung und Kennenlernen </a:t>
            </a:r>
          </a:p>
          <a:p>
            <a:pPr lvl="1" defTabSz="457200" fontAlgn="auto">
              <a:spcBef>
                <a:spcPts val="0"/>
              </a:spcBef>
              <a:spcAft>
                <a:spcPts val="0"/>
              </a:spcAft>
              <a:buClr>
                <a:srgbClr val="337987"/>
              </a:buClr>
              <a:buFont typeface="Wingdings" panose="05000000000000000000" pitchFamily="2" charset="2"/>
              <a:buChar char="§"/>
              <a:defRPr/>
            </a:pPr>
            <a:r>
              <a:rPr lang="de-DE" sz="2000" dirty="0"/>
              <a:t>Vorstellen des DZLM </a:t>
            </a:r>
          </a:p>
          <a:p>
            <a:pPr lvl="1" defTabSz="457200" fontAlgn="auto">
              <a:spcBef>
                <a:spcPts val="0"/>
              </a:spcBef>
              <a:spcAft>
                <a:spcPts val="0"/>
              </a:spcAft>
              <a:buClr>
                <a:srgbClr val="337987"/>
              </a:buClr>
              <a:buFont typeface="Wingdings" panose="05000000000000000000" pitchFamily="2" charset="2"/>
              <a:buChar char="§"/>
              <a:defRPr/>
            </a:pPr>
            <a:r>
              <a:rPr lang="de-DE" sz="2000" b="1" dirty="0"/>
              <a:t>Überblick über das gesamte Fortbildungsprogramm</a:t>
            </a:r>
          </a:p>
        </p:txBody>
      </p:sp>
      <p:sp>
        <p:nvSpPr>
          <p:cNvPr id="13" name="Textfeld 12"/>
          <p:cNvSpPr txBox="1"/>
          <p:nvPr/>
        </p:nvSpPr>
        <p:spPr>
          <a:xfrm>
            <a:off x="6957391" y="132522"/>
            <a:ext cx="184731"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
        <p:nvSpPr>
          <p:cNvPr id="14" name="Textfeld 13"/>
          <p:cNvSpPr txBox="1"/>
          <p:nvPr/>
        </p:nvSpPr>
        <p:spPr>
          <a:xfrm>
            <a:off x="8812696" y="92765"/>
            <a:ext cx="184731"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spTree>
    <p:extLst>
      <p:ext uri="{BB962C8B-B14F-4D97-AF65-F5344CB8AC3E}">
        <p14:creationId xmlns:p14="http://schemas.microsoft.com/office/powerpoint/2010/main" val="9475423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p:cNvSpPr>
            <a:spLocks noGrp="1"/>
          </p:cNvSpPr>
          <p:nvPr>
            <p:ph type="title"/>
          </p:nvPr>
        </p:nvSpPr>
        <p:spPr/>
        <p:txBody>
          <a:bodyPr>
            <a:normAutofit/>
          </a:bodyPr>
          <a:lstStyle/>
          <a:p>
            <a:r>
              <a:rPr lang="de-DE" dirty="0"/>
              <a:t>Überblick: </a:t>
            </a:r>
            <a:r>
              <a:rPr lang="de-DE" dirty="0" err="1"/>
              <a:t>DigMA</a:t>
            </a:r>
            <a:r>
              <a:rPr lang="de-DE" dirty="0"/>
              <a:t> - Digitale Medien zur kognitiven Aktivierung</a:t>
            </a:r>
            <a:endParaRPr lang="de-DE" sz="2500" dirty="0"/>
          </a:p>
        </p:txBody>
      </p:sp>
      <p:graphicFrame>
        <p:nvGraphicFramePr>
          <p:cNvPr id="2" name="Diagramm 1">
            <a:extLst>
              <a:ext uri="{FF2B5EF4-FFF2-40B4-BE49-F238E27FC236}">
                <a16:creationId xmlns:a16="http://schemas.microsoft.com/office/drawing/2014/main" id="{0DA6184A-5CC8-E842-A034-6C4F55DCD53B}"/>
              </a:ext>
            </a:extLst>
          </p:cNvPr>
          <p:cNvGraphicFramePr/>
          <p:nvPr>
            <p:extLst>
              <p:ext uri="{D42A27DB-BD31-4B8C-83A1-F6EECF244321}">
                <p14:modId xmlns:p14="http://schemas.microsoft.com/office/powerpoint/2010/main" val="10530328"/>
              </p:ext>
            </p:extLst>
          </p:nvPr>
        </p:nvGraphicFramePr>
        <p:xfrm>
          <a:off x="1123327" y="766927"/>
          <a:ext cx="7629736" cy="5430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a:extLst>
              <a:ext uri="{FF2B5EF4-FFF2-40B4-BE49-F238E27FC236}">
                <a16:creationId xmlns:a16="http://schemas.microsoft.com/office/drawing/2014/main" id="{34BEF256-A4BD-1B49-AA94-C634660AAF69}"/>
              </a:ext>
            </a:extLst>
          </p:cNvPr>
          <p:cNvSpPr txBox="1"/>
          <p:nvPr/>
        </p:nvSpPr>
        <p:spPr>
          <a:xfrm>
            <a:off x="929089" y="2952766"/>
            <a:ext cx="736099" cy="400110"/>
          </a:xfrm>
          <a:prstGeom prst="rect">
            <a:avLst/>
          </a:prstGeom>
          <a:solidFill>
            <a:srgbClr val="F8B44F"/>
          </a:solidFill>
        </p:spPr>
        <p:txBody>
          <a:bodyPr wrap="square" rtlCol="0">
            <a:spAutoFit/>
          </a:bodyPr>
          <a:lstStyle/>
          <a:p>
            <a:pPr algn="ctr"/>
            <a:r>
              <a:rPr lang="de-DE" sz="2000" dirty="0">
                <a:solidFill>
                  <a:schemeClr val="bg1"/>
                </a:solidFill>
                <a:latin typeface="Calibri" panose="020F0502020204030204" pitchFamily="34" charset="0"/>
              </a:rPr>
              <a:t>3h</a:t>
            </a:r>
          </a:p>
        </p:txBody>
      </p:sp>
      <p:sp>
        <p:nvSpPr>
          <p:cNvPr id="16" name="Textfeld 15">
            <a:extLst>
              <a:ext uri="{FF2B5EF4-FFF2-40B4-BE49-F238E27FC236}">
                <a16:creationId xmlns:a16="http://schemas.microsoft.com/office/drawing/2014/main" id="{D92EDBD6-DE4F-8240-A4FA-47EC81BBC47A}"/>
              </a:ext>
            </a:extLst>
          </p:cNvPr>
          <p:cNvSpPr txBox="1"/>
          <p:nvPr/>
        </p:nvSpPr>
        <p:spPr>
          <a:xfrm>
            <a:off x="935039" y="3679496"/>
            <a:ext cx="736099" cy="400110"/>
          </a:xfrm>
          <a:prstGeom prst="rect">
            <a:avLst/>
          </a:prstGeom>
          <a:solidFill>
            <a:srgbClr val="327A86"/>
          </a:solidFill>
        </p:spPr>
        <p:txBody>
          <a:bodyPr wrap="none" rtlCol="0">
            <a:spAutoFit/>
          </a:bodyPr>
          <a:lstStyle/>
          <a:p>
            <a:r>
              <a:rPr lang="de-DE" sz="2000" dirty="0">
                <a:solidFill>
                  <a:schemeClr val="bg1"/>
                </a:solidFill>
                <a:latin typeface="Calibri" panose="020F0502020204030204" pitchFamily="34" charset="0"/>
              </a:rPr>
              <a:t>1 ½ h</a:t>
            </a:r>
          </a:p>
        </p:txBody>
      </p:sp>
      <p:grpSp>
        <p:nvGrpSpPr>
          <p:cNvPr id="18" name="Gruppieren 17">
            <a:extLst>
              <a:ext uri="{FF2B5EF4-FFF2-40B4-BE49-F238E27FC236}">
                <a16:creationId xmlns:a16="http://schemas.microsoft.com/office/drawing/2014/main" id="{52C466A0-EA3B-174E-B6FF-1DFFFF19C6A8}"/>
              </a:ext>
            </a:extLst>
          </p:cNvPr>
          <p:cNvGrpSpPr/>
          <p:nvPr/>
        </p:nvGrpSpPr>
        <p:grpSpPr>
          <a:xfrm>
            <a:off x="1123325" y="6165304"/>
            <a:ext cx="7560000" cy="468000"/>
            <a:chOff x="398150" y="4901882"/>
            <a:chExt cx="6880968" cy="515808"/>
          </a:xfrm>
          <a:solidFill>
            <a:srgbClr val="337A87"/>
          </a:solidFill>
        </p:grpSpPr>
        <p:sp>
          <p:nvSpPr>
            <p:cNvPr id="22" name="Rechteck 21">
              <a:extLst>
                <a:ext uri="{FF2B5EF4-FFF2-40B4-BE49-F238E27FC236}">
                  <a16:creationId xmlns:a16="http://schemas.microsoft.com/office/drawing/2014/main" id="{23AA15AF-571D-0E44-A25B-E2D1D55FE686}"/>
                </a:ext>
              </a:extLst>
            </p:cNvPr>
            <p:cNvSpPr/>
            <p:nvPr/>
          </p:nvSpPr>
          <p:spPr>
            <a:xfrm>
              <a:off x="398150" y="4901882"/>
              <a:ext cx="6880968" cy="515808"/>
            </a:xfrm>
            <a:prstGeom prst="rect">
              <a:avLst/>
            </a:prstGeom>
            <a:grpFill/>
            <a:ln w="25400" cap="flat" cmpd="sng" algn="ctr">
              <a:solidFill>
                <a:prstClr val="white">
                  <a:hueOff val="0"/>
                  <a:satOff val="0"/>
                  <a:lumOff val="0"/>
                  <a:alphaOff val="0"/>
                </a:prstClr>
              </a:solidFill>
              <a:prstDash val="solid"/>
            </a:ln>
            <a:effectLst/>
          </p:spPr>
          <p:style>
            <a:lnRef idx="2">
              <a:scrgbClr r="0" g="0" b="0"/>
            </a:lnRef>
            <a:fillRef idx="1">
              <a:scrgbClr r="0" g="0" b="0"/>
            </a:fillRef>
            <a:effectRef idx="0">
              <a:scrgbClr r="0" g="0" b="0"/>
            </a:effectRef>
            <a:fontRef idx="minor">
              <a:schemeClr val="lt1"/>
            </a:fontRef>
          </p:style>
        </p:sp>
        <p:sp>
          <p:nvSpPr>
            <p:cNvPr id="23" name="Textfeld 22">
              <a:extLst>
                <a:ext uri="{FF2B5EF4-FFF2-40B4-BE49-F238E27FC236}">
                  <a16:creationId xmlns:a16="http://schemas.microsoft.com/office/drawing/2014/main" id="{4C3281DA-4A2F-454A-90A6-39493268128F}"/>
                </a:ext>
              </a:extLst>
            </p:cNvPr>
            <p:cNvSpPr txBox="1"/>
            <p:nvPr/>
          </p:nvSpPr>
          <p:spPr>
            <a:xfrm>
              <a:off x="398150" y="4901882"/>
              <a:ext cx="6880968" cy="51580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15569" tIns="40640" rIns="40640" bIns="40640" numCol="1" spcCol="1270" anchor="ctr" anchorCtr="0">
              <a:noAutofit/>
            </a:bodyPr>
            <a:lstStyle/>
            <a:p>
              <a:pPr marL="0" lvl="0" indent="0" algn="l" defTabSz="711200">
                <a:lnSpc>
                  <a:spcPct val="90000"/>
                </a:lnSpc>
                <a:spcBef>
                  <a:spcPct val="0"/>
                </a:spcBef>
                <a:spcAft>
                  <a:spcPct val="35000"/>
                </a:spcAft>
                <a:buNone/>
              </a:pPr>
              <a:endParaRPr lang="de-DE" sz="1700" i="0" kern="1200" dirty="0">
                <a:solidFill>
                  <a:prstClr val="white"/>
                </a:solidFill>
                <a:latin typeface="Arial"/>
                <a:ea typeface="ＭＳ Ｐゴシック"/>
                <a:cs typeface="ＭＳ Ｐゴシック"/>
              </a:endParaRPr>
            </a:p>
          </p:txBody>
        </p:sp>
      </p:grpSp>
      <p:sp>
        <p:nvSpPr>
          <p:cNvPr id="24" name="Oval 23">
            <a:extLst>
              <a:ext uri="{FF2B5EF4-FFF2-40B4-BE49-F238E27FC236}">
                <a16:creationId xmlns:a16="http://schemas.microsoft.com/office/drawing/2014/main" id="{19F35B4F-9F59-CD43-A390-192E5EC48321}"/>
              </a:ext>
            </a:extLst>
          </p:cNvPr>
          <p:cNvSpPr>
            <a:spLocks noChangeAspect="1"/>
          </p:cNvSpPr>
          <p:nvPr/>
        </p:nvSpPr>
        <p:spPr>
          <a:xfrm>
            <a:off x="769090" y="6073081"/>
            <a:ext cx="634558" cy="617945"/>
          </a:xfrm>
          <a:prstGeom prst="ellipse">
            <a:avLst/>
          </a:prstGeom>
          <a:ln>
            <a:solidFill>
              <a:srgbClr val="337A87"/>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5" name="Textfeld 24">
            <a:extLst>
              <a:ext uri="{FF2B5EF4-FFF2-40B4-BE49-F238E27FC236}">
                <a16:creationId xmlns:a16="http://schemas.microsoft.com/office/drawing/2014/main" id="{3DC37F33-7312-074E-912C-962A539523BF}"/>
              </a:ext>
            </a:extLst>
          </p:cNvPr>
          <p:cNvSpPr txBox="1"/>
          <p:nvPr/>
        </p:nvSpPr>
        <p:spPr>
          <a:xfrm>
            <a:off x="1493404" y="6197387"/>
            <a:ext cx="6480720" cy="369332"/>
          </a:xfrm>
          <a:prstGeom prst="rect">
            <a:avLst/>
          </a:prstGeom>
          <a:noFill/>
        </p:spPr>
        <p:txBody>
          <a:bodyPr wrap="square" rtlCol="0">
            <a:spAutoFit/>
          </a:bodyPr>
          <a:lstStyle/>
          <a:p>
            <a:r>
              <a:rPr lang="de-DE" sz="1800" dirty="0">
                <a:solidFill>
                  <a:schemeClr val="bg1"/>
                </a:solidFill>
                <a:latin typeface="+mn-lt"/>
              </a:rPr>
              <a:t>8 Einsatz von Videos am Beispiel von </a:t>
            </a:r>
            <a:r>
              <a:rPr lang="de-DE" sz="1800" i="1" dirty="0" err="1">
                <a:solidFill>
                  <a:schemeClr val="bg1"/>
                </a:solidFill>
                <a:latin typeface="+mn-lt"/>
              </a:rPr>
              <a:t>Flipped</a:t>
            </a:r>
            <a:r>
              <a:rPr lang="de-DE" sz="1800" i="1" dirty="0">
                <a:solidFill>
                  <a:schemeClr val="bg1"/>
                </a:solidFill>
                <a:latin typeface="+mn-lt"/>
              </a:rPr>
              <a:t> </a:t>
            </a:r>
            <a:r>
              <a:rPr lang="de-DE" sz="1800" i="1" dirty="0" err="1">
                <a:solidFill>
                  <a:schemeClr val="bg1"/>
                </a:solidFill>
                <a:latin typeface="+mn-lt"/>
              </a:rPr>
              <a:t>Classroom</a:t>
            </a:r>
            <a:endParaRPr lang="de-DE" sz="1800" i="1" dirty="0">
              <a:solidFill>
                <a:schemeClr val="bg1"/>
              </a:solidFill>
              <a:latin typeface="+mn-lt"/>
            </a:endParaRPr>
          </a:p>
        </p:txBody>
      </p:sp>
    </p:spTree>
    <p:extLst>
      <p:ext uri="{BB962C8B-B14F-4D97-AF65-F5344CB8AC3E}">
        <p14:creationId xmlns:p14="http://schemas.microsoft.com/office/powerpoint/2010/main" val="3449926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9">
            <a:extLst>
              <a:ext uri="{FF2B5EF4-FFF2-40B4-BE49-F238E27FC236}">
                <a16:creationId xmlns:a16="http://schemas.microsoft.com/office/drawing/2014/main" id="{1797C1CD-FF99-7648-AAB2-421826DEA118}"/>
              </a:ext>
            </a:extLst>
          </p:cNvPr>
          <p:cNvSpPr txBox="1">
            <a:spLocks/>
          </p:cNvSpPr>
          <p:nvPr/>
        </p:nvSpPr>
        <p:spPr>
          <a:xfrm>
            <a:off x="323528" y="417587"/>
            <a:ext cx="9001000" cy="608325"/>
          </a:xfrm>
          <a:prstGeom prst="rect">
            <a:avLst/>
          </a:prstGeom>
        </p:spPr>
        <p:txBody>
          <a:bodyPr>
            <a:no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grpSp>
        <p:nvGrpSpPr>
          <p:cNvPr id="5" name="Gruppieren 4">
            <a:extLst>
              <a:ext uri="{FF2B5EF4-FFF2-40B4-BE49-F238E27FC236}">
                <a16:creationId xmlns:a16="http://schemas.microsoft.com/office/drawing/2014/main" id="{F05DA0DD-8B4E-2D30-5928-167AB3EE76B0}"/>
              </a:ext>
            </a:extLst>
          </p:cNvPr>
          <p:cNvGrpSpPr/>
          <p:nvPr/>
        </p:nvGrpSpPr>
        <p:grpSpPr>
          <a:xfrm>
            <a:off x="323528" y="851679"/>
            <a:ext cx="6694339" cy="4375892"/>
            <a:chOff x="323528" y="851679"/>
            <a:chExt cx="6694339" cy="4375892"/>
          </a:xfrm>
        </p:grpSpPr>
        <p:sp>
          <p:nvSpPr>
            <p:cNvPr id="6" name="Gleichschenkliges Dreieck 2">
              <a:extLst>
                <a:ext uri="{FF2B5EF4-FFF2-40B4-BE49-F238E27FC236}">
                  <a16:creationId xmlns:a16="http://schemas.microsoft.com/office/drawing/2014/main" id="{22BF93F7-91CA-F04E-985D-0E6E290741A3}"/>
                </a:ext>
              </a:extLst>
            </p:cNvPr>
            <p:cNvSpPr/>
            <p:nvPr/>
          </p:nvSpPr>
          <p:spPr bwMode="auto">
            <a:xfrm>
              <a:off x="323528" y="851679"/>
              <a:ext cx="6694339" cy="1261884"/>
            </a:xfrm>
            <a:prstGeom prst="triangle">
              <a:avLst>
                <a:gd name="adj" fmla="val 50180"/>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Diagramm 4">
              <a:extLst>
                <a:ext uri="{FF2B5EF4-FFF2-40B4-BE49-F238E27FC236}">
                  <a16:creationId xmlns:a16="http://schemas.microsoft.com/office/drawing/2014/main" id="{634C4BB4-467C-B646-B610-175891258B31}"/>
                </a:ext>
              </a:extLst>
            </p:cNvPr>
            <p:cNvGraphicFramePr/>
            <p:nvPr>
              <p:extLst>
                <p:ext uri="{D42A27DB-BD31-4B8C-83A1-F6EECF244321}">
                  <p14:modId xmlns:p14="http://schemas.microsoft.com/office/powerpoint/2010/main" val="3826650805"/>
                </p:ext>
              </p:extLst>
            </p:nvPr>
          </p:nvGraphicFramePr>
          <p:xfrm>
            <a:off x="1583266" y="2150094"/>
            <a:ext cx="4347517" cy="30774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feld 7">
              <a:extLst>
                <a:ext uri="{FF2B5EF4-FFF2-40B4-BE49-F238E27FC236}">
                  <a16:creationId xmlns:a16="http://schemas.microsoft.com/office/drawing/2014/main" id="{0A8C3AAC-431D-5C49-B2B1-ED7A800C607D}"/>
                </a:ext>
              </a:extLst>
            </p:cNvPr>
            <p:cNvSpPr txBox="1"/>
            <p:nvPr/>
          </p:nvSpPr>
          <p:spPr>
            <a:xfrm>
              <a:off x="782309" y="1139908"/>
              <a:ext cx="5807412" cy="12618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sng"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zur Kommunikation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über  Lernplattformen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(KMS,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Iserv</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Moodle, HPI-</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Schulcloud</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Ilias,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Webweaver</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a:t>
              </a: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p:txBody>
        </p:sp>
      </p:grpSp>
      <p:sp>
        <p:nvSpPr>
          <p:cNvPr id="17" name="Titel 16">
            <a:extLst>
              <a:ext uri="{FF2B5EF4-FFF2-40B4-BE49-F238E27FC236}">
                <a16:creationId xmlns:a16="http://schemas.microsoft.com/office/drawing/2014/main" id="{C9A52A2D-AC81-B9C1-1E66-18B41FDC5947}"/>
              </a:ext>
            </a:extLst>
          </p:cNvPr>
          <p:cNvSpPr>
            <a:spLocks noGrp="1"/>
          </p:cNvSpPr>
          <p:nvPr>
            <p:ph type="title"/>
          </p:nvPr>
        </p:nvSpPr>
        <p:spPr/>
        <p:txBody>
          <a:bodyPr/>
          <a:lstStyle/>
          <a:p>
            <a:r>
              <a:rPr lang="de-DE" kern="0" dirty="0">
                <a:ea typeface="ＭＳ Ｐゴシック"/>
              </a:rPr>
              <a:t>Überblick digitaler Medien</a:t>
            </a:r>
            <a:br>
              <a:rPr lang="de-DE" kern="0" dirty="0"/>
            </a:br>
            <a:endParaRPr lang="de-DE" dirty="0"/>
          </a:p>
        </p:txBody>
      </p:sp>
      <p:sp>
        <p:nvSpPr>
          <p:cNvPr id="15" name="Titel 6">
            <a:extLst>
              <a:ext uri="{FF2B5EF4-FFF2-40B4-BE49-F238E27FC236}">
                <a16:creationId xmlns:a16="http://schemas.microsoft.com/office/drawing/2014/main" id="{0DCC2948-8A6C-CC41-549F-986EA0EDCB63}"/>
              </a:ext>
            </a:extLst>
          </p:cNvPr>
          <p:cNvSpPr txBox="1">
            <a:spLocks/>
          </p:cNvSpPr>
          <p:nvPr/>
        </p:nvSpPr>
        <p:spPr>
          <a:xfrm>
            <a:off x="323528" y="417587"/>
            <a:ext cx="8424936" cy="490861"/>
          </a:xfrm>
          <a:prstGeom prst="rect">
            <a:avLst/>
          </a:prstGeom>
        </p:spPr>
        <p:txBody>
          <a:bodyPr vert="horz" lIns="0" tIns="0" rIns="0" bIns="0" rtlCol="0" anchor="t" anchorCtr="0">
            <a:normAutofit/>
          </a:bodyPr>
          <a:lstStyle>
            <a:lvl1pPr algn="l" rtl="0" eaLnBrk="1" fontAlgn="base" hangingPunct="1">
              <a:spcBef>
                <a:spcPct val="0"/>
              </a:spcBef>
              <a:spcAft>
                <a:spcPct val="0"/>
              </a:spcAft>
              <a:defRPr sz="2200" b="1">
                <a:solidFill>
                  <a:srgbClr val="327A86"/>
                </a:solidFill>
                <a:latin typeface="+mj-lt"/>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p>
        </p:txBody>
      </p:sp>
    </p:spTree>
    <p:extLst>
      <p:ext uri="{BB962C8B-B14F-4D97-AF65-F5344CB8AC3E}">
        <p14:creationId xmlns:p14="http://schemas.microsoft.com/office/powerpoint/2010/main" val="2953988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hteck: abgerundete Ecken 1765">
            <a:extLst>
              <a:ext uri="{FF2B5EF4-FFF2-40B4-BE49-F238E27FC236}">
                <a16:creationId xmlns:a16="http://schemas.microsoft.com/office/drawing/2014/main" id="{570F6989-77DB-CE46-98BA-3DCBECD312C0}"/>
              </a:ext>
            </a:extLst>
          </p:cNvPr>
          <p:cNvSpPr/>
          <p:nvPr/>
        </p:nvSpPr>
        <p:spPr bwMode="auto">
          <a:xfrm>
            <a:off x="7381652" y="1692957"/>
            <a:ext cx="1643099" cy="869895"/>
          </a:xfrm>
          <a:prstGeom prst="roundRect">
            <a:avLst/>
          </a:prstGeom>
          <a:solidFill>
            <a:schemeClr val="tx2">
              <a:lumMod val="50000"/>
            </a:schemeClr>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Webkonferenz:</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BBB,</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Zoom,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7" name="Rechteck: abgerundete Ecken 1765">
            <a:extLst>
              <a:ext uri="{FF2B5EF4-FFF2-40B4-BE49-F238E27FC236}">
                <a16:creationId xmlns:a16="http://schemas.microsoft.com/office/drawing/2014/main" id="{EC56CBD8-5B47-F444-9CB6-FD2A554200CC}"/>
              </a:ext>
            </a:extLst>
          </p:cNvPr>
          <p:cNvSpPr/>
          <p:nvPr/>
        </p:nvSpPr>
        <p:spPr bwMode="auto">
          <a:xfrm>
            <a:off x="7381654" y="508454"/>
            <a:ext cx="1643098" cy="1134318"/>
          </a:xfrm>
          <a:prstGeom prst="roundRect">
            <a:avLst/>
          </a:prstGeom>
          <a:solidFill>
            <a:schemeClr val="accent1">
              <a:lumMod val="60000"/>
              <a:lumOff val="40000"/>
            </a:schemeClr>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Präsentation/ </a:t>
            </a: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Flipped</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 </a:t>
            </a: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Classroom</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H5P,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9" name="Gleichschenkliges Dreieck 2">
            <a:extLst>
              <a:ext uri="{FF2B5EF4-FFF2-40B4-BE49-F238E27FC236}">
                <a16:creationId xmlns:a16="http://schemas.microsoft.com/office/drawing/2014/main" id="{22BF93F7-91CA-F04E-985D-0E6E290741A3}"/>
              </a:ext>
            </a:extLst>
          </p:cNvPr>
          <p:cNvSpPr/>
          <p:nvPr/>
        </p:nvSpPr>
        <p:spPr bwMode="auto">
          <a:xfrm>
            <a:off x="323528" y="851679"/>
            <a:ext cx="6694339" cy="1261884"/>
          </a:xfrm>
          <a:prstGeom prst="triangle">
            <a:avLst>
              <a:gd name="adj" fmla="val 50180"/>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10" name="Diagramm 4">
            <a:extLst>
              <a:ext uri="{FF2B5EF4-FFF2-40B4-BE49-F238E27FC236}">
                <a16:creationId xmlns:a16="http://schemas.microsoft.com/office/drawing/2014/main" id="{634C4BB4-467C-B646-B610-175891258B31}"/>
              </a:ext>
            </a:extLst>
          </p:cNvPr>
          <p:cNvGraphicFramePr/>
          <p:nvPr>
            <p:extLst>
              <p:ext uri="{D42A27DB-BD31-4B8C-83A1-F6EECF244321}">
                <p14:modId xmlns:p14="http://schemas.microsoft.com/office/powerpoint/2010/main" val="4001827558"/>
              </p:ext>
            </p:extLst>
          </p:nvPr>
        </p:nvGraphicFramePr>
        <p:xfrm>
          <a:off x="1583266" y="2150094"/>
          <a:ext cx="4347517" cy="30774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feld 10">
            <a:extLst>
              <a:ext uri="{FF2B5EF4-FFF2-40B4-BE49-F238E27FC236}">
                <a16:creationId xmlns:a16="http://schemas.microsoft.com/office/drawing/2014/main" id="{0A8C3AAC-431D-5C49-B2B1-ED7A800C607D}"/>
              </a:ext>
            </a:extLst>
          </p:cNvPr>
          <p:cNvSpPr txBox="1"/>
          <p:nvPr/>
        </p:nvSpPr>
        <p:spPr>
          <a:xfrm>
            <a:off x="782309" y="1139908"/>
            <a:ext cx="5807412" cy="12618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sng"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zur Kommunikation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über  Lernplattformen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(KMS,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Iserv</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Moodle, HPI-</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Schulcloud</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Ilias,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Webweaver</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a:t>
            </a: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p:txBody>
      </p:sp>
      <p:sp>
        <p:nvSpPr>
          <p:cNvPr id="12" name="Titel 11">
            <a:extLst>
              <a:ext uri="{FF2B5EF4-FFF2-40B4-BE49-F238E27FC236}">
                <a16:creationId xmlns:a16="http://schemas.microsoft.com/office/drawing/2014/main" id="{5F319682-AF53-7344-182E-08D5C8E59072}"/>
              </a:ext>
            </a:extLst>
          </p:cNvPr>
          <p:cNvSpPr>
            <a:spLocks noGrp="1"/>
          </p:cNvSpPr>
          <p:nvPr>
            <p:ph type="title"/>
          </p:nvPr>
        </p:nvSpPr>
        <p:spPr/>
        <p:txBody>
          <a:bodyPr/>
          <a:lstStyle/>
          <a:p>
            <a:r>
              <a:rPr lang="de-DE" kern="0" dirty="0">
                <a:ea typeface="ＭＳ Ｐゴシック"/>
              </a:rPr>
              <a:t>Überblick digitaler Medien</a:t>
            </a:r>
            <a:endParaRPr lang="de-DE" dirty="0"/>
          </a:p>
        </p:txBody>
      </p:sp>
      <p:sp>
        <p:nvSpPr>
          <p:cNvPr id="8" name="Titel 1">
            <a:extLst>
              <a:ext uri="{FF2B5EF4-FFF2-40B4-BE49-F238E27FC236}">
                <a16:creationId xmlns:a16="http://schemas.microsoft.com/office/drawing/2014/main" id="{2FD2D2FC-5DAB-94F9-ADEA-B110177B7B93}"/>
              </a:ext>
            </a:extLst>
          </p:cNvPr>
          <p:cNvSpPr txBox="1">
            <a:spLocks/>
          </p:cNvSpPr>
          <p:nvPr/>
        </p:nvSpPr>
        <p:spPr>
          <a:xfrm>
            <a:off x="252000" y="324000"/>
            <a:ext cx="8640000" cy="396000"/>
          </a:xfrm>
          <a:prstGeom prst="rect">
            <a:avLst/>
          </a:prstGeom>
        </p:spPr>
        <p:txBody>
          <a:bodyPr vert="horz" lIns="91440" tIns="45720" rIns="91440" bIns="45720" rtlCol="0" anchor="ctr" anchorCtr="0">
            <a:normAutofit lnSpcReduction="10000"/>
          </a:bodyPr>
          <a:lstStyle>
            <a:lvl1pPr algn="l" rtl="0" eaLnBrk="1" fontAlgn="base" hangingPunct="1">
              <a:spcBef>
                <a:spcPct val="0"/>
              </a:spcBef>
              <a:spcAft>
                <a:spcPct val="0"/>
              </a:spcAft>
              <a:defRPr sz="22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p>
        </p:txBody>
      </p:sp>
    </p:spTree>
    <p:extLst>
      <p:ext uri="{BB962C8B-B14F-4D97-AF65-F5344CB8AC3E}">
        <p14:creationId xmlns:p14="http://schemas.microsoft.com/office/powerpoint/2010/main" val="1817653931"/>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Gleichschenkliges Dreieck 2">
            <a:extLst>
              <a:ext uri="{FF2B5EF4-FFF2-40B4-BE49-F238E27FC236}">
                <a16:creationId xmlns:a16="http://schemas.microsoft.com/office/drawing/2014/main" id="{22BF93F7-91CA-F04E-985D-0E6E290741A3}"/>
              </a:ext>
            </a:extLst>
          </p:cNvPr>
          <p:cNvSpPr/>
          <p:nvPr/>
        </p:nvSpPr>
        <p:spPr bwMode="auto">
          <a:xfrm>
            <a:off x="323528" y="851679"/>
            <a:ext cx="6694339" cy="1261884"/>
          </a:xfrm>
          <a:prstGeom prst="triangle">
            <a:avLst>
              <a:gd name="adj" fmla="val 50180"/>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7" name="Diagramm 4">
            <a:extLst>
              <a:ext uri="{FF2B5EF4-FFF2-40B4-BE49-F238E27FC236}">
                <a16:creationId xmlns:a16="http://schemas.microsoft.com/office/drawing/2014/main" id="{634C4BB4-467C-B646-B610-175891258B31}"/>
              </a:ext>
            </a:extLst>
          </p:cNvPr>
          <p:cNvGraphicFramePr/>
          <p:nvPr>
            <p:extLst>
              <p:ext uri="{D42A27DB-BD31-4B8C-83A1-F6EECF244321}">
                <p14:modId xmlns:p14="http://schemas.microsoft.com/office/powerpoint/2010/main" val="3819326706"/>
              </p:ext>
            </p:extLst>
          </p:nvPr>
        </p:nvGraphicFramePr>
        <p:xfrm>
          <a:off x="1583266" y="2150094"/>
          <a:ext cx="4347517" cy="30774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Textfeld 7">
            <a:extLst>
              <a:ext uri="{FF2B5EF4-FFF2-40B4-BE49-F238E27FC236}">
                <a16:creationId xmlns:a16="http://schemas.microsoft.com/office/drawing/2014/main" id="{0A8C3AAC-431D-5C49-B2B1-ED7A800C607D}"/>
              </a:ext>
            </a:extLst>
          </p:cNvPr>
          <p:cNvSpPr txBox="1"/>
          <p:nvPr/>
        </p:nvSpPr>
        <p:spPr>
          <a:xfrm>
            <a:off x="782309" y="1139908"/>
            <a:ext cx="5807412" cy="12618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sng"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zur Kommunikation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über  Lernplattformen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(KMS,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Iserv</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Moodle, HPI-</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Schulcloud</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Ilias,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Webweaver</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a:t>
            </a: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p:txBody>
      </p:sp>
      <p:sp>
        <p:nvSpPr>
          <p:cNvPr id="12" name="Rechteck: abgerundete Ecken 1762">
            <a:extLst>
              <a:ext uri="{FF2B5EF4-FFF2-40B4-BE49-F238E27FC236}">
                <a16:creationId xmlns:a16="http://schemas.microsoft.com/office/drawing/2014/main" id="{BB4EDD51-6582-574C-AE94-20B9FC24367C}"/>
              </a:ext>
            </a:extLst>
          </p:cNvPr>
          <p:cNvSpPr/>
          <p:nvPr/>
        </p:nvSpPr>
        <p:spPr bwMode="auto">
          <a:xfrm>
            <a:off x="7381652" y="3917730"/>
            <a:ext cx="1643099" cy="1093202"/>
          </a:xfrm>
          <a:prstGeom prst="roundRect">
            <a:avLst/>
          </a:prstGeom>
          <a:solidFill>
            <a:schemeClr val="tx2">
              <a:lumMod val="50000"/>
            </a:schemeClr>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Messenger:</a:t>
            </a: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Threema</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 </a:t>
            </a: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Telegram</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WA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3" name="Rechteck: abgerundete Ecken 1763">
            <a:extLst>
              <a:ext uri="{FF2B5EF4-FFF2-40B4-BE49-F238E27FC236}">
                <a16:creationId xmlns:a16="http://schemas.microsoft.com/office/drawing/2014/main" id="{82F73734-667A-784A-BB49-BFC53F79666A}"/>
              </a:ext>
            </a:extLst>
          </p:cNvPr>
          <p:cNvSpPr/>
          <p:nvPr/>
        </p:nvSpPr>
        <p:spPr bwMode="auto">
          <a:xfrm>
            <a:off x="7381652" y="2629859"/>
            <a:ext cx="1643099" cy="1229275"/>
          </a:xfrm>
          <a:prstGeom prst="roundRect">
            <a:avLst/>
          </a:prstGeom>
          <a:solidFill>
            <a:schemeClr val="tx2">
              <a:lumMod val="60000"/>
              <a:lumOff val="40000"/>
            </a:schemeClr>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ARS:</a:t>
            </a:r>
          </a:p>
          <a:p>
            <a:pPr marL="184150" marR="0" lvl="0" indent="-1841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Plickers</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84150" marR="0" lvl="0" indent="-1841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Quizizz</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84150" marR="0" lvl="0" indent="-1841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Mentimeter</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4" name="Rechteck: abgerundete Ecken 1765">
            <a:extLst>
              <a:ext uri="{FF2B5EF4-FFF2-40B4-BE49-F238E27FC236}">
                <a16:creationId xmlns:a16="http://schemas.microsoft.com/office/drawing/2014/main" id="{570F6989-77DB-CE46-98BA-3DCBECD312C0}"/>
              </a:ext>
            </a:extLst>
          </p:cNvPr>
          <p:cNvSpPr/>
          <p:nvPr/>
        </p:nvSpPr>
        <p:spPr bwMode="auto">
          <a:xfrm>
            <a:off x="7381652" y="1701368"/>
            <a:ext cx="1643099" cy="869895"/>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Webkonferenz:</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BBB,</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Zoom,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5" name="Rechteck: abgerundete Ecken 1762">
            <a:extLst>
              <a:ext uri="{FF2B5EF4-FFF2-40B4-BE49-F238E27FC236}">
                <a16:creationId xmlns:a16="http://schemas.microsoft.com/office/drawing/2014/main" id="{EE45DF61-55A1-A64B-B51F-1FE2CEE48A20}"/>
              </a:ext>
            </a:extLst>
          </p:cNvPr>
          <p:cNvSpPr/>
          <p:nvPr/>
        </p:nvSpPr>
        <p:spPr bwMode="auto">
          <a:xfrm>
            <a:off x="7381652" y="5069527"/>
            <a:ext cx="1643100" cy="1624051"/>
          </a:xfrm>
          <a:prstGeom prst="roundRect">
            <a:avLst/>
          </a:prstGeom>
          <a:solidFill>
            <a:schemeClr val="tx2">
              <a:lumMod val="20000"/>
              <a:lumOff val="80000"/>
            </a:schemeClr>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327A86"/>
                </a:solidFill>
                <a:effectLst/>
                <a:uLnTx/>
                <a:uFillTx/>
                <a:latin typeface="Calibri" panose="020F0502020204030204" pitchFamily="34" charset="0"/>
                <a:ea typeface="ＭＳ Ｐゴシック"/>
                <a:cs typeface="Calibri" panose="020F0502020204030204" pitchFamily="34" charset="0"/>
              </a:rPr>
              <a:t>Kooperations-tools:</a:t>
            </a: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srgbClr val="327A86"/>
                </a:solidFill>
                <a:effectLst/>
                <a:uLnTx/>
                <a:uFillTx/>
                <a:latin typeface="Calibri" panose="020F0502020204030204" pitchFamily="34" charset="0"/>
                <a:ea typeface="ＭＳ Ｐゴシック"/>
                <a:cs typeface="Calibri" panose="020F0502020204030204" pitchFamily="34" charset="0"/>
              </a:rPr>
              <a:t>Padlet</a:t>
            </a:r>
            <a:endParaRPr kumimoji="0" lang="de-DE" sz="1600" b="0" i="0" u="none" strike="noStrike" kern="1200" cap="none" spc="0" normalizeH="0" baseline="0" noProof="0" dirty="0">
              <a:ln>
                <a:noFill/>
              </a:ln>
              <a:solidFill>
                <a:srgbClr val="327A86"/>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srgbClr val="327A86"/>
                </a:solidFill>
                <a:effectLst/>
                <a:uLnTx/>
                <a:uFillTx/>
                <a:latin typeface="Calibri" panose="020F0502020204030204" pitchFamily="34" charset="0"/>
                <a:ea typeface="ＭＳ Ｐゴシック"/>
                <a:cs typeface="Calibri" panose="020F0502020204030204" pitchFamily="34" charset="0"/>
              </a:rPr>
              <a:t>Etherpad</a:t>
            </a:r>
            <a:endParaRPr kumimoji="0" lang="de-DE" sz="1600" b="0" i="0" u="none" strike="noStrike" kern="1200" cap="none" spc="0" normalizeH="0" baseline="0" noProof="0" dirty="0">
              <a:ln>
                <a:noFill/>
              </a:ln>
              <a:solidFill>
                <a:srgbClr val="327A86"/>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srgbClr val="327A86"/>
                </a:solidFill>
                <a:effectLst/>
                <a:uLnTx/>
                <a:uFillTx/>
                <a:latin typeface="Calibri" panose="020F0502020204030204" pitchFamily="34" charset="0"/>
                <a:ea typeface="ＭＳ Ｐゴシック"/>
                <a:cs typeface="Calibri" panose="020F0502020204030204" pitchFamily="34" charset="0"/>
              </a:rPr>
              <a:t>Googledocs</a:t>
            </a:r>
            <a:endParaRPr kumimoji="0" lang="de-DE" sz="1600" b="0" i="0" u="none" strike="noStrike" kern="1200" cap="none" spc="0" normalizeH="0" baseline="0" noProof="0" dirty="0">
              <a:ln>
                <a:noFill/>
              </a:ln>
              <a:solidFill>
                <a:srgbClr val="327A86"/>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srgbClr val="327A86"/>
                </a:solidFill>
                <a:effectLst/>
                <a:uLnTx/>
                <a:uFillTx/>
                <a:latin typeface="Calibri" panose="020F0502020204030204" pitchFamily="34" charset="0"/>
                <a:ea typeface="ＭＳ Ｐゴシック"/>
                <a:cs typeface="Calibri" panose="020F0502020204030204" pitchFamily="34" charset="0"/>
              </a:rPr>
              <a:t>Off 365</a:t>
            </a:r>
          </a:p>
        </p:txBody>
      </p:sp>
      <p:sp>
        <p:nvSpPr>
          <p:cNvPr id="17" name="Rechteck: abgerundete Ecken 1765">
            <a:extLst>
              <a:ext uri="{FF2B5EF4-FFF2-40B4-BE49-F238E27FC236}">
                <a16:creationId xmlns:a16="http://schemas.microsoft.com/office/drawing/2014/main" id="{EC56CBD8-5B47-F444-9CB6-FD2A554200CC}"/>
              </a:ext>
            </a:extLst>
          </p:cNvPr>
          <p:cNvSpPr/>
          <p:nvPr/>
        </p:nvSpPr>
        <p:spPr bwMode="auto">
          <a:xfrm>
            <a:off x="7381652" y="508454"/>
            <a:ext cx="1643098" cy="1134318"/>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Präsentation/ </a:t>
            </a: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Flipped</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 </a:t>
            </a: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Classroom</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H5P,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2" name="Titel 1">
            <a:extLst>
              <a:ext uri="{FF2B5EF4-FFF2-40B4-BE49-F238E27FC236}">
                <a16:creationId xmlns:a16="http://schemas.microsoft.com/office/drawing/2014/main" id="{45271072-26AE-E31D-4FF2-0F9CDCA75079}"/>
              </a:ext>
            </a:extLst>
          </p:cNvPr>
          <p:cNvSpPr>
            <a:spLocks noGrp="1"/>
          </p:cNvSpPr>
          <p:nvPr>
            <p:ph type="title"/>
          </p:nvPr>
        </p:nvSpPr>
        <p:spPr/>
        <p:txBody>
          <a:bodyPr/>
          <a:lstStyle/>
          <a:p>
            <a:r>
              <a:rPr lang="de-DE" kern="0" dirty="0">
                <a:ea typeface="ＭＳ Ｐゴシック"/>
              </a:rPr>
              <a:t>Überblick digitaler Medien</a:t>
            </a:r>
            <a:endParaRPr lang="de-DE" dirty="0"/>
          </a:p>
        </p:txBody>
      </p:sp>
    </p:spTree>
    <p:extLst>
      <p:ext uri="{BB962C8B-B14F-4D97-AF65-F5344CB8AC3E}">
        <p14:creationId xmlns:p14="http://schemas.microsoft.com/office/powerpoint/2010/main" val="3901144710"/>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Bildplatzhalter 9">
            <a:extLst>
              <a:ext uri="{FF2B5EF4-FFF2-40B4-BE49-F238E27FC236}">
                <a16:creationId xmlns:a16="http://schemas.microsoft.com/office/drawing/2014/main" id="{4DA90078-7421-E331-A2FD-4B9E58687E6D}"/>
              </a:ext>
            </a:extLst>
          </p:cNvPr>
          <p:cNvPicPr>
            <a:picLocks noGrp="1" noChangeAspect="1"/>
          </p:cNvPicPr>
          <p:nvPr>
            <p:ph type="pic" sz="quarter" idx="10"/>
          </p:nvPr>
        </p:nvPicPr>
        <p:blipFill rotWithShape="1">
          <a:blip r:embed="rId2"/>
          <a:srcRect t="13598" b="13598"/>
          <a:stretch/>
        </p:blipFill>
        <p:spPr>
          <a:prstGeom prst="rect">
            <a:avLst/>
          </a:prstGeom>
        </p:spPr>
      </p:pic>
      <p:sp>
        <p:nvSpPr>
          <p:cNvPr id="6" name="Textplatzhalter 5">
            <a:extLst>
              <a:ext uri="{FF2B5EF4-FFF2-40B4-BE49-F238E27FC236}">
                <a16:creationId xmlns:a16="http://schemas.microsoft.com/office/drawing/2014/main" id="{BEA9D292-C73F-5287-5535-B0C4C79720F8}"/>
              </a:ext>
            </a:extLst>
          </p:cNvPr>
          <p:cNvSpPr>
            <a:spLocks noGrp="1"/>
          </p:cNvSpPr>
          <p:nvPr>
            <p:ph type="body" sz="quarter" idx="11"/>
          </p:nvPr>
        </p:nvSpPr>
        <p:spPr/>
        <p:txBody>
          <a:bodyPr/>
          <a:lstStyle/>
          <a:p>
            <a:r>
              <a:rPr lang="de-DE" dirty="0"/>
              <a:t>Digitale Medien zur kognitiven Aktivierung im Mathematikunterricht (</a:t>
            </a:r>
            <a:r>
              <a:rPr lang="de-DE" dirty="0" err="1"/>
              <a:t>DigMA</a:t>
            </a:r>
            <a:r>
              <a:rPr lang="de-DE" dirty="0"/>
              <a:t>) </a:t>
            </a:r>
          </a:p>
        </p:txBody>
      </p:sp>
      <p:sp>
        <p:nvSpPr>
          <p:cNvPr id="4" name="Textplatzhalter 3">
            <a:extLst>
              <a:ext uri="{FF2B5EF4-FFF2-40B4-BE49-F238E27FC236}">
                <a16:creationId xmlns:a16="http://schemas.microsoft.com/office/drawing/2014/main" id="{151AC356-6017-ABD1-B9E3-206FB9A01CA2}"/>
              </a:ext>
            </a:extLst>
          </p:cNvPr>
          <p:cNvSpPr>
            <a:spLocks noGrp="1"/>
          </p:cNvSpPr>
          <p:nvPr>
            <p:ph type="body" sz="quarter" idx="12"/>
          </p:nvPr>
        </p:nvSpPr>
        <p:spPr/>
        <p:txBody>
          <a:bodyPr/>
          <a:lstStyle/>
          <a:p>
            <a:r>
              <a:rPr lang="de-DE" dirty="0"/>
              <a:t>Baustein 0 | Einstieg</a:t>
            </a:r>
            <a:br>
              <a:rPr lang="de-DE" dirty="0"/>
            </a:br>
            <a:endParaRPr lang="de-DE" b="0" dirty="0"/>
          </a:p>
          <a:p>
            <a:endParaRPr lang="de-DE" dirty="0"/>
          </a:p>
        </p:txBody>
      </p:sp>
      <p:grpSp>
        <p:nvGrpSpPr>
          <p:cNvPr id="2" name="Gruppieren 1">
            <a:extLst>
              <a:ext uri="{FF2B5EF4-FFF2-40B4-BE49-F238E27FC236}">
                <a16:creationId xmlns:a16="http://schemas.microsoft.com/office/drawing/2014/main" id="{9E756B47-1484-8A0B-3B52-8ED8B456D017}"/>
              </a:ext>
            </a:extLst>
          </p:cNvPr>
          <p:cNvGrpSpPr/>
          <p:nvPr/>
        </p:nvGrpSpPr>
        <p:grpSpPr>
          <a:xfrm>
            <a:off x="7092280" y="4641683"/>
            <a:ext cx="1921814" cy="1748665"/>
            <a:chOff x="7092280" y="4641683"/>
            <a:chExt cx="1921814" cy="1748665"/>
          </a:xfrm>
        </p:grpSpPr>
        <p:sp>
          <p:nvSpPr>
            <p:cNvPr id="12" name="Textfeld 11">
              <a:extLst>
                <a:ext uri="{FF2B5EF4-FFF2-40B4-BE49-F238E27FC236}">
                  <a16:creationId xmlns:a16="http://schemas.microsoft.com/office/drawing/2014/main" id="{F9F314F8-D8EB-D3EF-4C39-4F2BB18FD1DA}"/>
                </a:ext>
              </a:extLst>
            </p:cNvPr>
            <p:cNvSpPr txBox="1"/>
            <p:nvPr/>
          </p:nvSpPr>
          <p:spPr>
            <a:xfrm>
              <a:off x="7092280" y="4641683"/>
              <a:ext cx="1098849" cy="223138"/>
            </a:xfrm>
            <a:prstGeom prst="rect">
              <a:avLst/>
            </a:prstGeom>
            <a:noFill/>
          </p:spPr>
          <p:txBody>
            <a:bodyPr wrap="square" rtlCol="0">
              <a:spAutoFit/>
            </a:bodyPr>
            <a:lstStyle/>
            <a:p>
              <a:pPr algn="r"/>
              <a:r>
                <a:rPr lang="de-DE" sz="850" b="0" dirty="0">
                  <a:latin typeface="Calibri" panose="020F0502020204030204" pitchFamily="34" charset="0"/>
                </a:rPr>
                <a:t>In Kooperation mit</a:t>
              </a:r>
            </a:p>
          </p:txBody>
        </p:sp>
        <p:sp>
          <p:nvSpPr>
            <p:cNvPr id="14" name="Textfeld 13">
              <a:extLst>
                <a:ext uri="{FF2B5EF4-FFF2-40B4-BE49-F238E27FC236}">
                  <a16:creationId xmlns:a16="http://schemas.microsoft.com/office/drawing/2014/main" id="{85188984-DCF0-AF73-4AEC-3B61A6629814}"/>
                </a:ext>
              </a:extLst>
            </p:cNvPr>
            <p:cNvSpPr txBox="1"/>
            <p:nvPr/>
          </p:nvSpPr>
          <p:spPr>
            <a:xfrm>
              <a:off x="7178398" y="5251575"/>
              <a:ext cx="1835696" cy="1138773"/>
            </a:xfrm>
            <a:prstGeom prst="rect">
              <a:avLst/>
            </a:prstGeom>
            <a:noFill/>
          </p:spPr>
          <p:txBody>
            <a:bodyPr wrap="square" rtlCol="0">
              <a:spAutoFit/>
            </a:bodyPr>
            <a:lstStyle/>
            <a:p>
              <a:r>
                <a:rPr lang="de-DE" sz="800" b="1" dirty="0"/>
                <a:t>Institut für Qualitätsentwicklung an Schulen</a:t>
              </a:r>
              <a:r>
                <a:rPr lang="de-DE" sz="800" dirty="0"/>
                <a:t> </a:t>
              </a:r>
            </a:p>
            <a:p>
              <a:r>
                <a:rPr lang="de-DE" sz="800" b="1" dirty="0"/>
                <a:t>Schleswig-Holstein</a:t>
              </a:r>
              <a:r>
                <a:rPr lang="de-DE" sz="800" dirty="0"/>
                <a:t> (IQSH)</a:t>
              </a:r>
            </a:p>
            <a:p>
              <a:r>
                <a:rPr lang="de-DE" sz="800" dirty="0"/>
                <a:t>des Ministeriums für Bildung, Wissenschaft und Kultur</a:t>
              </a:r>
              <a:br>
                <a:rPr lang="de-DE" sz="800" dirty="0"/>
              </a:br>
              <a:r>
                <a:rPr lang="de-DE" sz="800" dirty="0"/>
                <a:t>des Landes Schleswig-Holstein</a:t>
              </a:r>
            </a:p>
            <a:p>
              <a:endParaRPr lang="de-DE" sz="2000" dirty="0">
                <a:latin typeface="Calibri" panose="020F0502020204030204" pitchFamily="34" charset="0"/>
              </a:endParaRPr>
            </a:p>
          </p:txBody>
        </p:sp>
        <p:pic>
          <p:nvPicPr>
            <p:cNvPr id="16" name="Grafik 15">
              <a:extLst>
                <a:ext uri="{FF2B5EF4-FFF2-40B4-BE49-F238E27FC236}">
                  <a16:creationId xmlns:a16="http://schemas.microsoft.com/office/drawing/2014/main" id="{D87144D4-B10F-DEC1-07B4-8A3EEA12A030}"/>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7272809" y="4882407"/>
              <a:ext cx="985709" cy="369168"/>
            </a:xfrm>
            <a:prstGeom prst="rect">
              <a:avLst/>
            </a:prstGeom>
          </p:spPr>
        </p:pic>
      </p:grpSp>
    </p:spTree>
    <p:extLst>
      <p:ext uri="{BB962C8B-B14F-4D97-AF65-F5344CB8AC3E}">
        <p14:creationId xmlns:p14="http://schemas.microsoft.com/office/powerpoint/2010/main" val="1441723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hteck: abgerundete Ecken 1218">
            <a:extLst>
              <a:ext uri="{FF2B5EF4-FFF2-40B4-BE49-F238E27FC236}">
                <a16:creationId xmlns:a16="http://schemas.microsoft.com/office/drawing/2014/main" id="{3BC582C5-03A9-D64C-9764-A5924180E021}"/>
              </a:ext>
            </a:extLst>
          </p:cNvPr>
          <p:cNvSpPr/>
          <p:nvPr/>
        </p:nvSpPr>
        <p:spPr bwMode="auto">
          <a:xfrm>
            <a:off x="3794316" y="5360337"/>
            <a:ext cx="3221258" cy="1346120"/>
          </a:xfrm>
          <a:prstGeom prst="roundRect">
            <a:avLst>
              <a:gd name="adj" fmla="val 11557"/>
            </a:avLst>
          </a:prstGeom>
          <a:solidFill>
            <a:srgbClr val="F8B44F"/>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sng" strike="noStrike" kern="1200" cap="none" spc="0" normalizeH="0" baseline="0" noProof="0" dirty="0">
                <a:ln>
                  <a:noFill/>
                </a:ln>
                <a:solidFill>
                  <a:prstClr val="black"/>
                </a:solidFill>
                <a:effectLst/>
                <a:uLnTx/>
                <a:uFillTx/>
                <a:latin typeface="Calibri"/>
                <a:ea typeface="ＭＳ Ｐゴシック"/>
              </a:rPr>
              <a:t>Themenspezifisch:</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Digitale Lernsysteme,  </a:t>
            </a:r>
            <a:br>
              <a:rPr kumimoji="0" lang="de-DE" sz="1600" b="0" i="0" u="none" strike="noStrike" kern="1200" cap="none" spc="0" normalizeH="0" baseline="0" noProof="0" dirty="0">
                <a:ln>
                  <a:noFill/>
                </a:ln>
                <a:solidFill>
                  <a:prstClr val="black"/>
                </a:solidFill>
                <a:effectLst/>
                <a:uLnTx/>
                <a:uFillTx/>
                <a:latin typeface="Calibri"/>
                <a:ea typeface="ＭＳ Ｐゴシック"/>
              </a:rPr>
            </a:br>
            <a:r>
              <a:rPr kumimoji="0" lang="de-DE" sz="1600" b="0" i="0" u="none" strike="noStrike" kern="1200" cap="none" spc="0" normalizeH="0" baseline="0" noProof="0" dirty="0">
                <a:ln>
                  <a:noFill/>
                </a:ln>
                <a:solidFill>
                  <a:prstClr val="black"/>
                </a:solidFill>
                <a:effectLst/>
                <a:uLnTx/>
                <a:uFillTx/>
                <a:latin typeface="Calibri"/>
                <a:ea typeface="ＭＳ Ｐゴシック"/>
              </a:rPr>
              <a:t>Simulationen, </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Videos, </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Übungssoftware, Apps </a:t>
            </a:r>
          </a:p>
        </p:txBody>
      </p:sp>
      <p:sp>
        <p:nvSpPr>
          <p:cNvPr id="11" name="Rechteck: abgerundete Ecken 1218">
            <a:extLst>
              <a:ext uri="{FF2B5EF4-FFF2-40B4-BE49-F238E27FC236}">
                <a16:creationId xmlns:a16="http://schemas.microsoft.com/office/drawing/2014/main" id="{1ABCD02C-F935-7244-B813-6F9B7EAF94AF}"/>
              </a:ext>
            </a:extLst>
          </p:cNvPr>
          <p:cNvSpPr/>
          <p:nvPr/>
        </p:nvSpPr>
        <p:spPr bwMode="auto">
          <a:xfrm>
            <a:off x="469076" y="5347459"/>
            <a:ext cx="3236431" cy="1346120"/>
          </a:xfrm>
          <a:prstGeom prst="roundRect">
            <a:avLst>
              <a:gd name="adj" fmla="val 12409"/>
            </a:avLst>
          </a:prstGeom>
          <a:solidFill>
            <a:srgbClr val="F8B44F"/>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sng" strike="noStrike" kern="1200" cap="none" spc="0" normalizeH="0" baseline="0" noProof="0" dirty="0" err="1">
                <a:ln>
                  <a:noFill/>
                </a:ln>
                <a:solidFill>
                  <a:prstClr val="black"/>
                </a:solidFill>
                <a:effectLst/>
                <a:uLnTx/>
                <a:uFillTx/>
                <a:latin typeface="Calibri"/>
                <a:ea typeface="ＭＳ Ｐゴシック"/>
              </a:rPr>
              <a:t>Dig</a:t>
            </a:r>
            <a:r>
              <a:rPr kumimoji="0" lang="de-DE" sz="1600" b="0" i="0" u="sng" strike="noStrike" kern="1200" cap="none" spc="0" normalizeH="0" baseline="0" noProof="0" dirty="0">
                <a:ln>
                  <a:noFill/>
                </a:ln>
                <a:solidFill>
                  <a:prstClr val="black"/>
                </a:solidFill>
                <a:effectLst/>
                <a:uLnTx/>
                <a:uFillTx/>
                <a:latin typeface="Calibri"/>
                <a:ea typeface="ＭＳ Ｐゴシック"/>
              </a:rPr>
              <a:t>. Mathematikwerkzeuge: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Tabellenkalkulation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Computeralgebra, </a:t>
            </a:r>
            <a:r>
              <a:rPr kumimoji="0" lang="de-DE" sz="1600" b="0" i="0" u="none" strike="noStrike" kern="1200" cap="none" spc="0" normalizeH="0" baseline="0" noProof="0" dirty="0" err="1">
                <a:ln>
                  <a:noFill/>
                </a:ln>
                <a:solidFill>
                  <a:prstClr val="black"/>
                </a:solidFill>
                <a:effectLst/>
                <a:uLnTx/>
                <a:uFillTx/>
                <a:latin typeface="Calibri"/>
                <a:ea typeface="ＭＳ Ｐゴシック"/>
              </a:rPr>
              <a:t>Fkt</a:t>
            </a:r>
            <a:r>
              <a:rPr kumimoji="0" lang="de-DE" sz="1600" b="0" i="0" u="none" strike="noStrike" kern="1200" cap="none" spc="0" normalizeH="0" baseline="0" noProof="0" dirty="0">
                <a:ln>
                  <a:noFill/>
                </a:ln>
                <a:solidFill>
                  <a:prstClr val="black"/>
                </a:solidFill>
                <a:effectLst/>
                <a:uLnTx/>
                <a:uFillTx/>
                <a:latin typeface="Calibri"/>
                <a:ea typeface="ＭＳ Ｐゴシック"/>
              </a:rPr>
              <a:t>-Plotter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Geometriesoftware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Statistiktools</a:t>
            </a:r>
          </a:p>
        </p:txBody>
      </p:sp>
      <p:sp>
        <p:nvSpPr>
          <p:cNvPr id="12" name="Rechteck: abgerundete Ecken 1762">
            <a:extLst>
              <a:ext uri="{FF2B5EF4-FFF2-40B4-BE49-F238E27FC236}">
                <a16:creationId xmlns:a16="http://schemas.microsoft.com/office/drawing/2014/main" id="{BB4EDD51-6582-574C-AE94-20B9FC24367C}"/>
              </a:ext>
            </a:extLst>
          </p:cNvPr>
          <p:cNvSpPr/>
          <p:nvPr/>
        </p:nvSpPr>
        <p:spPr bwMode="auto">
          <a:xfrm>
            <a:off x="7381652" y="3917730"/>
            <a:ext cx="1643099" cy="1093202"/>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Messenger:</a:t>
            </a: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Threema</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 </a:t>
            </a: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Telegram</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WA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3" name="Rechteck: abgerundete Ecken 1763">
            <a:extLst>
              <a:ext uri="{FF2B5EF4-FFF2-40B4-BE49-F238E27FC236}">
                <a16:creationId xmlns:a16="http://schemas.microsoft.com/office/drawing/2014/main" id="{82F73734-667A-784A-BB49-BFC53F79666A}"/>
              </a:ext>
            </a:extLst>
          </p:cNvPr>
          <p:cNvSpPr/>
          <p:nvPr/>
        </p:nvSpPr>
        <p:spPr bwMode="auto">
          <a:xfrm>
            <a:off x="7381652" y="2629859"/>
            <a:ext cx="1643099" cy="1229275"/>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ARS:</a:t>
            </a:r>
          </a:p>
          <a:p>
            <a:pPr marL="184150" marR="0" lvl="0" indent="-1841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Plickers</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84150" marR="0" lvl="0" indent="-1841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Quizizz</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84150" marR="0" lvl="0" indent="-18415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Mentimeter</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4" name="Rechteck: abgerundete Ecken 1765">
            <a:extLst>
              <a:ext uri="{FF2B5EF4-FFF2-40B4-BE49-F238E27FC236}">
                <a16:creationId xmlns:a16="http://schemas.microsoft.com/office/drawing/2014/main" id="{570F6989-77DB-CE46-98BA-3DCBECD312C0}"/>
              </a:ext>
            </a:extLst>
          </p:cNvPr>
          <p:cNvSpPr/>
          <p:nvPr/>
        </p:nvSpPr>
        <p:spPr bwMode="auto">
          <a:xfrm>
            <a:off x="7381652" y="1701368"/>
            <a:ext cx="1643099" cy="869895"/>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Webkonferenz:</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BBB,</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Zoom,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5" name="Rechteck: abgerundete Ecken 1762">
            <a:extLst>
              <a:ext uri="{FF2B5EF4-FFF2-40B4-BE49-F238E27FC236}">
                <a16:creationId xmlns:a16="http://schemas.microsoft.com/office/drawing/2014/main" id="{EE45DF61-55A1-A64B-B51F-1FE2CEE48A20}"/>
              </a:ext>
            </a:extLst>
          </p:cNvPr>
          <p:cNvSpPr/>
          <p:nvPr/>
        </p:nvSpPr>
        <p:spPr bwMode="auto">
          <a:xfrm>
            <a:off x="7381652" y="5069527"/>
            <a:ext cx="1643100" cy="1624051"/>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Kooperations-tools:</a:t>
            </a: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Padlet</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Etherpad</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Googledocs</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endParaRPr>
          </a:p>
          <a:p>
            <a:pPr marL="139700" marR="0" lvl="0" indent="-139700"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Off 365</a:t>
            </a:r>
          </a:p>
        </p:txBody>
      </p:sp>
      <p:sp>
        <p:nvSpPr>
          <p:cNvPr id="17" name="Rechteck: abgerundete Ecken 1765">
            <a:extLst>
              <a:ext uri="{FF2B5EF4-FFF2-40B4-BE49-F238E27FC236}">
                <a16:creationId xmlns:a16="http://schemas.microsoft.com/office/drawing/2014/main" id="{EC56CBD8-5B47-F444-9CB6-FD2A554200CC}"/>
              </a:ext>
            </a:extLst>
          </p:cNvPr>
          <p:cNvSpPr/>
          <p:nvPr/>
        </p:nvSpPr>
        <p:spPr bwMode="auto">
          <a:xfrm>
            <a:off x="7381652" y="508454"/>
            <a:ext cx="1643098" cy="1134318"/>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Präsentation/ </a:t>
            </a: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Flipped</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 </a:t>
            </a:r>
            <a:r>
              <a:rPr kumimoji="0" lang="de-DE" sz="1600" b="0" i="0" u="none" strike="noStrike" kern="1200" cap="none" spc="0" normalizeH="0" baseline="0" noProof="0" dirty="0" err="1">
                <a:ln>
                  <a:noFill/>
                </a:ln>
                <a:solidFill>
                  <a:prstClr val="white"/>
                </a:solidFill>
                <a:effectLst/>
                <a:uLnTx/>
                <a:uFillTx/>
                <a:latin typeface="Calibri" panose="020F0502020204030204" pitchFamily="34" charset="0"/>
                <a:ea typeface="ＭＳ Ｐゴシック"/>
                <a:cs typeface="Calibri" panose="020F0502020204030204" pitchFamily="34" charset="0"/>
              </a:rPr>
              <a:t>Classroom</a:t>
            </a: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a:t>
            </a:r>
          </a:p>
          <a:p>
            <a:pPr marL="139700" marR="0" lvl="0" indent="-85725" algn="l" defTabSz="914400"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H5P, ...</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8" name="Gleichschenkliges Dreieck 2">
            <a:extLst>
              <a:ext uri="{FF2B5EF4-FFF2-40B4-BE49-F238E27FC236}">
                <a16:creationId xmlns:a16="http://schemas.microsoft.com/office/drawing/2014/main" id="{22BF93F7-91CA-F04E-985D-0E6E290741A3}"/>
              </a:ext>
            </a:extLst>
          </p:cNvPr>
          <p:cNvSpPr/>
          <p:nvPr/>
        </p:nvSpPr>
        <p:spPr bwMode="auto">
          <a:xfrm>
            <a:off x="323528" y="851679"/>
            <a:ext cx="6694339" cy="1261884"/>
          </a:xfrm>
          <a:prstGeom prst="triangle">
            <a:avLst>
              <a:gd name="adj" fmla="val 50180"/>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19" name="Diagramm 4">
            <a:extLst>
              <a:ext uri="{FF2B5EF4-FFF2-40B4-BE49-F238E27FC236}">
                <a16:creationId xmlns:a16="http://schemas.microsoft.com/office/drawing/2014/main" id="{634C4BB4-467C-B646-B610-175891258B31}"/>
              </a:ext>
            </a:extLst>
          </p:cNvPr>
          <p:cNvGraphicFramePr/>
          <p:nvPr>
            <p:extLst>
              <p:ext uri="{D42A27DB-BD31-4B8C-83A1-F6EECF244321}">
                <p14:modId xmlns:p14="http://schemas.microsoft.com/office/powerpoint/2010/main" val="1491660676"/>
              </p:ext>
            </p:extLst>
          </p:nvPr>
        </p:nvGraphicFramePr>
        <p:xfrm>
          <a:off x="1583266" y="2150094"/>
          <a:ext cx="4347517" cy="30774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0" name="Textfeld 19">
            <a:extLst>
              <a:ext uri="{FF2B5EF4-FFF2-40B4-BE49-F238E27FC236}">
                <a16:creationId xmlns:a16="http://schemas.microsoft.com/office/drawing/2014/main" id="{0A8C3AAC-431D-5C49-B2B1-ED7A800C607D}"/>
              </a:ext>
            </a:extLst>
          </p:cNvPr>
          <p:cNvSpPr txBox="1"/>
          <p:nvPr/>
        </p:nvSpPr>
        <p:spPr>
          <a:xfrm>
            <a:off x="782309" y="1139908"/>
            <a:ext cx="5807412" cy="12618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sng"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zur Kommunikation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über  Lernplattformen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(KMS,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Iserv</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Moodle, HPI-</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Schulcloud</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Ilias,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Webweaver</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a:t>
            </a: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p:txBody>
      </p:sp>
      <p:sp>
        <p:nvSpPr>
          <p:cNvPr id="2" name="Titel 1">
            <a:extLst>
              <a:ext uri="{FF2B5EF4-FFF2-40B4-BE49-F238E27FC236}">
                <a16:creationId xmlns:a16="http://schemas.microsoft.com/office/drawing/2014/main" id="{A8F61057-23BD-7729-5681-7FFD50D0A957}"/>
              </a:ext>
            </a:extLst>
          </p:cNvPr>
          <p:cNvSpPr>
            <a:spLocks noGrp="1"/>
          </p:cNvSpPr>
          <p:nvPr>
            <p:ph type="title"/>
          </p:nvPr>
        </p:nvSpPr>
        <p:spPr/>
        <p:txBody>
          <a:bodyPr/>
          <a:lstStyle/>
          <a:p>
            <a:r>
              <a:rPr lang="de-DE" kern="0" dirty="0">
                <a:ea typeface="ＭＳ Ｐゴシック"/>
              </a:rPr>
              <a:t>Überblick digitaler Medien</a:t>
            </a:r>
            <a:endParaRPr lang="de-DE" dirty="0"/>
          </a:p>
        </p:txBody>
      </p:sp>
    </p:spTree>
    <p:extLst>
      <p:ext uri="{BB962C8B-B14F-4D97-AF65-F5344CB8AC3E}">
        <p14:creationId xmlns:p14="http://schemas.microsoft.com/office/powerpoint/2010/main" val="449532931"/>
      </p:ext>
    </p:extLst>
  </p:cSld>
  <p:clrMapOvr>
    <a:overrideClrMapping bg1="lt1" tx1="dk1" bg2="lt2" tx2="dk2" accent1="accent1" accent2="accent2" accent3="accent3" accent4="accent4" accent5="accent5" accent6="accent6" hlink="hlink" folHlink="folHlink"/>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hteck: abgerundete Ecken 1218">
            <a:extLst>
              <a:ext uri="{FF2B5EF4-FFF2-40B4-BE49-F238E27FC236}">
                <a16:creationId xmlns:a16="http://schemas.microsoft.com/office/drawing/2014/main" id="{3BC582C5-03A9-D64C-9764-A5924180E021}"/>
              </a:ext>
            </a:extLst>
          </p:cNvPr>
          <p:cNvSpPr/>
          <p:nvPr/>
        </p:nvSpPr>
        <p:spPr bwMode="auto">
          <a:xfrm>
            <a:off x="3794316" y="5360337"/>
            <a:ext cx="3221258" cy="1381032"/>
          </a:xfrm>
          <a:prstGeom prst="roundRect">
            <a:avLst>
              <a:gd name="adj" fmla="val 11557"/>
            </a:avLst>
          </a:prstGeom>
          <a:solidFill>
            <a:srgbClr val="F8B44F"/>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sng" strike="noStrike" kern="1200" cap="none" spc="0" normalizeH="0" baseline="0" noProof="0" dirty="0">
                <a:ln>
                  <a:noFill/>
                </a:ln>
                <a:solidFill>
                  <a:prstClr val="black"/>
                </a:solidFill>
                <a:effectLst/>
                <a:uLnTx/>
                <a:uFillTx/>
                <a:latin typeface="Calibri"/>
                <a:ea typeface="ＭＳ Ｐゴシック"/>
              </a:rPr>
              <a:t>Themenspezifisch:</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Digitale Lernsysteme,  </a:t>
            </a:r>
            <a:br>
              <a:rPr kumimoji="0" lang="de-DE" sz="1600" b="0" i="0" u="none" strike="noStrike" kern="1200" cap="none" spc="0" normalizeH="0" baseline="0" noProof="0" dirty="0">
                <a:ln>
                  <a:noFill/>
                </a:ln>
                <a:solidFill>
                  <a:prstClr val="black"/>
                </a:solidFill>
                <a:effectLst/>
                <a:uLnTx/>
                <a:uFillTx/>
                <a:latin typeface="Calibri"/>
                <a:ea typeface="ＭＳ Ｐゴシック"/>
              </a:rPr>
            </a:br>
            <a:r>
              <a:rPr kumimoji="0" lang="de-DE" sz="1600" b="0" i="0" u="none" strike="noStrike" kern="1200" cap="none" spc="0" normalizeH="0" baseline="0" noProof="0" dirty="0">
                <a:ln>
                  <a:noFill/>
                </a:ln>
                <a:solidFill>
                  <a:prstClr val="black"/>
                </a:solidFill>
                <a:effectLst/>
                <a:uLnTx/>
                <a:uFillTx/>
                <a:latin typeface="Calibri"/>
                <a:ea typeface="ＭＳ Ｐゴシック"/>
              </a:rPr>
              <a:t>Simulationen, </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Videos, </a:t>
            </a:r>
          </a:p>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Übungssoftware, Apps </a:t>
            </a:r>
          </a:p>
        </p:txBody>
      </p:sp>
      <p:sp>
        <p:nvSpPr>
          <p:cNvPr id="11" name="Rechteck: abgerundete Ecken 1218">
            <a:extLst>
              <a:ext uri="{FF2B5EF4-FFF2-40B4-BE49-F238E27FC236}">
                <a16:creationId xmlns:a16="http://schemas.microsoft.com/office/drawing/2014/main" id="{1ABCD02C-F935-7244-B813-6F9B7EAF94AF}"/>
              </a:ext>
            </a:extLst>
          </p:cNvPr>
          <p:cNvSpPr/>
          <p:nvPr/>
        </p:nvSpPr>
        <p:spPr bwMode="auto">
          <a:xfrm>
            <a:off x="469076" y="5347459"/>
            <a:ext cx="3236431" cy="1393910"/>
          </a:xfrm>
          <a:prstGeom prst="roundRect">
            <a:avLst>
              <a:gd name="adj" fmla="val 12409"/>
            </a:avLst>
          </a:prstGeom>
          <a:solidFill>
            <a:srgbClr val="F8B44F"/>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sng" strike="noStrike" kern="1200" cap="none" spc="0" normalizeH="0" baseline="0" noProof="0" dirty="0" err="1">
                <a:ln>
                  <a:noFill/>
                </a:ln>
                <a:solidFill>
                  <a:prstClr val="black"/>
                </a:solidFill>
                <a:effectLst/>
                <a:uLnTx/>
                <a:uFillTx/>
                <a:latin typeface="Calibri"/>
                <a:ea typeface="ＭＳ Ｐゴシック"/>
              </a:rPr>
              <a:t>Dig</a:t>
            </a:r>
            <a:r>
              <a:rPr kumimoji="0" lang="de-DE" sz="1600" b="0" i="0" u="sng" strike="noStrike" kern="1200" cap="none" spc="0" normalizeH="0" baseline="0" noProof="0" dirty="0">
                <a:ln>
                  <a:noFill/>
                </a:ln>
                <a:solidFill>
                  <a:prstClr val="black"/>
                </a:solidFill>
                <a:effectLst/>
                <a:uLnTx/>
                <a:uFillTx/>
                <a:latin typeface="Calibri"/>
                <a:ea typeface="ＭＳ Ｐゴシック"/>
              </a:rPr>
              <a:t>. Mathematikwerkzeuge: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Tabellenkalkulation</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Computeralgebra, </a:t>
            </a:r>
            <a:r>
              <a:rPr kumimoji="0" lang="de-DE" sz="1600" b="0" i="0" u="none" strike="noStrike" kern="1200" cap="none" spc="0" normalizeH="0" baseline="0" noProof="0" dirty="0" err="1">
                <a:ln>
                  <a:noFill/>
                </a:ln>
                <a:solidFill>
                  <a:prstClr val="black"/>
                </a:solidFill>
                <a:effectLst/>
                <a:uLnTx/>
                <a:uFillTx/>
                <a:latin typeface="Calibri"/>
                <a:ea typeface="ＭＳ Ｐゴシック"/>
              </a:rPr>
              <a:t>Fkt</a:t>
            </a:r>
            <a:r>
              <a:rPr kumimoji="0" lang="de-DE" sz="1600" b="0" i="0" u="none" strike="noStrike" kern="1200" cap="none" spc="0" normalizeH="0" baseline="0" noProof="0" dirty="0">
                <a:ln>
                  <a:noFill/>
                </a:ln>
                <a:solidFill>
                  <a:prstClr val="black"/>
                </a:solidFill>
                <a:effectLst/>
                <a:uLnTx/>
                <a:uFillTx/>
                <a:latin typeface="Calibri"/>
                <a:ea typeface="ＭＳ Ｐゴシック"/>
              </a:rPr>
              <a:t>-Plotter</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Geometriesoftware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black"/>
                </a:solidFill>
                <a:effectLst/>
                <a:uLnTx/>
                <a:uFillTx/>
                <a:latin typeface="Calibri"/>
                <a:ea typeface="ＭＳ Ｐゴシック"/>
              </a:rPr>
              <a:t>Statistiktools</a:t>
            </a:r>
          </a:p>
        </p:txBody>
      </p:sp>
      <p:sp>
        <p:nvSpPr>
          <p:cNvPr id="12" name="Rechteck: abgerundete Ecken 1762">
            <a:extLst>
              <a:ext uri="{FF2B5EF4-FFF2-40B4-BE49-F238E27FC236}">
                <a16:creationId xmlns:a16="http://schemas.microsoft.com/office/drawing/2014/main" id="{BB4EDD51-6582-574C-AE94-20B9FC24367C}"/>
              </a:ext>
            </a:extLst>
          </p:cNvPr>
          <p:cNvSpPr/>
          <p:nvPr/>
        </p:nvSpPr>
        <p:spPr bwMode="auto">
          <a:xfrm>
            <a:off x="7305512" y="4561928"/>
            <a:ext cx="1643717" cy="729333"/>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Kritisches Denken</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3" name="Rechteck: abgerundete Ecken 1763">
            <a:extLst>
              <a:ext uri="{FF2B5EF4-FFF2-40B4-BE49-F238E27FC236}">
                <a16:creationId xmlns:a16="http://schemas.microsoft.com/office/drawing/2014/main" id="{82F73734-667A-784A-BB49-BFC53F79666A}"/>
              </a:ext>
            </a:extLst>
          </p:cNvPr>
          <p:cNvSpPr/>
          <p:nvPr/>
        </p:nvSpPr>
        <p:spPr bwMode="auto">
          <a:xfrm>
            <a:off x="7305512" y="3704727"/>
            <a:ext cx="1655462" cy="723142"/>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Kreativität</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4" name="Rechteck: abgerundete Ecken 1765">
            <a:extLst>
              <a:ext uri="{FF2B5EF4-FFF2-40B4-BE49-F238E27FC236}">
                <a16:creationId xmlns:a16="http://schemas.microsoft.com/office/drawing/2014/main" id="{570F6989-77DB-CE46-98BA-3DCBECD312C0}"/>
              </a:ext>
            </a:extLst>
          </p:cNvPr>
          <p:cNvSpPr/>
          <p:nvPr/>
        </p:nvSpPr>
        <p:spPr bwMode="auto">
          <a:xfrm>
            <a:off x="7305512" y="2847525"/>
            <a:ext cx="1667207" cy="723142"/>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Kooperation</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7" name="Rechteck: abgerundete Ecken 1765">
            <a:extLst>
              <a:ext uri="{FF2B5EF4-FFF2-40B4-BE49-F238E27FC236}">
                <a16:creationId xmlns:a16="http://schemas.microsoft.com/office/drawing/2014/main" id="{EC56CBD8-5B47-F444-9CB6-FD2A554200CC}"/>
              </a:ext>
            </a:extLst>
          </p:cNvPr>
          <p:cNvSpPr/>
          <p:nvPr/>
        </p:nvSpPr>
        <p:spPr bwMode="auto">
          <a:xfrm>
            <a:off x="7305512" y="1983349"/>
            <a:ext cx="1646436" cy="730116"/>
          </a:xfrm>
          <a:prstGeom prst="roundRect">
            <a:avLst/>
          </a:prstGeom>
          <a:solidFill>
            <a:srgbClr val="327A86"/>
          </a:solid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a:cs typeface="Calibri" panose="020F0502020204030204" pitchFamily="34" charset="0"/>
              </a:rPr>
              <a:t>Kommunikation</a:t>
            </a:r>
            <a:endParaRPr kumimoji="0" lang="de-DE" sz="1600" b="0" i="0" u="none" strike="noStrike" kern="1200" cap="none" spc="0" normalizeH="0" baseline="0" noProof="0" dirty="0">
              <a:ln>
                <a:noFill/>
              </a:ln>
              <a:solidFill>
                <a:prstClr val="white"/>
              </a:solidFill>
              <a:effectLst/>
              <a:uLnTx/>
              <a:uFillTx/>
              <a:latin typeface="Calibri" panose="020F0502020204030204" pitchFamily="34" charset="0"/>
              <a:ea typeface="ＭＳ Ｐゴシック" charset="-128"/>
              <a:cs typeface="Calibri" panose="020F0502020204030204" pitchFamily="34" charset="0"/>
            </a:endParaRPr>
          </a:p>
        </p:txBody>
      </p:sp>
      <p:sp>
        <p:nvSpPr>
          <p:cNvPr id="18" name="Gleichschenkliges Dreieck 2">
            <a:extLst>
              <a:ext uri="{FF2B5EF4-FFF2-40B4-BE49-F238E27FC236}">
                <a16:creationId xmlns:a16="http://schemas.microsoft.com/office/drawing/2014/main" id="{22BF93F7-91CA-F04E-985D-0E6E290741A3}"/>
              </a:ext>
            </a:extLst>
          </p:cNvPr>
          <p:cNvSpPr/>
          <p:nvPr/>
        </p:nvSpPr>
        <p:spPr bwMode="auto">
          <a:xfrm>
            <a:off x="323528" y="851679"/>
            <a:ext cx="6694339" cy="1261884"/>
          </a:xfrm>
          <a:prstGeom prst="triangle">
            <a:avLst>
              <a:gd name="adj" fmla="val 50180"/>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19" name="Diagramm 4">
            <a:extLst>
              <a:ext uri="{FF2B5EF4-FFF2-40B4-BE49-F238E27FC236}">
                <a16:creationId xmlns:a16="http://schemas.microsoft.com/office/drawing/2014/main" id="{634C4BB4-467C-B646-B610-175891258B31}"/>
              </a:ext>
            </a:extLst>
          </p:cNvPr>
          <p:cNvGraphicFramePr/>
          <p:nvPr>
            <p:extLst>
              <p:ext uri="{D42A27DB-BD31-4B8C-83A1-F6EECF244321}">
                <p14:modId xmlns:p14="http://schemas.microsoft.com/office/powerpoint/2010/main" val="1209239834"/>
              </p:ext>
            </p:extLst>
          </p:nvPr>
        </p:nvGraphicFramePr>
        <p:xfrm>
          <a:off x="1583266" y="2150094"/>
          <a:ext cx="4347517" cy="30774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0" name="Textfeld 19">
            <a:extLst>
              <a:ext uri="{FF2B5EF4-FFF2-40B4-BE49-F238E27FC236}">
                <a16:creationId xmlns:a16="http://schemas.microsoft.com/office/drawing/2014/main" id="{0A8C3AAC-431D-5C49-B2B1-ED7A800C607D}"/>
              </a:ext>
            </a:extLst>
          </p:cNvPr>
          <p:cNvSpPr txBox="1"/>
          <p:nvPr/>
        </p:nvSpPr>
        <p:spPr>
          <a:xfrm>
            <a:off x="782309" y="1139908"/>
            <a:ext cx="5807412" cy="126188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sng"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zur Kommunikation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über  Lernplattformen </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(KMS,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Iserv</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Moodle, HPI-</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Schulcloud</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 Ilias, </a:t>
            </a:r>
            <a:r>
              <a:rPr kumimoji="0" lang="de-DE" sz="1600" b="0" i="0" u="none" strike="noStrike" kern="1200" cap="none" spc="0" normalizeH="0" baseline="0" noProof="0" dirty="0" err="1">
                <a:ln>
                  <a:noFill/>
                </a:ln>
                <a:solidFill>
                  <a:srgbClr val="FFFFFF"/>
                </a:solidFill>
                <a:effectLst/>
                <a:uLnTx/>
                <a:uFillTx/>
                <a:latin typeface="Calibri" panose="020F0502020204030204" pitchFamily="34" charset="0"/>
                <a:ea typeface="ＭＳ Ｐゴシック"/>
                <a:cs typeface="Calibri" panose="020F0502020204030204" pitchFamily="34" charset="0"/>
              </a:rPr>
              <a:t>Webweaver</a:t>
            </a:r>
            <a:r>
              <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a:cs typeface="Calibri" panose="020F0502020204030204" pitchFamily="34" charset="0"/>
              </a:rPr>
              <a:t>)</a:t>
            </a:r>
            <a:endParaRPr kumimoji="0" lang="de-DE" sz="16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p:txBody>
      </p:sp>
      <p:sp>
        <p:nvSpPr>
          <p:cNvPr id="2" name="Titel 1">
            <a:extLst>
              <a:ext uri="{FF2B5EF4-FFF2-40B4-BE49-F238E27FC236}">
                <a16:creationId xmlns:a16="http://schemas.microsoft.com/office/drawing/2014/main" id="{F130C3F6-5C74-ACE2-8AA8-02DFDCBE7C0C}"/>
              </a:ext>
            </a:extLst>
          </p:cNvPr>
          <p:cNvSpPr>
            <a:spLocks noGrp="1"/>
          </p:cNvSpPr>
          <p:nvPr>
            <p:ph type="title"/>
          </p:nvPr>
        </p:nvSpPr>
        <p:spPr/>
        <p:txBody>
          <a:bodyPr/>
          <a:lstStyle/>
          <a:p>
            <a:r>
              <a:rPr lang="de-DE" kern="0" dirty="0">
                <a:ea typeface="ＭＳ Ｐゴシック"/>
              </a:rPr>
              <a:t>Überblick digitaler Medien</a:t>
            </a:r>
            <a:endParaRPr lang="de-DE" dirty="0"/>
          </a:p>
        </p:txBody>
      </p:sp>
    </p:spTree>
    <p:extLst>
      <p:ext uri="{BB962C8B-B14F-4D97-AF65-F5344CB8AC3E}">
        <p14:creationId xmlns:p14="http://schemas.microsoft.com/office/powerpoint/2010/main" val="2585061738"/>
      </p:ext>
    </p:extLst>
  </p:cSld>
  <p:clrMapOvr>
    <a:overrideClrMapping bg1="lt1" tx1="dk1" bg2="lt2" tx2="dk2" accent1="accent1" accent2="accent2" accent3="accent3" accent4="accent4" accent5="accent5" accent6="accent6" hlink="hlink" folHlink="folHlink"/>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e 8"/>
          <p:cNvGraphicFramePr>
            <a:graphicFrameLocks noGrp="1"/>
          </p:cNvGraphicFramePr>
          <p:nvPr>
            <p:extLst>
              <p:ext uri="{D42A27DB-BD31-4B8C-83A1-F6EECF244321}">
                <p14:modId xmlns:p14="http://schemas.microsoft.com/office/powerpoint/2010/main" val="2937766431"/>
              </p:ext>
            </p:extLst>
          </p:nvPr>
        </p:nvGraphicFramePr>
        <p:xfrm>
          <a:off x="247963" y="807013"/>
          <a:ext cx="8588779" cy="3194538"/>
        </p:xfrm>
        <a:graphic>
          <a:graphicData uri="http://schemas.openxmlformats.org/drawingml/2006/table">
            <a:tbl>
              <a:tblPr firstRow="1" bandRow="1">
                <a:tableStyleId>{5C22544A-7EE6-4342-B048-85BDC9FD1C3A}</a:tableStyleId>
              </a:tblPr>
              <a:tblGrid>
                <a:gridCol w="1541575">
                  <a:extLst>
                    <a:ext uri="{9D8B030D-6E8A-4147-A177-3AD203B41FA5}">
                      <a16:colId xmlns:a16="http://schemas.microsoft.com/office/drawing/2014/main" val="20000"/>
                    </a:ext>
                  </a:extLst>
                </a:gridCol>
                <a:gridCol w="3358178">
                  <a:extLst>
                    <a:ext uri="{9D8B030D-6E8A-4147-A177-3AD203B41FA5}">
                      <a16:colId xmlns:a16="http://schemas.microsoft.com/office/drawing/2014/main" val="20001"/>
                    </a:ext>
                  </a:extLst>
                </a:gridCol>
                <a:gridCol w="3689026">
                  <a:extLst>
                    <a:ext uri="{9D8B030D-6E8A-4147-A177-3AD203B41FA5}">
                      <a16:colId xmlns:a16="http://schemas.microsoft.com/office/drawing/2014/main" val="20002"/>
                    </a:ext>
                  </a:extLst>
                </a:gridCol>
              </a:tblGrid>
              <a:tr h="318501">
                <a:tc>
                  <a:txBody>
                    <a:bodyPr/>
                    <a:lstStyle/>
                    <a:p>
                      <a:pPr algn="l"/>
                      <a:r>
                        <a:rPr lang="de-DE" sz="1700" b="0" dirty="0">
                          <a:latin typeface="Calibri" pitchFamily="34" charset="0"/>
                        </a:rPr>
                        <a:t>Medien</a:t>
                      </a:r>
                    </a:p>
                  </a:txBody>
                  <a:tcPr marL="84406" marR="84406" marT="42203" marB="42203">
                    <a:solidFill>
                      <a:srgbClr val="337987"/>
                    </a:solidFill>
                  </a:tcPr>
                </a:tc>
                <a:tc>
                  <a:txBody>
                    <a:bodyPr/>
                    <a:lstStyle/>
                    <a:p>
                      <a:pPr algn="l"/>
                      <a:r>
                        <a:rPr lang="de-DE" sz="1700" b="0" dirty="0">
                          <a:latin typeface="Calibri" pitchFamily="34" charset="0"/>
                        </a:rPr>
                        <a:t>Allgemein</a:t>
                      </a:r>
                    </a:p>
                  </a:txBody>
                  <a:tcPr marL="84406" marR="84406" marT="42203" marB="42203">
                    <a:solidFill>
                      <a:srgbClr val="337987"/>
                    </a:solidFill>
                  </a:tcPr>
                </a:tc>
                <a:tc>
                  <a:txBody>
                    <a:bodyPr/>
                    <a:lstStyle/>
                    <a:p>
                      <a:pPr algn="l"/>
                      <a:r>
                        <a:rPr lang="de-DE" sz="1700" b="0" dirty="0">
                          <a:latin typeface="Calibri" pitchFamily="34" charset="0"/>
                        </a:rPr>
                        <a:t>MINT-spezifisch</a:t>
                      </a:r>
                    </a:p>
                  </a:txBody>
                  <a:tcPr marL="84406" marR="84406" marT="42203" marB="42203">
                    <a:solidFill>
                      <a:srgbClr val="337987"/>
                    </a:solidFill>
                  </a:tcPr>
                </a:tc>
                <a:extLst>
                  <a:ext uri="{0D108BD9-81ED-4DB2-BD59-A6C34878D82A}">
                    <a16:rowId xmlns:a16="http://schemas.microsoft.com/office/drawing/2014/main" val="10000"/>
                  </a:ext>
                </a:extLst>
              </a:tr>
              <a:tr h="1222351">
                <a:tc>
                  <a:txBody>
                    <a:bodyPr/>
                    <a:lstStyle/>
                    <a:p>
                      <a:pPr algn="l"/>
                      <a:r>
                        <a:rPr lang="de-DE" sz="1700" b="0" dirty="0">
                          <a:solidFill>
                            <a:schemeClr val="bg1"/>
                          </a:solidFill>
                          <a:latin typeface="Calibri" pitchFamily="34" charset="0"/>
                        </a:rPr>
                        <a:t>An Beruf und Alltag orientiert</a:t>
                      </a:r>
                    </a:p>
                  </a:txBody>
                  <a:tcPr marL="84406" marR="84406" marT="42203" marB="42203" anchor="ctr">
                    <a:solidFill>
                      <a:srgbClr val="337987"/>
                    </a:solidFill>
                  </a:tcPr>
                </a:tc>
                <a:tc>
                  <a:txBody>
                    <a:bodyPr/>
                    <a:lstStyle/>
                    <a:p>
                      <a:pPr algn="l"/>
                      <a:r>
                        <a:rPr lang="de-DE" sz="1600" dirty="0">
                          <a:latin typeface="Calibri" pitchFamily="34" charset="0"/>
                        </a:rPr>
                        <a:t>Kommunikation und Recherche</a:t>
                      </a:r>
                      <a:br>
                        <a:rPr lang="de-DE" sz="1600" dirty="0">
                          <a:latin typeface="Calibri" pitchFamily="34" charset="0"/>
                        </a:rPr>
                      </a:br>
                      <a:r>
                        <a:rPr lang="de-DE" sz="1600" dirty="0">
                          <a:latin typeface="Calibri" pitchFamily="34" charset="0"/>
                        </a:rPr>
                        <a:t>(Internet- und Netzwerkforen)</a:t>
                      </a:r>
                    </a:p>
                    <a:p>
                      <a:pPr algn="l"/>
                      <a:r>
                        <a:rPr lang="de-DE" sz="1600" dirty="0">
                          <a:latin typeface="Calibri" pitchFamily="34" charset="0"/>
                        </a:rPr>
                        <a:t>Präsentation (z. B. </a:t>
                      </a:r>
                      <a:r>
                        <a:rPr lang="de-DE" sz="1600" dirty="0" err="1">
                          <a:latin typeface="Calibri" pitchFamily="34" charset="0"/>
                        </a:rPr>
                        <a:t>pptx</a:t>
                      </a:r>
                      <a:r>
                        <a:rPr lang="de-DE" sz="1600" dirty="0">
                          <a:latin typeface="Calibri" pitchFamily="34" charset="0"/>
                        </a:rPr>
                        <a:t>, </a:t>
                      </a:r>
                      <a:r>
                        <a:rPr lang="de-DE" sz="1600" dirty="0" err="1">
                          <a:latin typeface="Calibri" pitchFamily="34" charset="0"/>
                        </a:rPr>
                        <a:t>prezi</a:t>
                      </a:r>
                      <a:r>
                        <a:rPr lang="de-DE" sz="1600" dirty="0">
                          <a:latin typeface="Calibri" pitchFamily="34" charset="0"/>
                        </a:rPr>
                        <a:t>, ...)</a:t>
                      </a:r>
                    </a:p>
                    <a:p>
                      <a:pPr algn="l"/>
                      <a:r>
                        <a:rPr lang="de-DE" sz="1600" dirty="0">
                          <a:latin typeface="Calibri" pitchFamily="34" charset="0"/>
                        </a:rPr>
                        <a:t>Dokumentation (in</a:t>
                      </a:r>
                      <a:r>
                        <a:rPr lang="de-DE" sz="1600" baseline="0" dirty="0">
                          <a:latin typeface="Calibri" pitchFamily="34" charset="0"/>
                        </a:rPr>
                        <a:t> </a:t>
                      </a:r>
                      <a:r>
                        <a:rPr lang="de-DE" sz="1600" dirty="0">
                          <a:latin typeface="Calibri" pitchFamily="34" charset="0"/>
                        </a:rPr>
                        <a:t>Wort/Audio/Foto/ Video)</a:t>
                      </a:r>
                    </a:p>
                  </a:txBody>
                  <a:tcPr marL="84406" marR="84406" marT="42203" marB="42203">
                    <a:solidFill>
                      <a:schemeClr val="bg1">
                        <a:lumMod val="95000"/>
                      </a:schemeClr>
                    </a:solidFill>
                  </a:tcPr>
                </a:tc>
                <a:tc>
                  <a:txBody>
                    <a:bodyPr/>
                    <a:lstStyle/>
                    <a:p>
                      <a:pPr algn="l"/>
                      <a:r>
                        <a:rPr lang="de-DE" sz="1600" dirty="0">
                          <a:latin typeface="Calibri" pitchFamily="34" charset="0"/>
                        </a:rPr>
                        <a:t>Tabellenkalkulation (z. B. Excel)</a:t>
                      </a:r>
                    </a:p>
                    <a:p>
                      <a:pPr algn="l"/>
                      <a:r>
                        <a:rPr lang="de-DE" sz="1600" dirty="0">
                          <a:latin typeface="Calibri" pitchFamily="34" charset="0"/>
                        </a:rPr>
                        <a:t>„große CAS“ (z. B. Sage, </a:t>
                      </a:r>
                      <a:r>
                        <a:rPr lang="de-DE" sz="1600" dirty="0" err="1">
                          <a:latin typeface="Calibri" pitchFamily="34" charset="0"/>
                        </a:rPr>
                        <a:t>Maple</a:t>
                      </a:r>
                      <a:r>
                        <a:rPr lang="de-DE" sz="1600" dirty="0">
                          <a:latin typeface="Calibri" pitchFamily="34" charset="0"/>
                        </a:rPr>
                        <a:t>)  </a:t>
                      </a:r>
                    </a:p>
                    <a:p>
                      <a:pPr algn="l"/>
                      <a:r>
                        <a:rPr lang="de-DE" sz="1600" dirty="0">
                          <a:latin typeface="Calibri" pitchFamily="34" charset="0"/>
                        </a:rPr>
                        <a:t>Statistiktools (z. B.</a:t>
                      </a:r>
                      <a:r>
                        <a:rPr lang="de-DE" sz="1600" baseline="0" dirty="0">
                          <a:latin typeface="Calibri" pitchFamily="34" charset="0"/>
                        </a:rPr>
                        <a:t> </a:t>
                      </a:r>
                      <a:r>
                        <a:rPr lang="de-DE" sz="1600" dirty="0">
                          <a:latin typeface="Calibri" pitchFamily="34" charset="0"/>
                        </a:rPr>
                        <a:t>SPSS)</a:t>
                      </a:r>
                    </a:p>
                    <a:p>
                      <a:pPr algn="l"/>
                      <a:r>
                        <a:rPr lang="de-DE" sz="1600" dirty="0">
                          <a:latin typeface="Calibri" pitchFamily="34" charset="0"/>
                        </a:rPr>
                        <a:t>Tools zur Messwerterfassung</a:t>
                      </a:r>
                    </a:p>
                  </a:txBody>
                  <a:tcPr marL="84406" marR="84406" marT="42203" marB="42203">
                    <a:solidFill>
                      <a:schemeClr val="bg1">
                        <a:lumMod val="95000"/>
                      </a:schemeClr>
                    </a:solidFill>
                  </a:tcPr>
                </a:tc>
                <a:extLst>
                  <a:ext uri="{0D108BD9-81ED-4DB2-BD59-A6C34878D82A}">
                    <a16:rowId xmlns:a16="http://schemas.microsoft.com/office/drawing/2014/main" val="10001"/>
                  </a:ext>
                </a:extLst>
              </a:tr>
              <a:tr h="1497698">
                <a:tc>
                  <a:txBody>
                    <a:bodyPr/>
                    <a:lstStyle/>
                    <a:p>
                      <a:pPr algn="l"/>
                      <a:r>
                        <a:rPr lang="de-DE" sz="1700" b="0" dirty="0">
                          <a:solidFill>
                            <a:schemeClr val="bg1"/>
                          </a:solidFill>
                          <a:latin typeface="Calibri" pitchFamily="34" charset="0"/>
                        </a:rPr>
                        <a:t>Didaktisch orientiert</a:t>
                      </a:r>
                    </a:p>
                  </a:txBody>
                  <a:tcPr marL="84406" marR="84406" marT="42203" marB="42203" anchor="ctr">
                    <a:solidFill>
                      <a:srgbClr val="33798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a:latin typeface="Calibri" pitchFamily="34" charset="0"/>
                        </a:rPr>
                        <a:t>Digitale Schulbücher</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a:latin typeface="Calibri" pitchFamily="34" charset="0"/>
                        </a:rPr>
                        <a:t>Lernvideos, Tutorielle Systeme</a:t>
                      </a:r>
                    </a:p>
                    <a:p>
                      <a:pPr algn="l"/>
                      <a:r>
                        <a:rPr lang="de-DE" sz="1600" dirty="0">
                          <a:latin typeface="Calibri" pitchFamily="34" charset="0"/>
                        </a:rPr>
                        <a:t>Lernpfade, Lernumgebungen, Lernplattformen</a:t>
                      </a:r>
                      <a:r>
                        <a:rPr lang="de-DE" sz="1600" baseline="0" dirty="0">
                          <a:latin typeface="Calibri" pitchFamily="34" charset="0"/>
                        </a:rPr>
                        <a:t> (</a:t>
                      </a:r>
                      <a:r>
                        <a:rPr lang="de-DE" sz="1600" dirty="0" err="1">
                          <a:latin typeface="Calibri" pitchFamily="34" charset="0"/>
                        </a:rPr>
                        <a:t>Moodle</a:t>
                      </a:r>
                      <a:r>
                        <a:rPr lang="de-DE" sz="1600" dirty="0">
                          <a:latin typeface="Calibri" pitchFamily="34" charset="0"/>
                        </a:rPr>
                        <a:t>),</a:t>
                      </a:r>
                    </a:p>
                    <a:p>
                      <a:pPr algn="l"/>
                      <a:r>
                        <a:rPr lang="de-DE" sz="1600" dirty="0" err="1">
                          <a:latin typeface="Calibri" pitchFamily="34" charset="0"/>
                        </a:rPr>
                        <a:t>Audience</a:t>
                      </a:r>
                      <a:r>
                        <a:rPr lang="de-DE" sz="1600" dirty="0">
                          <a:latin typeface="Calibri" pitchFamily="34" charset="0"/>
                        </a:rPr>
                        <a:t> Response Systeme</a:t>
                      </a:r>
                    </a:p>
                  </a:txBody>
                  <a:tcPr marL="84406" marR="84406" marT="42203" marB="42203">
                    <a:solidFill>
                      <a:schemeClr val="bg1">
                        <a:lumMod val="95000"/>
                      </a:schemeClr>
                    </a:solidFill>
                  </a:tcPr>
                </a:tc>
                <a:tc>
                  <a:txBody>
                    <a:bodyPr/>
                    <a:lstStyle/>
                    <a:p>
                      <a:pPr algn="l"/>
                      <a:r>
                        <a:rPr lang="de-DE" sz="1600" b="1" dirty="0">
                          <a:latin typeface="Calibri" pitchFamily="34" charset="0"/>
                        </a:rPr>
                        <a:t>Generelle Mathematikwerkzeuge: </a:t>
                      </a:r>
                    </a:p>
                    <a:p>
                      <a:pPr algn="l"/>
                      <a:r>
                        <a:rPr lang="de-DE" sz="1600" dirty="0">
                          <a:latin typeface="Calibri" pitchFamily="34" charset="0"/>
                        </a:rPr>
                        <a:t>Geometriesoftware, Funktionenplotter, „kleine CAS“ (z. B. GeoGebra, TI-</a:t>
                      </a:r>
                      <a:r>
                        <a:rPr lang="de-DE" sz="1600" dirty="0" err="1">
                          <a:latin typeface="Calibri" pitchFamily="34" charset="0"/>
                        </a:rPr>
                        <a:t>Nspire</a:t>
                      </a:r>
                      <a:r>
                        <a:rPr lang="de-DE" sz="1600" dirty="0">
                          <a:latin typeface="Calibri" pitchFamily="34" charset="0"/>
                        </a:rPr>
                        <a:t>, </a:t>
                      </a:r>
                      <a:r>
                        <a:rPr lang="de-DE" sz="1600" dirty="0" err="1">
                          <a:latin typeface="Calibri" pitchFamily="34" charset="0"/>
                        </a:rPr>
                        <a:t>Classpad</a:t>
                      </a:r>
                      <a:r>
                        <a:rPr lang="de-DE" sz="1600" dirty="0">
                          <a:latin typeface="Calibri" pitchFamily="34" charset="0"/>
                        </a:rPr>
                        <a:t>) und </a:t>
                      </a:r>
                      <a:r>
                        <a:rPr lang="de-DE" sz="1600" dirty="0" err="1">
                          <a:latin typeface="Calibri" pitchFamily="34" charset="0"/>
                        </a:rPr>
                        <a:t>Stochastiktools</a:t>
                      </a:r>
                      <a:r>
                        <a:rPr lang="de-DE" sz="1600" dirty="0">
                          <a:latin typeface="Calibri" pitchFamily="34" charset="0"/>
                        </a:rPr>
                        <a:t> (z. B. </a:t>
                      </a:r>
                      <a:r>
                        <a:rPr lang="de-DE" sz="1600" dirty="0" err="1">
                          <a:latin typeface="Calibri" pitchFamily="34" charset="0"/>
                        </a:rPr>
                        <a:t>Tinkerplots</a:t>
                      </a:r>
                      <a:r>
                        <a:rPr lang="de-DE" sz="1600" dirty="0">
                          <a:latin typeface="Calibri" pitchFamily="34" charset="0"/>
                        </a:rPr>
                        <a:t>, TI-</a:t>
                      </a:r>
                      <a:r>
                        <a:rPr lang="de-DE" sz="1600" dirty="0" err="1">
                          <a:latin typeface="Calibri" pitchFamily="34" charset="0"/>
                        </a:rPr>
                        <a:t>Nspire</a:t>
                      </a:r>
                      <a:r>
                        <a:rPr lang="de-DE" sz="1600" dirty="0">
                          <a:latin typeface="Calibri" pitchFamily="34" charset="0"/>
                        </a:rPr>
                        <a:t>)</a:t>
                      </a:r>
                    </a:p>
                    <a:p>
                      <a:pPr algn="l"/>
                      <a:r>
                        <a:rPr lang="de-DE" sz="1600" b="1" dirty="0">
                          <a:latin typeface="Calibri" pitchFamily="34" charset="0"/>
                        </a:rPr>
                        <a:t>Spezifische Werkzeuge </a:t>
                      </a:r>
                      <a:r>
                        <a:rPr lang="de-DE" sz="1600" dirty="0">
                          <a:latin typeface="Calibri" pitchFamily="34" charset="0"/>
                          <a:sym typeface="Wingdings" pitchFamily="2" charset="2"/>
                        </a:rPr>
                        <a:t>(z. B. Apps)</a:t>
                      </a:r>
                      <a:endParaRPr lang="de-DE" sz="1600" dirty="0">
                        <a:latin typeface="Calibri" pitchFamily="34" charset="0"/>
                      </a:endParaRPr>
                    </a:p>
                  </a:txBody>
                  <a:tcPr marL="84406" marR="84406" marT="42203" marB="42203">
                    <a:solidFill>
                      <a:schemeClr val="bg1">
                        <a:lumMod val="95000"/>
                      </a:schemeClr>
                    </a:solidFill>
                  </a:tcPr>
                </a:tc>
                <a:extLst>
                  <a:ext uri="{0D108BD9-81ED-4DB2-BD59-A6C34878D82A}">
                    <a16:rowId xmlns:a16="http://schemas.microsoft.com/office/drawing/2014/main" val="10002"/>
                  </a:ext>
                </a:extLst>
              </a:tr>
            </a:tbl>
          </a:graphicData>
        </a:graphic>
      </p:graphicFrame>
      <p:sp>
        <p:nvSpPr>
          <p:cNvPr id="5" name="Rechteck 4">
            <a:extLst>
              <a:ext uri="{FF2B5EF4-FFF2-40B4-BE49-F238E27FC236}">
                <a16:creationId xmlns:a16="http://schemas.microsoft.com/office/drawing/2014/main" id="{A300DC2E-7D89-9E4C-9608-EFF220D800E6}"/>
              </a:ext>
            </a:extLst>
          </p:cNvPr>
          <p:cNvSpPr/>
          <p:nvPr/>
        </p:nvSpPr>
        <p:spPr>
          <a:xfrm>
            <a:off x="247963" y="4565643"/>
            <a:ext cx="8572500" cy="1938992"/>
          </a:xfrm>
          <a:prstGeom prst="rect">
            <a:avLst/>
          </a:prstGeom>
          <a:solidFill>
            <a:schemeClr val="bg1"/>
          </a:solidFill>
          <a:ln w="38100">
            <a:solidFill>
              <a:srgbClr val="337987"/>
            </a:solidFill>
          </a:ln>
        </p:spPr>
        <p:txBody>
          <a:bodyPr wrap="square">
            <a:spAutoFit/>
          </a:bodyPr>
          <a:lstStyle/>
          <a:p>
            <a:pPr algn="ctr"/>
            <a:r>
              <a:rPr lang="de-DE" b="1" dirty="0" err="1">
                <a:latin typeface="Calibri" pitchFamily="34" charset="0"/>
                <a:cs typeface="Calibri" pitchFamily="34" charset="0"/>
              </a:rPr>
              <a:t>LüM</a:t>
            </a:r>
            <a:r>
              <a:rPr lang="de-DE" b="1" dirty="0">
                <a:latin typeface="Calibri" pitchFamily="34" charset="0"/>
                <a:cs typeface="Calibri" pitchFamily="34" charset="0"/>
              </a:rPr>
              <a:t> (Lernen über Medien)</a:t>
            </a:r>
          </a:p>
          <a:p>
            <a:pPr algn="ctr"/>
            <a:r>
              <a:rPr lang="de-DE" sz="1800" dirty="0">
                <a:solidFill>
                  <a:prstClr val="black"/>
                </a:solidFill>
                <a:latin typeface="Calibri" panose="020F0502020204030204" pitchFamily="34" charset="0"/>
                <a:cs typeface="Calibri" panose="020F0502020204030204" pitchFamily="34" charset="0"/>
              </a:rPr>
              <a:t>Schülerinnen und Schüler lernen Medien kennen, wählen sie passend zum Ziel aus, adaptieren sie ggf. und gehen bewusst und kritisch damit um.</a:t>
            </a:r>
          </a:p>
          <a:p>
            <a:pPr algn="ctr"/>
            <a:r>
              <a:rPr lang="de-DE" b="1" dirty="0" err="1">
                <a:latin typeface="Calibri" pitchFamily="34" charset="0"/>
                <a:cs typeface="Calibri" pitchFamily="34" charset="0"/>
              </a:rPr>
              <a:t>LmM</a:t>
            </a:r>
            <a:r>
              <a:rPr lang="de-DE" b="1" dirty="0">
                <a:latin typeface="Calibri" pitchFamily="34" charset="0"/>
                <a:cs typeface="Calibri" pitchFamily="34" charset="0"/>
              </a:rPr>
              <a:t> (Lernen mit Medien)</a:t>
            </a:r>
          </a:p>
          <a:p>
            <a:pPr algn="ctr"/>
            <a:r>
              <a:rPr lang="de-DE" sz="1800" dirty="0">
                <a:latin typeface="Calibri" pitchFamily="34" charset="0"/>
                <a:cs typeface="Calibri" pitchFamily="34" charset="0"/>
              </a:rPr>
              <a:t>Medien werden reflektiert eingesetzt, um kognitive Aktivitäten </a:t>
            </a:r>
            <a:r>
              <a:rPr lang="de-DE" sz="1800" dirty="0">
                <a:solidFill>
                  <a:prstClr val="black"/>
                </a:solidFill>
                <a:latin typeface="Calibri" panose="020F0502020204030204" pitchFamily="34" charset="0"/>
                <a:cs typeface="Calibri" panose="020F0502020204030204" pitchFamily="34" charset="0"/>
              </a:rPr>
              <a:t>beim Lernen von Mathematik zu unterstützen oder neue zu ermöglichen.</a:t>
            </a:r>
          </a:p>
        </p:txBody>
      </p:sp>
      <p:sp>
        <p:nvSpPr>
          <p:cNvPr id="2" name="Geschweifte Klammer links 1">
            <a:extLst>
              <a:ext uri="{FF2B5EF4-FFF2-40B4-BE49-F238E27FC236}">
                <a16:creationId xmlns:a16="http://schemas.microsoft.com/office/drawing/2014/main" id="{A4C8F0F7-1E5F-A444-9649-EBB3BEEEC99D}"/>
              </a:ext>
            </a:extLst>
          </p:cNvPr>
          <p:cNvSpPr/>
          <p:nvPr/>
        </p:nvSpPr>
        <p:spPr bwMode="auto">
          <a:xfrm rot="16200000">
            <a:off x="4304105" y="-22725"/>
            <a:ext cx="460220" cy="8572500"/>
          </a:xfrm>
          <a:prstGeom prst="leftBrace">
            <a:avLst>
              <a:gd name="adj1" fmla="val 71922"/>
              <a:gd name="adj2" fmla="val 50693"/>
            </a:avLst>
          </a:prstGeom>
          <a:ln w="38100">
            <a:solidFill>
              <a:srgbClr val="337987"/>
            </a:solidFill>
            <a:headEnd type="none" w="med" len="med"/>
            <a:tailEnd type="none" w="med" len="med"/>
          </a:ln>
        </p:spPr>
        <p:style>
          <a:lnRef idx="1">
            <a:schemeClr val="accent2"/>
          </a:lnRef>
          <a:fillRef idx="0">
            <a:schemeClr val="accent2"/>
          </a:fillRef>
          <a:effectRef idx="0">
            <a:schemeClr val="accent2"/>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3" name="Titel 2">
            <a:extLst>
              <a:ext uri="{FF2B5EF4-FFF2-40B4-BE49-F238E27FC236}">
                <a16:creationId xmlns:a16="http://schemas.microsoft.com/office/drawing/2014/main" id="{B9DF72BE-FC81-C770-D4A7-C28DC096C43D}"/>
              </a:ext>
            </a:extLst>
          </p:cNvPr>
          <p:cNvSpPr>
            <a:spLocks noGrp="1"/>
          </p:cNvSpPr>
          <p:nvPr>
            <p:ph type="title"/>
          </p:nvPr>
        </p:nvSpPr>
        <p:spPr/>
        <p:txBody>
          <a:bodyPr/>
          <a:lstStyle/>
          <a:p>
            <a:r>
              <a:rPr lang="de-DE" dirty="0">
                <a:solidFill>
                  <a:srgbClr val="337987"/>
                </a:solidFill>
              </a:rPr>
              <a:t>Überblick: Digitale Medien im Mathematikunterricht</a:t>
            </a:r>
            <a:br>
              <a:rPr lang="de-DE" dirty="0">
                <a:solidFill>
                  <a:srgbClr val="337987"/>
                </a:solidFill>
              </a:rPr>
            </a:br>
            <a:endParaRPr lang="de-DE" dirty="0"/>
          </a:p>
        </p:txBody>
      </p:sp>
    </p:spTree>
    <p:extLst>
      <p:ext uri="{BB962C8B-B14F-4D97-AF65-F5344CB8AC3E}">
        <p14:creationId xmlns:p14="http://schemas.microsoft.com/office/powerpoint/2010/main" val="294358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5C952398-7A0A-2440-9AFB-129CD54FF3F3}"/>
              </a:ext>
            </a:extLst>
          </p:cNvPr>
          <p:cNvSpPr/>
          <p:nvPr/>
        </p:nvSpPr>
        <p:spPr bwMode="auto">
          <a:xfrm>
            <a:off x="-382194" y="817841"/>
            <a:ext cx="9526194" cy="2403251"/>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3" name="Titel 2">
            <a:extLst>
              <a:ext uri="{FF2B5EF4-FFF2-40B4-BE49-F238E27FC236}">
                <a16:creationId xmlns:a16="http://schemas.microsoft.com/office/drawing/2014/main" id="{1369DE2C-FE5B-1C49-A096-454826995DDB}"/>
              </a:ext>
            </a:extLst>
          </p:cNvPr>
          <p:cNvSpPr>
            <a:spLocks noGrp="1"/>
          </p:cNvSpPr>
          <p:nvPr>
            <p:ph type="title"/>
          </p:nvPr>
        </p:nvSpPr>
        <p:spPr/>
        <p:txBody>
          <a:bodyPr>
            <a:normAutofit/>
          </a:bodyPr>
          <a:lstStyle/>
          <a:p>
            <a:r>
              <a:rPr lang="de-DE" dirty="0"/>
              <a:t>KMK-Kompetenzbereiche in der digitalen Welt</a:t>
            </a:r>
          </a:p>
        </p:txBody>
      </p:sp>
      <p:sp>
        <p:nvSpPr>
          <p:cNvPr id="10" name="Textplatzhalter 9">
            <a:extLst>
              <a:ext uri="{FF2B5EF4-FFF2-40B4-BE49-F238E27FC236}">
                <a16:creationId xmlns:a16="http://schemas.microsoft.com/office/drawing/2014/main" id="{26B4267E-E485-CDFF-6782-D900257BCF18}"/>
              </a:ext>
            </a:extLst>
          </p:cNvPr>
          <p:cNvSpPr>
            <a:spLocks noGrp="1"/>
          </p:cNvSpPr>
          <p:nvPr>
            <p:ph type="body" sz="quarter" idx="10"/>
          </p:nvPr>
        </p:nvSpPr>
        <p:spPr/>
        <p:txBody>
          <a:bodyPr/>
          <a:lstStyle/>
          <a:p>
            <a:r>
              <a:rPr lang="de-DE" dirty="0"/>
              <a:t>(https://www.kmk.org/fileadmin/Dateien/pdf/PresseUndAktuelles/2017/KMK_Kompetenzen_in_der_digitalen_Welt_-neu_26.07.2017.html)</a:t>
            </a:r>
          </a:p>
          <a:p>
            <a:endParaRPr lang="de-DE" dirty="0"/>
          </a:p>
        </p:txBody>
      </p:sp>
      <p:pic>
        <p:nvPicPr>
          <p:cNvPr id="4" name="Grafik 3">
            <a:extLst>
              <a:ext uri="{FF2B5EF4-FFF2-40B4-BE49-F238E27FC236}">
                <a16:creationId xmlns:a16="http://schemas.microsoft.com/office/drawing/2014/main" id="{255EAE14-6E15-DD44-8A9D-2D7E4D7E73CB}"/>
              </a:ext>
            </a:extLst>
          </p:cNvPr>
          <p:cNvPicPr>
            <a:picLocks noChangeAspect="1"/>
          </p:cNvPicPr>
          <p:nvPr/>
        </p:nvPicPr>
        <p:blipFill>
          <a:blip r:embed="rId3"/>
          <a:stretch>
            <a:fillRect/>
          </a:stretch>
        </p:blipFill>
        <p:spPr>
          <a:xfrm>
            <a:off x="1685179" y="3325075"/>
            <a:ext cx="5320905" cy="3184680"/>
          </a:xfrm>
          <a:prstGeom prst="rect">
            <a:avLst/>
          </a:prstGeom>
        </p:spPr>
      </p:pic>
      <p:sp>
        <p:nvSpPr>
          <p:cNvPr id="6" name="Textfeld 5">
            <a:extLst>
              <a:ext uri="{FF2B5EF4-FFF2-40B4-BE49-F238E27FC236}">
                <a16:creationId xmlns:a16="http://schemas.microsoft.com/office/drawing/2014/main" id="{55466F92-59C0-4B45-AB68-41050FCAC11B}"/>
              </a:ext>
            </a:extLst>
          </p:cNvPr>
          <p:cNvSpPr txBox="1"/>
          <p:nvPr/>
        </p:nvSpPr>
        <p:spPr>
          <a:xfrm>
            <a:off x="808039" y="927966"/>
            <a:ext cx="8300465" cy="3477875"/>
          </a:xfrm>
          <a:prstGeom prst="rect">
            <a:avLst/>
          </a:prstGeom>
          <a:noFill/>
        </p:spPr>
        <p:txBody>
          <a:bodyPr wrap="square" rtlCol="0">
            <a:spAutoFit/>
          </a:bodyPr>
          <a:lstStyle/>
          <a:p>
            <a:r>
              <a:rPr lang="de-DE" sz="2000" b="1" dirty="0">
                <a:latin typeface="Calibri" panose="020F0502020204030204" pitchFamily="34" charset="0"/>
              </a:rPr>
              <a:t>Reflexionsphase: </a:t>
            </a:r>
          </a:p>
          <a:p>
            <a:pPr marL="0" indent="0">
              <a:buNone/>
            </a:pPr>
            <a:r>
              <a:rPr lang="de-DE" sz="2000" dirty="0">
                <a:latin typeface="Calibri" panose="020F0502020204030204" pitchFamily="34" charset="0"/>
                <a:cs typeface="Calibri" panose="020F0502020204030204" pitchFamily="34" charset="0"/>
              </a:rPr>
              <a:t>Betrachten Sie nur die „gelbe und grüne Ebene“: </a:t>
            </a:r>
            <a:br>
              <a:rPr lang="de-DE" sz="2000" dirty="0">
                <a:latin typeface="Calibri" panose="020F0502020204030204" pitchFamily="34" charset="0"/>
                <a:cs typeface="Calibri" panose="020F0502020204030204" pitchFamily="34" charset="0"/>
              </a:rPr>
            </a:br>
            <a:r>
              <a:rPr lang="de-DE" sz="2000" dirty="0">
                <a:latin typeface="Calibri" panose="020F0502020204030204" pitchFamily="34" charset="0"/>
                <a:cs typeface="Calibri" panose="020F0502020204030204" pitchFamily="34" charset="0"/>
              </a:rPr>
              <a:t>In welchen Kompetenzbereichen sehen Sie </a:t>
            </a:r>
          </a:p>
          <a:p>
            <a:pPr marL="629550" indent="-342900">
              <a:spcBef>
                <a:spcPts val="0"/>
              </a:spcBef>
              <a:spcAft>
                <a:spcPts val="0"/>
              </a:spcAft>
              <a:buFont typeface="Arial" panose="020B0604020202020204" pitchFamily="34" charset="0"/>
              <a:buChar char="•"/>
            </a:pPr>
            <a:r>
              <a:rPr lang="de-DE" sz="2000" dirty="0">
                <a:latin typeface="Calibri" panose="020F0502020204030204" pitchFamily="34" charset="0"/>
                <a:cs typeface="Calibri" panose="020F0502020204030204" pitchFamily="34" charset="0"/>
              </a:rPr>
              <a:t>das Lernen </a:t>
            </a:r>
            <a:r>
              <a:rPr lang="de-DE" sz="2000" b="1" dirty="0">
                <a:latin typeface="Calibri" panose="020F0502020204030204" pitchFamily="34" charset="0"/>
                <a:cs typeface="Calibri" panose="020F0502020204030204" pitchFamily="34" charset="0"/>
              </a:rPr>
              <a:t>über </a:t>
            </a:r>
            <a:r>
              <a:rPr lang="de-DE" sz="2000" dirty="0">
                <a:latin typeface="Calibri" panose="020F0502020204030204" pitchFamily="34" charset="0"/>
                <a:cs typeface="Calibri" panose="020F0502020204030204" pitchFamily="34" charset="0"/>
              </a:rPr>
              <a:t>Medien (Medien als Lerngegenstand) </a:t>
            </a:r>
          </a:p>
          <a:p>
            <a:pPr>
              <a:spcBef>
                <a:spcPts val="0"/>
              </a:spcBef>
              <a:spcAft>
                <a:spcPts val="0"/>
              </a:spcAft>
              <a:tabLst>
                <a:tab pos="360363" algn="l"/>
              </a:tabLst>
            </a:pPr>
            <a:r>
              <a:rPr lang="de-DE" sz="2000" dirty="0">
                <a:latin typeface="Calibri" panose="020F0502020204030204" pitchFamily="34" charset="0"/>
                <a:cs typeface="Calibri" panose="020F0502020204030204" pitchFamily="34" charset="0"/>
              </a:rPr>
              <a:t>und in welchen </a:t>
            </a:r>
          </a:p>
          <a:p>
            <a:pPr marL="629550" indent="-342900">
              <a:spcBef>
                <a:spcPts val="0"/>
              </a:spcBef>
              <a:spcAft>
                <a:spcPts val="0"/>
              </a:spcAft>
              <a:buFont typeface="Arial" panose="020B0604020202020204" pitchFamily="34" charset="0"/>
              <a:buChar char="•"/>
            </a:pPr>
            <a:r>
              <a:rPr lang="de-DE" sz="2000" dirty="0">
                <a:latin typeface="Calibri" panose="020F0502020204030204" pitchFamily="34" charset="0"/>
                <a:cs typeface="Calibri" panose="020F0502020204030204" pitchFamily="34" charset="0"/>
              </a:rPr>
              <a:t>das Lernen </a:t>
            </a:r>
            <a:r>
              <a:rPr lang="de-DE" sz="2000" b="1" dirty="0">
                <a:latin typeface="Calibri" panose="020F0502020204030204" pitchFamily="34" charset="0"/>
                <a:cs typeface="Calibri" panose="020F0502020204030204" pitchFamily="34" charset="0"/>
              </a:rPr>
              <a:t>mit </a:t>
            </a:r>
            <a:r>
              <a:rPr lang="de-DE" sz="2000" dirty="0">
                <a:latin typeface="Calibri" panose="020F0502020204030204" pitchFamily="34" charset="0"/>
                <a:cs typeface="Calibri" panose="020F0502020204030204" pitchFamily="34" charset="0"/>
              </a:rPr>
              <a:t>Medien (Medien als Mittler, zur Lernunterstützung)</a:t>
            </a:r>
          </a:p>
          <a:p>
            <a:pPr>
              <a:spcBef>
                <a:spcPts val="0"/>
              </a:spcBef>
              <a:spcAft>
                <a:spcPts val="0"/>
              </a:spcAft>
            </a:pPr>
            <a:r>
              <a:rPr lang="de-DE" sz="2000" dirty="0">
                <a:latin typeface="Calibri" panose="020F0502020204030204" pitchFamily="34" charset="0"/>
                <a:cs typeface="Calibri" panose="020F0502020204030204" pitchFamily="34" charset="0"/>
              </a:rPr>
              <a:t>tangiert?</a:t>
            </a:r>
          </a:p>
          <a:p>
            <a:pPr marL="457200" indent="-457200">
              <a:buFont typeface="+mj-lt"/>
              <a:buAutoNum type="arabicPeriod"/>
            </a:pPr>
            <a:endParaRPr lang="de-DE" sz="2000" dirty="0">
              <a:latin typeface="Calibri" panose="020F0502020204030204" pitchFamily="34" charset="0"/>
            </a:endParaRPr>
          </a:p>
          <a:p>
            <a:pPr marL="914400" lvl="1" indent="-457200">
              <a:buFont typeface="Arial" panose="020B0604020202020204" pitchFamily="34" charset="0"/>
              <a:buChar char="•"/>
            </a:pPr>
            <a:endParaRPr lang="de-DE" sz="2000" dirty="0">
              <a:latin typeface="Calibri" panose="020F0502020204030204" pitchFamily="34" charset="0"/>
            </a:endParaRPr>
          </a:p>
          <a:p>
            <a:pPr marL="914400" lvl="1" indent="-457200">
              <a:buFont typeface="Arial" panose="020B0604020202020204" pitchFamily="34" charset="0"/>
              <a:buChar char="•"/>
            </a:pPr>
            <a:endParaRPr lang="de-DE" sz="2000" dirty="0">
              <a:latin typeface="Calibri" panose="020F0502020204030204" pitchFamily="34" charset="0"/>
            </a:endParaRPr>
          </a:p>
          <a:p>
            <a:pPr marL="914400" lvl="1" indent="-457200">
              <a:buClr>
                <a:schemeClr val="tx2"/>
              </a:buClr>
              <a:buFont typeface="Wingdings" charset="2"/>
              <a:buChar char="§"/>
            </a:pPr>
            <a:endParaRPr lang="de-DE" sz="2000" dirty="0">
              <a:latin typeface="Calibri" panose="020F0502020204030204" pitchFamily="34" charset="0"/>
            </a:endParaRPr>
          </a:p>
        </p:txBody>
      </p:sp>
    </p:spTree>
    <p:extLst>
      <p:ext uri="{BB962C8B-B14F-4D97-AF65-F5344CB8AC3E}">
        <p14:creationId xmlns:p14="http://schemas.microsoft.com/office/powerpoint/2010/main" val="1932586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Bildung in der digitalen Welt – Strategie der Kultusministerkonferenz</a:t>
            </a:r>
          </a:p>
        </p:txBody>
      </p:sp>
      <p:sp>
        <p:nvSpPr>
          <p:cNvPr id="5" name="Textfeld 4">
            <a:extLst>
              <a:ext uri="{FF2B5EF4-FFF2-40B4-BE49-F238E27FC236}">
                <a16:creationId xmlns:a16="http://schemas.microsoft.com/office/drawing/2014/main" id="{1E0DF14A-CCDE-CD49-BC08-D131284C4AC7}"/>
              </a:ext>
            </a:extLst>
          </p:cNvPr>
          <p:cNvSpPr txBox="1"/>
          <p:nvPr/>
        </p:nvSpPr>
        <p:spPr>
          <a:xfrm>
            <a:off x="295029" y="1107971"/>
            <a:ext cx="8553942" cy="400110"/>
          </a:xfrm>
          <a:prstGeom prst="rect">
            <a:avLst/>
          </a:prstGeom>
          <a:noFill/>
        </p:spPr>
        <p:txBody>
          <a:bodyPr wrap="square" rtlCol="0">
            <a:spAutoFit/>
          </a:bodyPr>
          <a:lstStyle/>
          <a:p>
            <a:r>
              <a:rPr lang="de-DE" sz="2000" dirty="0">
                <a:latin typeface="Calibri" panose="020F0502020204030204" pitchFamily="34" charset="0"/>
              </a:rPr>
              <a:t>Handlungskonzept für die Entwicklung der Bildung umfasst 6 Kompetenzbereiche</a:t>
            </a:r>
          </a:p>
        </p:txBody>
      </p:sp>
      <p:sp>
        <p:nvSpPr>
          <p:cNvPr id="13" name="Textfeld 12">
            <a:extLst>
              <a:ext uri="{FF2B5EF4-FFF2-40B4-BE49-F238E27FC236}">
                <a16:creationId xmlns:a16="http://schemas.microsoft.com/office/drawing/2014/main" id="{95C9173E-1C89-3F41-96EE-F0C90E8A3687}"/>
              </a:ext>
            </a:extLst>
          </p:cNvPr>
          <p:cNvSpPr txBox="1"/>
          <p:nvPr/>
        </p:nvSpPr>
        <p:spPr>
          <a:xfrm>
            <a:off x="2680202" y="5501565"/>
            <a:ext cx="1836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rPr>
              <a:t>Medien</a:t>
            </a:r>
            <a:r>
              <a:rPr lang="de-DE" sz="1400" b="1" dirty="0">
                <a:solidFill>
                  <a:schemeClr val="bg1"/>
                </a:solidFill>
                <a:latin typeface="Calibri" panose="020F0502020204030204" pitchFamily="34" charset="0"/>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rPr>
              <a:t>beurteilen und auswählen</a:t>
            </a:r>
          </a:p>
        </p:txBody>
      </p:sp>
      <p:sp>
        <p:nvSpPr>
          <p:cNvPr id="15" name="Textfeld 14">
            <a:extLst>
              <a:ext uri="{FF2B5EF4-FFF2-40B4-BE49-F238E27FC236}">
                <a16:creationId xmlns:a16="http://schemas.microsoft.com/office/drawing/2014/main" id="{D1EEE7B5-C575-E44C-8468-3FF3B216A0F7}"/>
              </a:ext>
            </a:extLst>
          </p:cNvPr>
          <p:cNvSpPr txBox="1"/>
          <p:nvPr/>
        </p:nvSpPr>
        <p:spPr>
          <a:xfrm>
            <a:off x="698946" y="5502785"/>
            <a:ext cx="1836000" cy="522000"/>
          </a:xfrm>
          <a:prstGeom prst="rect">
            <a:avLst/>
          </a:prstGeom>
          <a:solidFill>
            <a:srgbClr val="F8B44F"/>
          </a:solidFill>
        </p:spPr>
        <p:txBody>
          <a:bodyPr wrap="square" rtlCol="0" anchor="ctr" anchorCtr="0">
            <a:no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rPr>
              <a:t>Medien</a:t>
            </a:r>
            <a:r>
              <a:rPr lang="de-DE" sz="1400" b="1" dirty="0">
                <a:solidFill>
                  <a:schemeClr val="bg1"/>
                </a:solidFill>
                <a:latin typeface="Calibri" panose="020F0502020204030204" pitchFamily="34" charset="0"/>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rPr>
              <a:t>bedienen</a:t>
            </a:r>
          </a:p>
        </p:txBody>
      </p:sp>
      <p:sp>
        <p:nvSpPr>
          <p:cNvPr id="17" name="Textfeld 16">
            <a:extLst>
              <a:ext uri="{FF2B5EF4-FFF2-40B4-BE49-F238E27FC236}">
                <a16:creationId xmlns:a16="http://schemas.microsoft.com/office/drawing/2014/main" id="{045D36C8-48C4-ED45-B56B-6D0625D611D4}"/>
              </a:ext>
            </a:extLst>
          </p:cNvPr>
          <p:cNvSpPr txBox="1"/>
          <p:nvPr/>
        </p:nvSpPr>
        <p:spPr>
          <a:xfrm>
            <a:off x="6642714" y="5485470"/>
            <a:ext cx="1836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lang="de-DE" sz="1400" b="1" dirty="0">
                <a:solidFill>
                  <a:schemeClr val="bg1"/>
                </a:solidFill>
                <a:latin typeface="Calibri" panose="020F0502020204030204" pitchFamily="34" charset="0"/>
              </a:rPr>
              <a:t>M</a:t>
            </a:r>
            <a:r>
              <a:rPr kumimoji="0" lang="de-DE" sz="1400" b="1" i="0" u="none" strike="noStrike" kern="1200" cap="none" spc="0" normalizeH="0" baseline="0" dirty="0">
                <a:ln>
                  <a:noFill/>
                </a:ln>
                <a:solidFill>
                  <a:schemeClr val="bg1"/>
                </a:solidFill>
                <a:effectLst/>
                <a:uLnTx/>
                <a:uFillTx/>
                <a:latin typeface="Calibri" panose="020F0502020204030204" pitchFamily="34" charset="0"/>
              </a:rPr>
              <a:t>edien</a:t>
            </a:r>
            <a:r>
              <a:rPr kumimoji="0" lang="de-DE" sz="1400" b="1" i="0" u="none" strike="noStrike" kern="1200" cap="none" spc="0" normalizeH="0" dirty="0">
                <a:ln>
                  <a:noFill/>
                </a:ln>
                <a:solidFill>
                  <a:schemeClr val="bg1"/>
                </a:solidFill>
                <a:effectLst/>
                <a:uLnTx/>
                <a:uFillTx/>
                <a:latin typeface="Calibri" panose="020F0502020204030204" pitchFamily="34" charset="0"/>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rPr>
              <a:t> für fachliches Lernen nutzen</a:t>
            </a:r>
          </a:p>
        </p:txBody>
      </p:sp>
      <p:sp>
        <p:nvSpPr>
          <p:cNvPr id="18" name="Textfeld 17">
            <a:extLst>
              <a:ext uri="{FF2B5EF4-FFF2-40B4-BE49-F238E27FC236}">
                <a16:creationId xmlns:a16="http://schemas.microsoft.com/office/drawing/2014/main" id="{60C81D2A-2248-8246-AE1B-09B3C4CB7817}"/>
              </a:ext>
            </a:extLst>
          </p:cNvPr>
          <p:cNvSpPr txBox="1"/>
          <p:nvPr/>
        </p:nvSpPr>
        <p:spPr>
          <a:xfrm>
            <a:off x="4661458" y="5501565"/>
            <a:ext cx="1836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Medien adaptieren und gestalten</a:t>
            </a:r>
          </a:p>
        </p:txBody>
      </p:sp>
      <p:sp>
        <p:nvSpPr>
          <p:cNvPr id="6" name="Abgerundetes Rechteck 5">
            <a:extLst>
              <a:ext uri="{FF2B5EF4-FFF2-40B4-BE49-F238E27FC236}">
                <a16:creationId xmlns:a16="http://schemas.microsoft.com/office/drawing/2014/main" id="{4D2CA579-AC98-F649-97FD-8ACC0FC52737}"/>
              </a:ext>
            </a:extLst>
          </p:cNvPr>
          <p:cNvSpPr/>
          <p:nvPr/>
        </p:nvSpPr>
        <p:spPr>
          <a:xfrm>
            <a:off x="597897" y="1896052"/>
            <a:ext cx="2268000" cy="864096"/>
          </a:xfrm>
          <a:prstGeom prst="roundRect">
            <a:avLst/>
          </a:prstGeom>
          <a:solidFill>
            <a:srgbClr val="3379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rPr>
              <a:t>1. Suchen, Verarbeiten und Aufbewahren</a:t>
            </a:r>
          </a:p>
        </p:txBody>
      </p:sp>
      <p:sp>
        <p:nvSpPr>
          <p:cNvPr id="8" name="Abgerundetes Rechteck 7">
            <a:extLst>
              <a:ext uri="{FF2B5EF4-FFF2-40B4-BE49-F238E27FC236}">
                <a16:creationId xmlns:a16="http://schemas.microsoft.com/office/drawing/2014/main" id="{6A681F00-E792-264B-A282-9B79C441CC61}"/>
              </a:ext>
            </a:extLst>
          </p:cNvPr>
          <p:cNvSpPr/>
          <p:nvPr/>
        </p:nvSpPr>
        <p:spPr>
          <a:xfrm>
            <a:off x="3438000" y="1898105"/>
            <a:ext cx="2268000" cy="864096"/>
          </a:xfrm>
          <a:prstGeom prst="roundRect">
            <a:avLst/>
          </a:prstGeom>
          <a:solidFill>
            <a:srgbClr val="3379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rPr>
              <a:t>2. Kommunizieren und Kooperieren</a:t>
            </a:r>
          </a:p>
        </p:txBody>
      </p:sp>
      <p:sp>
        <p:nvSpPr>
          <p:cNvPr id="9" name="Abgerundetes Rechteck 8">
            <a:extLst>
              <a:ext uri="{FF2B5EF4-FFF2-40B4-BE49-F238E27FC236}">
                <a16:creationId xmlns:a16="http://schemas.microsoft.com/office/drawing/2014/main" id="{1C4D9DB6-7C59-6F40-AD91-20ED99F8EA12}"/>
              </a:ext>
            </a:extLst>
          </p:cNvPr>
          <p:cNvSpPr/>
          <p:nvPr/>
        </p:nvSpPr>
        <p:spPr>
          <a:xfrm>
            <a:off x="6278103" y="1896052"/>
            <a:ext cx="2268000" cy="864096"/>
          </a:xfrm>
          <a:prstGeom prst="roundRect">
            <a:avLst/>
          </a:prstGeom>
          <a:solidFill>
            <a:srgbClr val="3379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rPr>
              <a:t>3. Produzieren und Präsentieren</a:t>
            </a:r>
          </a:p>
        </p:txBody>
      </p:sp>
      <p:sp>
        <p:nvSpPr>
          <p:cNvPr id="10" name="Abgerundetes Rechteck 9">
            <a:extLst>
              <a:ext uri="{FF2B5EF4-FFF2-40B4-BE49-F238E27FC236}">
                <a16:creationId xmlns:a16="http://schemas.microsoft.com/office/drawing/2014/main" id="{FDF7BAE2-1ECA-3049-8BA5-2655B8DF3830}"/>
              </a:ext>
            </a:extLst>
          </p:cNvPr>
          <p:cNvSpPr/>
          <p:nvPr/>
        </p:nvSpPr>
        <p:spPr>
          <a:xfrm>
            <a:off x="3438000" y="3152358"/>
            <a:ext cx="2268000" cy="864096"/>
          </a:xfrm>
          <a:prstGeom prst="roundRect">
            <a:avLst/>
          </a:prstGeom>
          <a:solidFill>
            <a:srgbClr val="3379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rPr>
              <a:t>5. Problemlösen und Handeln</a:t>
            </a:r>
          </a:p>
        </p:txBody>
      </p:sp>
      <p:sp>
        <p:nvSpPr>
          <p:cNvPr id="11" name="Abgerundetes Rechteck 10">
            <a:extLst>
              <a:ext uri="{FF2B5EF4-FFF2-40B4-BE49-F238E27FC236}">
                <a16:creationId xmlns:a16="http://schemas.microsoft.com/office/drawing/2014/main" id="{376C0614-F72F-934E-A7E4-E335392DE766}"/>
              </a:ext>
            </a:extLst>
          </p:cNvPr>
          <p:cNvSpPr/>
          <p:nvPr/>
        </p:nvSpPr>
        <p:spPr>
          <a:xfrm>
            <a:off x="6278103" y="3148107"/>
            <a:ext cx="2268000" cy="864096"/>
          </a:xfrm>
          <a:prstGeom prst="roundRect">
            <a:avLst/>
          </a:prstGeom>
          <a:solidFill>
            <a:srgbClr val="3379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rPr>
              <a:t>6. Analysieren und Reflektieren</a:t>
            </a:r>
          </a:p>
        </p:txBody>
      </p:sp>
      <p:sp>
        <p:nvSpPr>
          <p:cNvPr id="12" name="Abgerundetes Rechteck 11">
            <a:extLst>
              <a:ext uri="{FF2B5EF4-FFF2-40B4-BE49-F238E27FC236}">
                <a16:creationId xmlns:a16="http://schemas.microsoft.com/office/drawing/2014/main" id="{5750BBA5-4E62-0B4F-8583-5EC9C3A79719}"/>
              </a:ext>
            </a:extLst>
          </p:cNvPr>
          <p:cNvSpPr/>
          <p:nvPr/>
        </p:nvSpPr>
        <p:spPr>
          <a:xfrm>
            <a:off x="597897" y="3095289"/>
            <a:ext cx="2268000" cy="864096"/>
          </a:xfrm>
          <a:prstGeom prst="roundRect">
            <a:avLst/>
          </a:prstGeom>
          <a:solidFill>
            <a:srgbClr val="33798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800" b="1" dirty="0">
                <a:solidFill>
                  <a:schemeClr val="bg1"/>
                </a:solidFill>
              </a:rPr>
              <a:t>4. Schützen und </a:t>
            </a:r>
          </a:p>
          <a:p>
            <a:pPr algn="ctr"/>
            <a:r>
              <a:rPr lang="de-DE" sz="1800" b="1" dirty="0">
                <a:solidFill>
                  <a:schemeClr val="bg1"/>
                </a:solidFill>
              </a:rPr>
              <a:t>sicher Agieren</a:t>
            </a:r>
          </a:p>
        </p:txBody>
      </p:sp>
      <p:sp>
        <p:nvSpPr>
          <p:cNvPr id="4" name="Geschweifte Klammer links 3">
            <a:extLst>
              <a:ext uri="{FF2B5EF4-FFF2-40B4-BE49-F238E27FC236}">
                <a16:creationId xmlns:a16="http://schemas.microsoft.com/office/drawing/2014/main" id="{2BE166D8-A941-D947-A538-03F4B0400684}"/>
              </a:ext>
            </a:extLst>
          </p:cNvPr>
          <p:cNvSpPr/>
          <p:nvPr/>
        </p:nvSpPr>
        <p:spPr bwMode="auto">
          <a:xfrm rot="16200000">
            <a:off x="4363118" y="542158"/>
            <a:ext cx="417765" cy="7948206"/>
          </a:xfrm>
          <a:prstGeom prst="leftBrace">
            <a:avLst>
              <a:gd name="adj1" fmla="val 166207"/>
              <a:gd name="adj2" fmla="val 50165"/>
            </a:avLst>
          </a:prstGeom>
          <a:noFill/>
          <a:ln w="38100" cap="flat" cmpd="sng" algn="ctr">
            <a:solidFill>
              <a:srgbClr val="327A8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1" name="Textfeld 20">
            <a:extLst>
              <a:ext uri="{FF2B5EF4-FFF2-40B4-BE49-F238E27FC236}">
                <a16:creationId xmlns:a16="http://schemas.microsoft.com/office/drawing/2014/main" id="{9FD306A4-6A16-BC1B-503F-04126EB127E4}"/>
              </a:ext>
            </a:extLst>
          </p:cNvPr>
          <p:cNvSpPr txBox="1"/>
          <p:nvPr/>
        </p:nvSpPr>
        <p:spPr>
          <a:xfrm>
            <a:off x="995054" y="4973106"/>
            <a:ext cx="7153892" cy="400110"/>
          </a:xfrm>
          <a:prstGeom prst="rect">
            <a:avLst/>
          </a:prstGeom>
          <a:noFill/>
        </p:spPr>
        <p:txBody>
          <a:bodyPr wrap="square" rtlCol="0">
            <a:spAutoFit/>
          </a:bodyPr>
          <a:lstStyle/>
          <a:p>
            <a:pPr algn="ctr"/>
            <a:r>
              <a:rPr lang="de-DE" sz="2000" dirty="0">
                <a:latin typeface="Calibri" panose="020F0502020204030204" pitchFamily="34" charset="0"/>
              </a:rPr>
              <a:t>4 Jobs für Lehrkräfte:</a:t>
            </a:r>
          </a:p>
        </p:txBody>
      </p:sp>
    </p:spTree>
    <p:extLst>
      <p:ext uri="{BB962C8B-B14F-4D97-AF65-F5344CB8AC3E}">
        <p14:creationId xmlns:p14="http://schemas.microsoft.com/office/powerpoint/2010/main" val="1191420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7" grpId="0" animBg="1"/>
      <p:bldP spid="18" grpId="0" animBg="1"/>
      <p:bldP spid="6" grpId="0" animBg="1"/>
      <p:bldP spid="8" grpId="0" animBg="1"/>
      <p:bldP spid="9" grpId="0" animBg="1"/>
      <p:bldP spid="10" grpId="0" animBg="1"/>
      <p:bldP spid="11" grpId="0" animBg="1"/>
      <p:bldP spid="12" grpId="0" animBg="1"/>
      <p:bldP spid="4" grpId="0" animBg="1"/>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BC6E5E55-5A75-784B-9441-C05BB039333A}"/>
              </a:ext>
            </a:extLst>
          </p:cNvPr>
          <p:cNvSpPr>
            <a:spLocks noGrp="1"/>
          </p:cNvSpPr>
          <p:nvPr>
            <p:ph type="title"/>
          </p:nvPr>
        </p:nvSpPr>
        <p:spPr/>
        <p:txBody>
          <a:bodyPr/>
          <a:lstStyle/>
          <a:p>
            <a:r>
              <a:rPr lang="de-DE" dirty="0"/>
              <a:t>Landkarte: Kognitive Aktivierung im Mathematikunterricht</a:t>
            </a:r>
          </a:p>
        </p:txBody>
      </p:sp>
      <p:sp>
        <p:nvSpPr>
          <p:cNvPr id="134" name="Textfeld 133">
            <a:extLst>
              <a:ext uri="{FF2B5EF4-FFF2-40B4-BE49-F238E27FC236}">
                <a16:creationId xmlns:a16="http://schemas.microsoft.com/office/drawing/2014/main" id="{870C6FFE-A8DA-F848-8980-BDCEBA3867B0}"/>
              </a:ext>
            </a:extLst>
          </p:cNvPr>
          <p:cNvSpPr txBox="1"/>
          <p:nvPr/>
        </p:nvSpPr>
        <p:spPr>
          <a:xfrm>
            <a:off x="3731585"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Kognitive Aktivitäten </a:t>
            </a:r>
          </a:p>
        </p:txBody>
      </p:sp>
      <p:sp>
        <p:nvSpPr>
          <p:cNvPr id="38" name="Textfeld 37">
            <a:extLst>
              <a:ext uri="{FF2B5EF4-FFF2-40B4-BE49-F238E27FC236}">
                <a16:creationId xmlns:a16="http://schemas.microsoft.com/office/drawing/2014/main" id="{8C760559-C404-3745-B98F-BCA615D4BA51}"/>
              </a:ext>
            </a:extLst>
          </p:cNvPr>
          <p:cNvSpPr txBox="1"/>
          <p:nvPr/>
        </p:nvSpPr>
        <p:spPr>
          <a:xfrm>
            <a:off x="5480419" y="885488"/>
            <a:ext cx="1692000" cy="523220"/>
          </a:xfrm>
          <a:prstGeom prst="rect">
            <a:avLst/>
          </a:prstGeom>
          <a:solidFill>
            <a:srgbClr val="F7B44E"/>
          </a:solidFill>
        </p:spPr>
        <p:txBody>
          <a:bodyPr wrap="square" rtlCol="0">
            <a:sp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beurteilen und auswählen</a:t>
            </a:r>
          </a:p>
        </p:txBody>
      </p:sp>
      <p:sp>
        <p:nvSpPr>
          <p:cNvPr id="39" name="Textfeld 38">
            <a:extLst>
              <a:ext uri="{FF2B5EF4-FFF2-40B4-BE49-F238E27FC236}">
                <a16:creationId xmlns:a16="http://schemas.microsoft.com/office/drawing/2014/main" id="{38F4F744-E9AA-1C4A-8FA5-898B09C318B4}"/>
              </a:ext>
            </a:extLst>
          </p:cNvPr>
          <p:cNvSpPr txBox="1"/>
          <p:nvPr/>
        </p:nvSpPr>
        <p:spPr>
          <a:xfrm>
            <a:off x="1995401" y="887720"/>
            <a:ext cx="1692000" cy="518757"/>
          </a:xfrm>
          <a:prstGeom prst="rect">
            <a:avLst/>
          </a:prstGeom>
          <a:solidFill>
            <a:srgbClr val="F7B44E"/>
          </a:solidFill>
        </p:spPr>
        <p:txBody>
          <a:bodyPr wrap="square" rtlCol="0" anchor="ctr" anchorCtr="0">
            <a:noAutofit/>
          </a:bodyPr>
          <a:lstStyle>
            <a:defPPr>
              <a:defRPr lang="de-DE"/>
            </a:defPPr>
            <a:lvl1pPr marL="0" marR="0" lvl="0" indent="0" defTabSz="914400" latinLnBrk="0">
              <a:lnSpc>
                <a:spcPct val="100000"/>
              </a:lnSpc>
              <a:spcBef>
                <a:spcPts val="600"/>
              </a:spcBef>
              <a:buClrTx/>
              <a:buSzTx/>
              <a:buFontTx/>
              <a:buNone/>
              <a:tabLst/>
              <a:defRPr kumimoji="0" sz="1400" b="1" i="0" u="none" strike="noStrike" cap="none" spc="0" normalizeH="0" baseline="0">
                <a:ln>
                  <a:noFill/>
                </a:ln>
                <a:solidFill>
                  <a:schemeClr val="bg1"/>
                </a:solidFill>
                <a:effectLst/>
                <a:uLnTx/>
                <a:uFillTx/>
                <a:latin typeface="Calibri" panose="020F0502020204030204" pitchFamily="34" charset="0"/>
              </a:defRPr>
            </a:lvl1pPr>
          </a:lstStyle>
          <a:p>
            <a:pPr algn="ctr"/>
            <a:r>
              <a:rPr lang="de-DE" dirty="0"/>
              <a:t>Medien bedienen</a:t>
            </a:r>
          </a:p>
        </p:txBody>
      </p:sp>
      <p:sp>
        <p:nvSpPr>
          <p:cNvPr id="40" name="Textfeld 39">
            <a:extLst>
              <a:ext uri="{FF2B5EF4-FFF2-40B4-BE49-F238E27FC236}">
                <a16:creationId xmlns:a16="http://schemas.microsoft.com/office/drawing/2014/main" id="{B9C53117-FE03-3E43-9BC3-D33FFF8AE8A8}"/>
              </a:ext>
            </a:extLst>
          </p:cNvPr>
          <p:cNvSpPr txBox="1"/>
          <p:nvPr/>
        </p:nvSpPr>
        <p:spPr>
          <a:xfrm>
            <a:off x="7236296" y="885488"/>
            <a:ext cx="1692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lang="de-DE" sz="1400" b="1" dirty="0">
                <a:solidFill>
                  <a:schemeClr val="bg1"/>
                </a:solidFill>
                <a:latin typeface="Calibri" panose="020F0502020204030204" pitchFamily="34" charset="0"/>
              </a:rPr>
              <a:t>M</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edien</a:t>
            </a:r>
            <a:r>
              <a:rPr kumimoji="0" lang="de-DE" sz="1400" b="1" i="0" u="none" strike="noStrike" kern="1200" cap="none" spc="0" normalizeH="0" dirty="0">
                <a:ln>
                  <a:noFill/>
                </a:ln>
                <a:solidFill>
                  <a:schemeClr val="bg1"/>
                </a:solidFill>
                <a:effectLst/>
                <a:uLnTx/>
                <a:uFillTx/>
                <a:latin typeface="Calibri" panose="020F0502020204030204" pitchFamily="34" charset="0"/>
                <a:ea typeface="ＭＳ Ｐゴシック" charset="-128"/>
              </a:rPr>
              <a:t> </a:t>
            </a: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 für fachliches Lernen nutzen</a:t>
            </a:r>
          </a:p>
        </p:txBody>
      </p:sp>
      <p:sp>
        <p:nvSpPr>
          <p:cNvPr id="41" name="Textfeld 40">
            <a:extLst>
              <a:ext uri="{FF2B5EF4-FFF2-40B4-BE49-F238E27FC236}">
                <a16:creationId xmlns:a16="http://schemas.microsoft.com/office/drawing/2014/main" id="{21251FC5-3F3C-4248-95AF-07B16A2078AB}"/>
              </a:ext>
            </a:extLst>
          </p:cNvPr>
          <p:cNvSpPr txBox="1"/>
          <p:nvPr/>
        </p:nvSpPr>
        <p:spPr>
          <a:xfrm>
            <a:off x="3737910" y="885488"/>
            <a:ext cx="1692000" cy="523220"/>
          </a:xfrm>
          <a:prstGeom prst="rect">
            <a:avLst/>
          </a:prstGeom>
          <a:solidFill>
            <a:srgbClr val="F8B44F"/>
          </a:solidFill>
        </p:spPr>
        <p:txBody>
          <a:bodyPr wrap="square" rtlCol="0">
            <a:spAutoFit/>
          </a:bodyPr>
          <a:lstStyle/>
          <a:p>
            <a:pPr marL="0" marR="0" lvl="0" indent="0" algn="ctr" defTabSz="914400" rtl="0" eaLnBrk="0" fontAlgn="base" latinLnBrk="0" hangingPunct="0">
              <a:lnSpc>
                <a:spcPct val="100000"/>
              </a:lnSpc>
              <a:spcBef>
                <a:spcPts val="600"/>
              </a:spcBef>
              <a:spcAft>
                <a:spcPct val="0"/>
              </a:spcAft>
              <a:buClrTx/>
              <a:buSzTx/>
              <a:buFontTx/>
              <a:buNone/>
              <a:tabLst/>
              <a:defRPr/>
            </a:pPr>
            <a:r>
              <a:rPr kumimoji="0" lang="de-DE" sz="1400" b="1" i="0" u="none" strike="noStrike" kern="1200" cap="none" spc="0" normalizeH="0" baseline="0" dirty="0">
                <a:ln>
                  <a:noFill/>
                </a:ln>
                <a:solidFill>
                  <a:schemeClr val="bg1"/>
                </a:solidFill>
                <a:effectLst/>
                <a:uLnTx/>
                <a:uFillTx/>
                <a:latin typeface="Calibri" panose="020F0502020204030204" pitchFamily="34" charset="0"/>
                <a:ea typeface="ＭＳ Ｐゴシック" charset="-128"/>
              </a:rPr>
              <a:t>Medien adaptieren und gestalten</a:t>
            </a:r>
          </a:p>
        </p:txBody>
      </p:sp>
      <p:sp>
        <p:nvSpPr>
          <p:cNvPr id="31" name="Textfeld 30">
            <a:extLst>
              <a:ext uri="{FF2B5EF4-FFF2-40B4-BE49-F238E27FC236}">
                <a16:creationId xmlns:a16="http://schemas.microsoft.com/office/drawing/2014/main" id="{BBC083D5-0D89-144F-94B7-D0DBEC10B8AD}"/>
              </a:ext>
            </a:extLst>
          </p:cNvPr>
          <p:cNvSpPr txBox="1"/>
          <p:nvPr/>
        </p:nvSpPr>
        <p:spPr>
          <a:xfrm>
            <a:off x="1985914" y="1525887"/>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KMK Kompetenzen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32" name="Textfeld 31">
            <a:extLst>
              <a:ext uri="{FF2B5EF4-FFF2-40B4-BE49-F238E27FC236}">
                <a16:creationId xmlns:a16="http://schemas.microsoft.com/office/drawing/2014/main" id="{93E95C6C-0E5B-B54F-9CDC-D5BFF8E81BC9}"/>
              </a:ext>
            </a:extLst>
          </p:cNvPr>
          <p:cNvSpPr txBox="1"/>
          <p:nvPr/>
        </p:nvSpPr>
        <p:spPr>
          <a:xfrm>
            <a:off x="1979773" y="2097164"/>
            <a:ext cx="1692000" cy="504057"/>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Übersicht: relevante Medien</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sp>
        <p:nvSpPr>
          <p:cNvPr id="6" name="Textfeld 5">
            <a:extLst>
              <a:ext uri="{FF2B5EF4-FFF2-40B4-BE49-F238E27FC236}">
                <a16:creationId xmlns:a16="http://schemas.microsoft.com/office/drawing/2014/main" id="{1C950E89-F75F-60B3-4677-B5F215CDE80F}"/>
              </a:ext>
            </a:extLst>
          </p:cNvPr>
          <p:cNvSpPr txBox="1"/>
          <p:nvPr/>
        </p:nvSpPr>
        <p:spPr>
          <a:xfrm>
            <a:off x="611560" y="831627"/>
            <a:ext cx="1066702" cy="630942"/>
          </a:xfrm>
          <a:prstGeom prst="rect">
            <a:avLst/>
          </a:prstGeom>
          <a:noFill/>
        </p:spPr>
        <p:txBody>
          <a:bodyPr wrap="none" rtlCol="0">
            <a:spAutoFit/>
          </a:bodyPr>
          <a:lstStyle/>
          <a:p>
            <a:pPr>
              <a:spcBef>
                <a:spcPts val="600"/>
              </a:spcBef>
              <a:defRPr/>
            </a:pPr>
            <a:r>
              <a:rPr lang="en-US" sz="1500" b="1" dirty="0" err="1">
                <a:solidFill>
                  <a:srgbClr val="F8B44F"/>
                </a:solidFill>
                <a:latin typeface="Calibri" panose="020F0502020204030204" pitchFamily="34" charset="0"/>
              </a:rPr>
              <a:t>Lehrkräfte</a:t>
            </a:r>
            <a:r>
              <a:rPr lang="en-US" sz="1500" b="1" dirty="0">
                <a:solidFill>
                  <a:srgbClr val="F8B44F"/>
                </a:solidFill>
                <a:latin typeface="Calibri" panose="020F0502020204030204" pitchFamily="34" charset="0"/>
              </a:rPr>
              <a:t>-</a:t>
            </a:r>
          </a:p>
          <a:p>
            <a:pPr>
              <a:spcBef>
                <a:spcPts val="600"/>
              </a:spcBef>
              <a:defRPr/>
            </a:pPr>
            <a:r>
              <a:rPr lang="en-US" sz="1500" b="1" dirty="0">
                <a:solidFill>
                  <a:srgbClr val="F8B44F"/>
                </a:solidFill>
                <a:latin typeface="Calibri" panose="020F0502020204030204" pitchFamily="34" charset="0"/>
              </a:rPr>
              <a:t>Jobs</a:t>
            </a:r>
            <a:r>
              <a:rPr lang="en-US" sz="1500" b="1" dirty="0">
                <a:solidFill>
                  <a:srgbClr val="C37700"/>
                </a:solidFill>
                <a:latin typeface="Calibri" panose="020F0502020204030204" pitchFamily="34" charset="0"/>
              </a:rPr>
              <a:t> </a:t>
            </a:r>
          </a:p>
        </p:txBody>
      </p:sp>
      <p:pic>
        <p:nvPicPr>
          <p:cNvPr id="8" name="Bild 15">
            <a:extLst>
              <a:ext uri="{FF2B5EF4-FFF2-40B4-BE49-F238E27FC236}">
                <a16:creationId xmlns:a16="http://schemas.microsoft.com/office/drawing/2014/main" id="{A1F35686-848F-F73D-3C3B-1F532C262D5D}"/>
              </a:ext>
            </a:extLst>
          </p:cNvPr>
          <p:cNvPicPr>
            <a:picLocks noChangeAspect="1"/>
          </p:cNvPicPr>
          <p:nvPr/>
        </p:nvPicPr>
        <p:blipFill>
          <a:blip r:embed="rId3" cstate="email">
            <a:duotone>
              <a:srgbClr val="F8B44F">
                <a:shade val="45000"/>
                <a:satMod val="135000"/>
              </a:srgbClr>
              <a:prstClr val="white"/>
            </a:duotone>
            <a:extLst>
              <a:ext uri="{28A0092B-C50C-407E-A947-70E740481C1C}">
                <a14:useLocalDpi xmlns:a14="http://schemas.microsoft.com/office/drawing/2010/main"/>
              </a:ext>
            </a:extLst>
          </a:blip>
          <a:stretch>
            <a:fillRect/>
          </a:stretch>
        </p:blipFill>
        <p:spPr>
          <a:xfrm>
            <a:off x="129385" y="845706"/>
            <a:ext cx="504057" cy="504057"/>
          </a:xfrm>
          <a:prstGeom prst="rect">
            <a:avLst/>
          </a:prstGeom>
        </p:spPr>
      </p:pic>
      <p:sp>
        <p:nvSpPr>
          <p:cNvPr id="10" name="Textfeld 9">
            <a:extLst>
              <a:ext uri="{FF2B5EF4-FFF2-40B4-BE49-F238E27FC236}">
                <a16:creationId xmlns:a16="http://schemas.microsoft.com/office/drawing/2014/main" id="{C55344C9-8051-650C-6B1C-4575D1F5D494}"/>
              </a:ext>
            </a:extLst>
          </p:cNvPr>
          <p:cNvSpPr txBox="1"/>
          <p:nvPr/>
        </p:nvSpPr>
        <p:spPr>
          <a:xfrm>
            <a:off x="611560" y="1772816"/>
            <a:ext cx="1111843" cy="553998"/>
          </a:xfrm>
          <a:prstGeom prst="rect">
            <a:avLst/>
          </a:prstGeom>
          <a:noFill/>
        </p:spPr>
        <p:txBody>
          <a:bodyPr wrap="none" rtlCol="0">
            <a:spAutoFit/>
          </a:bodyPr>
          <a:lstStyle/>
          <a:p>
            <a:pPr>
              <a:spcBef>
                <a:spcPts val="600"/>
              </a:spcBef>
              <a:defRPr/>
            </a:pPr>
            <a:r>
              <a:rPr lang="de-DE" sz="1500" b="1" dirty="0">
                <a:solidFill>
                  <a:srgbClr val="CDB987">
                    <a:lumMod val="75000"/>
                  </a:srgbClr>
                </a:solidFill>
                <a:latin typeface="Calibri" panose="020F0502020204030204" pitchFamily="34" charset="0"/>
              </a:rPr>
              <a:t>Didaktische</a:t>
            </a:r>
            <a:br>
              <a:rPr lang="de-DE" sz="1500" b="1" dirty="0">
                <a:solidFill>
                  <a:srgbClr val="CDB987">
                    <a:lumMod val="75000"/>
                  </a:srgbClr>
                </a:solidFill>
                <a:latin typeface="Calibri" panose="020F0502020204030204" pitchFamily="34" charset="0"/>
              </a:rPr>
            </a:br>
            <a:r>
              <a:rPr lang="de-DE" sz="1500" b="1" dirty="0">
                <a:solidFill>
                  <a:srgbClr val="CDB987">
                    <a:lumMod val="75000"/>
                  </a:srgbClr>
                </a:solidFill>
                <a:latin typeface="Calibri" panose="020F0502020204030204" pitchFamily="34" charset="0"/>
              </a:rPr>
              <a:t>Werkzeuge</a:t>
            </a:r>
          </a:p>
        </p:txBody>
      </p:sp>
      <p:pic>
        <p:nvPicPr>
          <p:cNvPr id="12" name="Bild 3">
            <a:extLst>
              <a:ext uri="{FF2B5EF4-FFF2-40B4-BE49-F238E27FC236}">
                <a16:creationId xmlns:a16="http://schemas.microsoft.com/office/drawing/2014/main" id="{F54C3AE0-5519-BAEE-72F4-93625CDFA367}"/>
              </a:ext>
            </a:extLst>
          </p:cNvPr>
          <p:cNvPicPr>
            <a:picLocks noChangeAspect="1"/>
          </p:cNvPicPr>
          <p:nvPr/>
        </p:nvPicPr>
        <p:blipFill>
          <a:blip r:embed="rId4" cstate="email">
            <a:duotone>
              <a:srgbClr val="CDB987">
                <a:shade val="45000"/>
                <a:satMod val="135000"/>
              </a:srgbClr>
              <a:prstClr val="white"/>
            </a:duotone>
            <a:extLst>
              <a:ext uri="{28A0092B-C50C-407E-A947-70E740481C1C}">
                <a14:useLocalDpi xmlns:a14="http://schemas.microsoft.com/office/drawing/2010/main"/>
              </a:ext>
            </a:extLst>
          </a:blip>
          <a:stretch>
            <a:fillRect/>
          </a:stretch>
        </p:blipFill>
        <p:spPr>
          <a:xfrm>
            <a:off x="129385" y="1772816"/>
            <a:ext cx="504057" cy="504057"/>
          </a:xfrm>
          <a:prstGeom prst="rect">
            <a:avLst/>
          </a:prstGeom>
        </p:spPr>
      </p:pic>
      <p:sp>
        <p:nvSpPr>
          <p:cNvPr id="14" name="Textfeld 13">
            <a:extLst>
              <a:ext uri="{FF2B5EF4-FFF2-40B4-BE49-F238E27FC236}">
                <a16:creationId xmlns:a16="http://schemas.microsoft.com/office/drawing/2014/main" id="{21CAC0B7-A434-6762-FE7D-DC7B1A9C833D}"/>
              </a:ext>
            </a:extLst>
          </p:cNvPr>
          <p:cNvSpPr txBox="1"/>
          <p:nvPr/>
        </p:nvSpPr>
        <p:spPr>
          <a:xfrm>
            <a:off x="611560" y="5809349"/>
            <a:ext cx="1399101" cy="323165"/>
          </a:xfrm>
          <a:prstGeom prst="rect">
            <a:avLst/>
          </a:prstGeom>
          <a:noFill/>
        </p:spPr>
        <p:txBody>
          <a:bodyPr wrap="none" rtlCol="0">
            <a:spAutoFit/>
          </a:bodyPr>
          <a:lstStyle/>
          <a:p>
            <a:pPr>
              <a:spcBef>
                <a:spcPts val="600"/>
              </a:spcBef>
              <a:defRPr/>
            </a:pPr>
            <a:r>
              <a:rPr lang="de-DE" sz="1500" b="1" dirty="0">
                <a:solidFill>
                  <a:srgbClr val="327A86"/>
                </a:solidFill>
                <a:latin typeface="Calibri" panose="020F0502020204030204" pitchFamily="34" charset="0"/>
              </a:rPr>
              <a:t>Orientierungen</a:t>
            </a:r>
          </a:p>
        </p:txBody>
      </p:sp>
      <p:pic>
        <p:nvPicPr>
          <p:cNvPr id="16" name="Bild 10">
            <a:extLst>
              <a:ext uri="{FF2B5EF4-FFF2-40B4-BE49-F238E27FC236}">
                <a16:creationId xmlns:a16="http://schemas.microsoft.com/office/drawing/2014/main" id="{39364685-670F-1232-EFAF-7B0275F612C0}"/>
              </a:ext>
            </a:extLst>
          </p:cNvPr>
          <p:cNvPicPr>
            <a:picLocks noChangeAspect="1"/>
          </p:cNvPicPr>
          <p:nvPr/>
        </p:nvPicPr>
        <p:blipFill>
          <a:blip r:embed="rId5" cstate="email">
            <a:duotone>
              <a:srgbClr val="327A86">
                <a:shade val="45000"/>
                <a:satMod val="135000"/>
              </a:srgbClr>
              <a:prstClr val="white"/>
            </a:duotone>
            <a:extLst>
              <a:ext uri="{28A0092B-C50C-407E-A947-70E740481C1C}">
                <a14:useLocalDpi xmlns:a14="http://schemas.microsoft.com/office/drawing/2010/main"/>
              </a:ext>
            </a:extLst>
          </a:blip>
          <a:stretch>
            <a:fillRect/>
          </a:stretch>
        </p:blipFill>
        <p:spPr>
          <a:xfrm>
            <a:off x="129385" y="5733255"/>
            <a:ext cx="504057" cy="504057"/>
          </a:xfrm>
          <a:prstGeom prst="rect">
            <a:avLst/>
          </a:prstGeom>
        </p:spPr>
      </p:pic>
      <p:sp>
        <p:nvSpPr>
          <p:cNvPr id="18" name="Textfeld 17">
            <a:extLst>
              <a:ext uri="{FF2B5EF4-FFF2-40B4-BE49-F238E27FC236}">
                <a16:creationId xmlns:a16="http://schemas.microsoft.com/office/drawing/2014/main" id="{13D00F1C-9A48-E246-D7D8-D4BAFBAE84BF}"/>
              </a:ext>
            </a:extLst>
          </p:cNvPr>
          <p:cNvSpPr txBox="1"/>
          <p:nvPr/>
        </p:nvSpPr>
        <p:spPr>
          <a:xfrm>
            <a:off x="611560" y="3508266"/>
            <a:ext cx="1509837" cy="784830"/>
          </a:xfrm>
          <a:prstGeom prst="rect">
            <a:avLst/>
          </a:prstGeom>
          <a:noFill/>
        </p:spPr>
        <p:txBody>
          <a:bodyPr wrap="none" rtlCol="0">
            <a:spAutoFit/>
          </a:bodyPr>
          <a:lstStyle/>
          <a:p>
            <a:pPr>
              <a:spcBef>
                <a:spcPts val="600"/>
              </a:spcBef>
              <a:defRPr/>
            </a:pPr>
            <a:r>
              <a:rPr lang="de-DE" sz="1500" b="1" dirty="0">
                <a:solidFill>
                  <a:prstClr val="black">
                    <a:lumMod val="50000"/>
                    <a:lumOff val="50000"/>
                  </a:prstClr>
                </a:solidFill>
                <a:latin typeface="Calibri" panose="020F0502020204030204" pitchFamily="34" charset="0"/>
              </a:rPr>
              <a:t>Denk- und </a:t>
            </a:r>
            <a:br>
              <a:rPr lang="de-DE" sz="1500" b="1" dirty="0">
                <a:solidFill>
                  <a:prstClr val="black">
                    <a:lumMod val="50000"/>
                    <a:lumOff val="50000"/>
                  </a:prstClr>
                </a:solidFill>
                <a:latin typeface="Calibri" panose="020F0502020204030204" pitchFamily="34" charset="0"/>
              </a:rPr>
            </a:br>
            <a:r>
              <a:rPr lang="de-DE" sz="1500" b="1" dirty="0">
                <a:solidFill>
                  <a:prstClr val="black">
                    <a:lumMod val="50000"/>
                    <a:lumOff val="50000"/>
                  </a:prstClr>
                </a:solidFill>
                <a:latin typeface="Calibri" panose="020F0502020204030204" pitchFamily="34" charset="0"/>
              </a:rPr>
              <a:t>Wahrnehmungs-</a:t>
            </a:r>
            <a:br>
              <a:rPr lang="de-DE" sz="1500" b="1" dirty="0">
                <a:solidFill>
                  <a:prstClr val="black">
                    <a:lumMod val="50000"/>
                    <a:lumOff val="50000"/>
                  </a:prstClr>
                </a:solidFill>
                <a:latin typeface="Calibri" panose="020F0502020204030204" pitchFamily="34" charset="0"/>
              </a:rPr>
            </a:br>
            <a:r>
              <a:rPr lang="de-DE" sz="1500" b="1" dirty="0" err="1">
                <a:solidFill>
                  <a:prstClr val="black">
                    <a:lumMod val="50000"/>
                    <a:lumOff val="50000"/>
                  </a:prstClr>
                </a:solidFill>
                <a:latin typeface="Calibri" panose="020F0502020204030204" pitchFamily="34" charset="0"/>
              </a:rPr>
              <a:t>kategorien</a:t>
            </a:r>
            <a:endParaRPr lang="de-DE" sz="1500" b="1" dirty="0">
              <a:solidFill>
                <a:prstClr val="black">
                  <a:lumMod val="50000"/>
                  <a:lumOff val="50000"/>
                </a:prstClr>
              </a:solidFill>
              <a:latin typeface="Calibri" panose="020F0502020204030204" pitchFamily="34" charset="0"/>
            </a:endParaRPr>
          </a:p>
        </p:txBody>
      </p:sp>
      <p:pic>
        <p:nvPicPr>
          <p:cNvPr id="20" name="Bild 13">
            <a:extLst>
              <a:ext uri="{FF2B5EF4-FFF2-40B4-BE49-F238E27FC236}">
                <a16:creationId xmlns:a16="http://schemas.microsoft.com/office/drawing/2014/main" id="{11D74226-19ED-E48F-6451-C034171AED6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29385" y="3644782"/>
            <a:ext cx="504057" cy="504057"/>
          </a:xfrm>
          <a:prstGeom prst="rect">
            <a:avLst/>
          </a:prstGeom>
        </p:spPr>
      </p:pic>
      <p:sp>
        <p:nvSpPr>
          <p:cNvPr id="23" name="Textfeld 22">
            <a:extLst>
              <a:ext uri="{FF2B5EF4-FFF2-40B4-BE49-F238E27FC236}">
                <a16:creationId xmlns:a16="http://schemas.microsoft.com/office/drawing/2014/main" id="{A81456D1-8359-8F4B-B9F7-1074794F6FC9}"/>
              </a:ext>
            </a:extLst>
          </p:cNvPr>
          <p:cNvSpPr txBox="1"/>
          <p:nvPr/>
        </p:nvSpPr>
        <p:spPr>
          <a:xfrm>
            <a:off x="3727491" y="2088192"/>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Passende Aufgabenformate</a:t>
            </a:r>
          </a:p>
        </p:txBody>
      </p:sp>
      <p:sp>
        <p:nvSpPr>
          <p:cNvPr id="24" name="Textfeld 23">
            <a:extLst>
              <a:ext uri="{FF2B5EF4-FFF2-40B4-BE49-F238E27FC236}">
                <a16:creationId xmlns:a16="http://schemas.microsoft.com/office/drawing/2014/main" id="{0AEC4B35-7602-1E44-9590-BEE5170AD88E}"/>
              </a:ext>
            </a:extLst>
          </p:cNvPr>
          <p:cNvSpPr txBox="1"/>
          <p:nvPr/>
        </p:nvSpPr>
        <p:spPr>
          <a:xfrm>
            <a:off x="5475209" y="2088192"/>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Hilfsangebote</a:t>
            </a:r>
          </a:p>
        </p:txBody>
      </p:sp>
      <p:sp>
        <p:nvSpPr>
          <p:cNvPr id="25" name="Textfeld 24">
            <a:extLst>
              <a:ext uri="{FF2B5EF4-FFF2-40B4-BE49-F238E27FC236}">
                <a16:creationId xmlns:a16="http://schemas.microsoft.com/office/drawing/2014/main" id="{A48D6D4F-7F08-8D46-8C2C-EE39ABFF0248}"/>
              </a:ext>
            </a:extLst>
          </p:cNvPr>
          <p:cNvSpPr txBox="1"/>
          <p:nvPr/>
        </p:nvSpPr>
        <p:spPr>
          <a:xfrm>
            <a:off x="5477256" y="1525887"/>
            <a:ext cx="1692000" cy="522000"/>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defPPr>
              <a:defRPr lang="de-DE"/>
            </a:defPPr>
            <a:lvl1pPr marL="0" marR="0" lvl="0" indent="0" algn="ctr" defTabSz="914400" eaLnBrk="1" fontAlgn="auto" latinLnBrk="0" hangingPunct="1">
              <a:lnSpc>
                <a:spcPct val="100000"/>
              </a:lnSpc>
              <a:spcBef>
                <a:spcPts val="600"/>
              </a:spcBef>
              <a:spcAft>
                <a:spcPts val="0"/>
              </a:spcAft>
              <a:buClrTx/>
              <a:buSzTx/>
              <a:buFontTx/>
              <a:buNone/>
              <a:tabLst/>
              <a:defRPr kumimoji="0" sz="1400" b="0" i="0" u="none" strike="noStrike" kern="0" cap="none" spc="0" normalizeH="0" baseline="0">
                <a:ln>
                  <a:noFill/>
                </a:ln>
                <a:solidFill>
                  <a:srgbClr val="CDB987">
                    <a:lumMod val="50000"/>
                  </a:srgbClr>
                </a:solidFill>
                <a:effectLst/>
                <a:uLnTx/>
                <a:uFillTx/>
                <a:latin typeface="Calibri" charset="0"/>
                <a:ea typeface="Times New Roman" charset="0"/>
                <a:cs typeface="Times New Roman" charset="0"/>
              </a:defRPr>
            </a:lvl1pPr>
          </a:lstStyle>
          <a:p>
            <a:r>
              <a:rPr lang="de-DE" dirty="0"/>
              <a:t>Bewertungsraster</a:t>
            </a:r>
          </a:p>
        </p:txBody>
      </p:sp>
      <p:sp>
        <p:nvSpPr>
          <p:cNvPr id="27" name="Textfeld 26">
            <a:extLst>
              <a:ext uri="{FF2B5EF4-FFF2-40B4-BE49-F238E27FC236}">
                <a16:creationId xmlns:a16="http://schemas.microsoft.com/office/drawing/2014/main" id="{6C7138ED-BFBF-4646-BA46-8BFB9B4F6ED5}"/>
              </a:ext>
            </a:extLst>
          </p:cNvPr>
          <p:cNvSpPr txBox="1"/>
          <p:nvPr/>
        </p:nvSpPr>
        <p:spPr>
          <a:xfrm>
            <a:off x="2433151" y="4552658"/>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4: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Kreativ neu Denken</a:t>
            </a:r>
          </a:p>
        </p:txBody>
      </p:sp>
      <p:sp>
        <p:nvSpPr>
          <p:cNvPr id="28" name="Textfeld 27">
            <a:extLst>
              <a:ext uri="{FF2B5EF4-FFF2-40B4-BE49-F238E27FC236}">
                <a16:creationId xmlns:a16="http://schemas.microsoft.com/office/drawing/2014/main" id="{43DE3D54-1F63-354A-99C0-E45334419D0F}"/>
              </a:ext>
            </a:extLst>
          </p:cNvPr>
          <p:cNvSpPr txBox="1"/>
          <p:nvPr/>
        </p:nvSpPr>
        <p:spPr>
          <a:xfrm>
            <a:off x="2421905" y="3081044"/>
            <a:ext cx="1900251"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1:  Erinnern, Reproduzieren &amp; Ausführen</a:t>
            </a:r>
          </a:p>
        </p:txBody>
      </p:sp>
      <p:cxnSp>
        <p:nvCxnSpPr>
          <p:cNvPr id="29" name="Gerade Verbindung mit Pfeil 28">
            <a:extLst>
              <a:ext uri="{FF2B5EF4-FFF2-40B4-BE49-F238E27FC236}">
                <a16:creationId xmlns:a16="http://schemas.microsoft.com/office/drawing/2014/main" id="{C1FECA5D-D1F9-9946-BB3B-7BC01EA79D28}"/>
              </a:ext>
            </a:extLst>
          </p:cNvPr>
          <p:cNvCxnSpPr>
            <a:cxnSpLocks/>
          </p:cNvCxnSpPr>
          <p:nvPr/>
        </p:nvCxnSpPr>
        <p:spPr bwMode="auto">
          <a:xfrm>
            <a:off x="2267744" y="3081044"/>
            <a:ext cx="0" cy="1908000"/>
          </a:xfrm>
          <a:prstGeom prst="straightConnector1">
            <a:avLst/>
          </a:prstGeom>
          <a:solidFill>
            <a:srgbClr val="327A86"/>
          </a:solidFill>
          <a:ln w="38100" cap="flat" cmpd="sng" algn="ctr">
            <a:solidFill>
              <a:sysClr val="window" lastClr="FFFFFF">
                <a:lumMod val="65000"/>
              </a:sysClr>
            </a:solidFill>
            <a:prstDash val="solid"/>
            <a:round/>
            <a:headEnd type="none"/>
            <a:tailEnd type="triangle"/>
          </a:ln>
          <a:effectLst/>
        </p:spPr>
      </p:cxnSp>
      <p:sp>
        <p:nvSpPr>
          <p:cNvPr id="30" name="Textfeld 29">
            <a:extLst>
              <a:ext uri="{FF2B5EF4-FFF2-40B4-BE49-F238E27FC236}">
                <a16:creationId xmlns:a16="http://schemas.microsoft.com/office/drawing/2014/main" id="{E99A301C-EE7F-154E-95A6-FB6E74132011}"/>
              </a:ext>
            </a:extLst>
          </p:cNvPr>
          <p:cNvSpPr txBox="1"/>
          <p:nvPr/>
        </p:nvSpPr>
        <p:spPr>
          <a:xfrm>
            <a:off x="2421901" y="2740031"/>
            <a:ext cx="1900255" cy="318924"/>
          </a:xfrm>
          <a:prstGeom prst="rect">
            <a:avLst/>
          </a:prstGeom>
          <a:noFill/>
        </p:spPr>
        <p:txBody>
          <a:bodyPr wrap="none" lIns="36000" tIns="36000" rIns="36000" bIns="36000" rtlCol="0">
            <a:spAutoFit/>
          </a:bodyPr>
          <a:lstStyle/>
          <a:p>
            <a:pPr marL="9525" indent="-9525">
              <a:spcBef>
                <a:spcPts val="600"/>
              </a:spcBef>
            </a:pPr>
            <a:r>
              <a:rPr lang="de-DE" sz="1600" b="1" dirty="0">
                <a:solidFill>
                  <a:prstClr val="black">
                    <a:lumMod val="50000"/>
                    <a:lumOff val="50000"/>
                  </a:prstClr>
                </a:solidFill>
                <a:latin typeface="Calibri" panose="020F0502020204030204" pitchFamily="34" charset="0"/>
              </a:rPr>
              <a:t>Kognitive Aktivierung</a:t>
            </a:r>
          </a:p>
        </p:txBody>
      </p:sp>
      <p:sp>
        <p:nvSpPr>
          <p:cNvPr id="33" name="Rechteck 32">
            <a:extLst>
              <a:ext uri="{FF2B5EF4-FFF2-40B4-BE49-F238E27FC236}">
                <a16:creationId xmlns:a16="http://schemas.microsoft.com/office/drawing/2014/main" id="{3DD3E2CB-FD9C-CA4D-B007-5AB06E851B2F}"/>
              </a:ext>
            </a:extLst>
          </p:cNvPr>
          <p:cNvSpPr/>
          <p:nvPr/>
        </p:nvSpPr>
        <p:spPr>
          <a:xfrm>
            <a:off x="2433152" y="4062120"/>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3: Analysieren,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Bewerten &amp; Beweisen </a:t>
            </a:r>
          </a:p>
        </p:txBody>
      </p:sp>
      <p:sp>
        <p:nvSpPr>
          <p:cNvPr id="34" name="Rechteck 33">
            <a:extLst>
              <a:ext uri="{FF2B5EF4-FFF2-40B4-BE49-F238E27FC236}">
                <a16:creationId xmlns:a16="http://schemas.microsoft.com/office/drawing/2014/main" id="{2344B40F-1062-6145-B74C-475E390847CB}"/>
              </a:ext>
            </a:extLst>
          </p:cNvPr>
          <p:cNvSpPr/>
          <p:nvPr/>
        </p:nvSpPr>
        <p:spPr>
          <a:xfrm>
            <a:off x="2433151" y="3571582"/>
            <a:ext cx="1889004" cy="442035"/>
          </a:xfrm>
          <a:prstGeom prst="rect">
            <a:avLst/>
          </a:prstGeom>
          <a:noFill/>
          <a:ln>
            <a:solidFill>
              <a:sysClr val="window" lastClr="FFFFFF">
                <a:lumMod val="65000"/>
              </a:sysClr>
            </a:solidFill>
          </a:ln>
        </p:spPr>
        <p:txBody>
          <a:bodyPr wrap="square" lIns="36000" tIns="36000" rIns="36000" bIns="36000" rtlCol="0">
            <a:spAutoFit/>
          </a:bodyPr>
          <a:lstStyle/>
          <a:p>
            <a:pPr marL="9525" marR="0" lvl="0" indent="-9525" algn="ctr" defTabSz="914400" eaLnBrk="1" fontAlgn="auto" latinLnBrk="0" hangingPunct="1">
              <a:lnSpc>
                <a:spcPct val="100000"/>
              </a:lnSpc>
              <a:spcBef>
                <a:spcPts val="600"/>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Stufe 2: Verstehen,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Anwenden &amp; Begründen</a:t>
            </a:r>
          </a:p>
        </p:txBody>
      </p:sp>
      <p:sp>
        <p:nvSpPr>
          <p:cNvPr id="36" name="Textfeld 35">
            <a:extLst>
              <a:ext uri="{FF2B5EF4-FFF2-40B4-BE49-F238E27FC236}">
                <a16:creationId xmlns:a16="http://schemas.microsoft.com/office/drawing/2014/main" id="{995F520C-B32A-CE44-AD4B-818C0FE2AA1B}"/>
              </a:ext>
            </a:extLst>
          </p:cNvPr>
          <p:cNvSpPr txBox="1"/>
          <p:nvPr/>
        </p:nvSpPr>
        <p:spPr>
          <a:xfrm>
            <a:off x="4566132" y="4552658"/>
            <a:ext cx="2031795" cy="442035"/>
          </a:xfrm>
          <a:prstGeom prst="rect">
            <a:avLst/>
          </a:prstGeom>
          <a:noFill/>
          <a:ln>
            <a:solidFill>
              <a:sysClr val="window" lastClr="FFFFFF">
                <a:lumMod val="65000"/>
              </a:sysClr>
            </a:solidFill>
          </a:ln>
        </p:spPr>
        <p:txBody>
          <a:bodyPr wrap="square" lIns="36000" tIns="36000" rIns="36000" bIns="36000" rtlCol="0">
            <a:noAutofit/>
          </a:bodyPr>
          <a:lstStyle/>
          <a:p>
            <a:pPr marL="6697" marR="0" lvl="0" indent="-6697" algn="ctr" defTabSz="914400" eaLnBrk="1" fontAlgn="auto" latinLnBrk="0" hangingPunct="1">
              <a:lnSpc>
                <a:spcPct val="100000"/>
              </a:lnSpc>
              <a:spcBef>
                <a:spcPts val="422"/>
              </a:spcBef>
              <a:spcAft>
                <a:spcPts val="0"/>
              </a:spcAft>
              <a:buClrTx/>
              <a:buSzTx/>
              <a:buFontTx/>
              <a:buNone/>
              <a:tabLst/>
              <a:defRPr/>
            </a:pP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Bewusstes, gerichtetes Nutzen </a:t>
            </a:r>
            <a:b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b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(instrumental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action</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scheme</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a:t>
            </a:r>
          </a:p>
        </p:txBody>
      </p:sp>
      <p:sp>
        <p:nvSpPr>
          <p:cNvPr id="42" name="Textfeld 41">
            <a:extLst>
              <a:ext uri="{FF2B5EF4-FFF2-40B4-BE49-F238E27FC236}">
                <a16:creationId xmlns:a16="http://schemas.microsoft.com/office/drawing/2014/main" id="{ADBA5F01-30AB-6349-B318-A09AF0519E5C}"/>
              </a:ext>
            </a:extLst>
          </p:cNvPr>
          <p:cNvSpPr txBox="1"/>
          <p:nvPr/>
        </p:nvSpPr>
        <p:spPr>
          <a:xfrm>
            <a:off x="4566133" y="3081044"/>
            <a:ext cx="2031793" cy="442035"/>
          </a:xfrm>
          <a:prstGeom prst="rect">
            <a:avLst/>
          </a:prstGeom>
          <a:noFill/>
          <a:ln>
            <a:solidFill>
              <a:sysClr val="window" lastClr="FFFFFF">
                <a:lumMod val="65000"/>
              </a:sysClr>
            </a:solidFill>
          </a:ln>
        </p:spPr>
        <p:txBody>
          <a:bodyPr wrap="square" lIns="36000" tIns="36000" rIns="36000" bIns="36000" rtlCol="0">
            <a:noAutofit/>
          </a:bodyPr>
          <a:lstStyle/>
          <a:p>
            <a:pPr marL="6697" marR="0" lvl="0" indent="-6697" algn="ctr" defTabSz="914400" eaLnBrk="1" fontAlgn="auto" latinLnBrk="0" hangingPunct="1">
              <a:lnSpc>
                <a:spcPct val="100000"/>
              </a:lnSpc>
              <a:spcBef>
                <a:spcPts val="422"/>
              </a:spcBef>
              <a:spcAft>
                <a:spcPts val="0"/>
              </a:spcAft>
              <a:buClrTx/>
              <a:buSzTx/>
              <a:buFontTx/>
              <a:buNone/>
              <a:tabLst/>
              <a:defRPr/>
            </a:pP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Ungerichtetes</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unreflektiertes Verwenden, (</a:t>
            </a:r>
            <a:r>
              <a:rPr kumimoji="0" lang="de-DE" sz="1200" b="0" i="0" u="none" strike="noStrike" kern="0" cap="none" spc="0" normalizeH="0" baseline="0" noProof="0" dirty="0" err="1">
                <a:ln>
                  <a:noFill/>
                </a:ln>
                <a:solidFill>
                  <a:prstClr val="black">
                    <a:lumMod val="50000"/>
                    <a:lumOff val="50000"/>
                  </a:prstClr>
                </a:solidFill>
                <a:effectLst/>
                <a:uLnTx/>
                <a:uFillTx/>
                <a:latin typeface="Calibri" panose="020F0502020204030204" pitchFamily="34" charset="0"/>
              </a:rPr>
              <a:t>usage-scheme</a:t>
            </a:r>
            <a:r>
              <a:rPr kumimoji="0" lang="de-DE" sz="1200" b="0"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 </a:t>
            </a:r>
          </a:p>
        </p:txBody>
      </p:sp>
      <p:cxnSp>
        <p:nvCxnSpPr>
          <p:cNvPr id="43" name="Gerade Verbindung mit Pfeil 42">
            <a:extLst>
              <a:ext uri="{FF2B5EF4-FFF2-40B4-BE49-F238E27FC236}">
                <a16:creationId xmlns:a16="http://schemas.microsoft.com/office/drawing/2014/main" id="{33E146A2-3BCD-3E43-9C54-CDE59C69B331}"/>
              </a:ext>
            </a:extLst>
          </p:cNvPr>
          <p:cNvCxnSpPr>
            <a:cxnSpLocks/>
          </p:cNvCxnSpPr>
          <p:nvPr/>
        </p:nvCxnSpPr>
        <p:spPr bwMode="auto">
          <a:xfrm>
            <a:off x="5582029" y="3640220"/>
            <a:ext cx="0" cy="86890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sp>
        <p:nvSpPr>
          <p:cNvPr id="44" name="Rechteck 43">
            <a:extLst>
              <a:ext uri="{FF2B5EF4-FFF2-40B4-BE49-F238E27FC236}">
                <a16:creationId xmlns:a16="http://schemas.microsoft.com/office/drawing/2014/main" id="{D902BDE2-FAA0-AB4A-8F5D-52DECB5B49B4}"/>
              </a:ext>
            </a:extLst>
          </p:cNvPr>
          <p:cNvSpPr/>
          <p:nvPr/>
        </p:nvSpPr>
        <p:spPr>
          <a:xfrm>
            <a:off x="4860032" y="2730216"/>
            <a:ext cx="1531766"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dirty="0">
                <a:ln>
                  <a:noFill/>
                </a:ln>
                <a:solidFill>
                  <a:prstClr val="black">
                    <a:lumMod val="50000"/>
                    <a:lumOff val="50000"/>
                  </a:prstClr>
                </a:solidFill>
                <a:effectLst/>
                <a:uLnTx/>
                <a:uFillTx/>
                <a:latin typeface="Calibri" panose="020F0502020204030204" pitchFamily="34" charset="0"/>
              </a:rPr>
              <a:t>Mediennutzung</a:t>
            </a:r>
            <a:endParaRPr kumimoji="0" lang="de-DE" sz="1800" b="0" i="0" u="none" strike="noStrike" kern="0" cap="none" spc="0" normalizeH="0" baseline="0" noProof="0" dirty="0">
              <a:ln>
                <a:noFill/>
              </a:ln>
              <a:solidFill>
                <a:prstClr val="black"/>
              </a:solidFill>
              <a:effectLst/>
              <a:uLnTx/>
              <a:uFillTx/>
            </a:endParaRPr>
          </a:p>
        </p:txBody>
      </p:sp>
      <p:sp>
        <p:nvSpPr>
          <p:cNvPr id="45" name="Rechteck 44">
            <a:extLst>
              <a:ext uri="{FF2B5EF4-FFF2-40B4-BE49-F238E27FC236}">
                <a16:creationId xmlns:a16="http://schemas.microsoft.com/office/drawing/2014/main" id="{EE0FAD72-7990-FA47-95A5-1FF318DFDBB6}"/>
              </a:ext>
            </a:extLst>
          </p:cNvPr>
          <p:cNvSpPr/>
          <p:nvPr/>
        </p:nvSpPr>
        <p:spPr>
          <a:xfrm>
            <a:off x="6759091" y="3427190"/>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LüM</a:t>
            </a:r>
            <a:r>
              <a:rPr lang="de-DE" sz="1400" dirty="0">
                <a:latin typeface="Calibri" pitchFamily="34" charset="0"/>
                <a:cs typeface="Calibri" pitchFamily="34" charset="0"/>
              </a:rPr>
              <a:t> (Lernen über Medien)</a:t>
            </a:r>
          </a:p>
        </p:txBody>
      </p:sp>
      <p:sp>
        <p:nvSpPr>
          <p:cNvPr id="46" name="Rechteck 45">
            <a:extLst>
              <a:ext uri="{FF2B5EF4-FFF2-40B4-BE49-F238E27FC236}">
                <a16:creationId xmlns:a16="http://schemas.microsoft.com/office/drawing/2014/main" id="{630E55AE-EF09-BF4C-8635-5F0931B5AFC1}"/>
              </a:ext>
            </a:extLst>
          </p:cNvPr>
          <p:cNvSpPr/>
          <p:nvPr/>
        </p:nvSpPr>
        <p:spPr>
          <a:xfrm>
            <a:off x="6759091" y="4058367"/>
            <a:ext cx="1997445" cy="523220"/>
          </a:xfrm>
          <a:prstGeom prst="rect">
            <a:avLst/>
          </a:prstGeom>
          <a:solidFill>
            <a:schemeClr val="bg1"/>
          </a:solidFill>
          <a:ln w="25400">
            <a:solidFill>
              <a:schemeClr val="tx1">
                <a:lumMod val="50000"/>
                <a:lumOff val="50000"/>
              </a:schemeClr>
            </a:solidFill>
          </a:ln>
        </p:spPr>
        <p:txBody>
          <a:bodyPr wrap="square">
            <a:spAutoFit/>
          </a:bodyPr>
          <a:lstStyle/>
          <a:p>
            <a:pPr algn="ctr"/>
            <a:r>
              <a:rPr lang="de-DE" sz="1400" dirty="0" err="1">
                <a:latin typeface="Calibri" pitchFamily="34" charset="0"/>
                <a:cs typeface="Calibri" pitchFamily="34" charset="0"/>
              </a:rPr>
              <a:t>LmM</a:t>
            </a:r>
            <a:r>
              <a:rPr lang="de-DE" sz="1400" dirty="0">
                <a:latin typeface="Calibri" pitchFamily="34" charset="0"/>
                <a:cs typeface="Calibri" pitchFamily="34" charset="0"/>
              </a:rPr>
              <a:t> (Lernen mit Medien)</a:t>
            </a:r>
            <a:endParaRPr lang="de-DE" sz="1200" dirty="0">
              <a:latin typeface="Calibri" pitchFamily="34" charset="0"/>
              <a:cs typeface="Calibri" pitchFamily="34" charset="0"/>
            </a:endParaRPr>
          </a:p>
        </p:txBody>
      </p:sp>
      <p:cxnSp>
        <p:nvCxnSpPr>
          <p:cNvPr id="47" name="Gerade Verbindung mit Pfeil 46">
            <a:extLst>
              <a:ext uri="{FF2B5EF4-FFF2-40B4-BE49-F238E27FC236}">
                <a16:creationId xmlns:a16="http://schemas.microsoft.com/office/drawing/2014/main" id="{AC9D2DF4-9C19-014A-9F2C-F051DCCFAAC3}"/>
              </a:ext>
            </a:extLst>
          </p:cNvPr>
          <p:cNvCxnSpPr>
            <a:cxnSpLocks/>
          </p:cNvCxnSpPr>
          <p:nvPr/>
        </p:nvCxnSpPr>
        <p:spPr bwMode="auto">
          <a:xfrm>
            <a:off x="4499992" y="4011965"/>
            <a:ext cx="266560" cy="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sp>
        <p:nvSpPr>
          <p:cNvPr id="49" name="Textfeld 48">
            <a:extLst>
              <a:ext uri="{FF2B5EF4-FFF2-40B4-BE49-F238E27FC236}">
                <a16:creationId xmlns:a16="http://schemas.microsoft.com/office/drawing/2014/main" id="{978B5F65-FEE3-C541-B833-8675C242A901}"/>
              </a:ext>
            </a:extLst>
          </p:cNvPr>
          <p:cNvSpPr txBox="1"/>
          <p:nvPr/>
        </p:nvSpPr>
        <p:spPr>
          <a:xfrm>
            <a:off x="3731585"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Kognitive Aktivierung</a:t>
            </a:r>
          </a:p>
        </p:txBody>
      </p:sp>
      <p:sp>
        <p:nvSpPr>
          <p:cNvPr id="50" name="Textfeld 49">
            <a:extLst>
              <a:ext uri="{FF2B5EF4-FFF2-40B4-BE49-F238E27FC236}">
                <a16:creationId xmlns:a16="http://schemas.microsoft.com/office/drawing/2014/main" id="{BC32AB28-5E22-DF4D-9C42-1B2ECEB5654E}"/>
              </a:ext>
            </a:extLst>
          </p:cNvPr>
          <p:cNvSpPr txBox="1"/>
          <p:nvPr/>
        </p:nvSpPr>
        <p:spPr>
          <a:xfrm>
            <a:off x="1979773"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Darstellungs-wechsel</a:t>
            </a:r>
          </a:p>
        </p:txBody>
      </p:sp>
      <p:sp>
        <p:nvSpPr>
          <p:cNvPr id="51" name="Textfeld 50">
            <a:extLst>
              <a:ext uri="{FF2B5EF4-FFF2-40B4-BE49-F238E27FC236}">
                <a16:creationId xmlns:a16="http://schemas.microsoft.com/office/drawing/2014/main" id="{0E1D1C3B-7D5C-504E-8E0C-6A9132DBECA8}"/>
              </a:ext>
            </a:extLst>
          </p:cNvPr>
          <p:cNvSpPr txBox="1"/>
          <p:nvPr/>
        </p:nvSpPr>
        <p:spPr>
          <a:xfrm>
            <a:off x="5475209"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kern="0" dirty="0">
                <a:solidFill>
                  <a:schemeClr val="bg1"/>
                </a:solidFill>
                <a:latin typeface="Calibri" panose="020F0502020204030204" pitchFamily="34" charset="0"/>
                <a:cs typeface="Calibri" panose="020F0502020204030204" pitchFamily="34" charset="0"/>
              </a:rPr>
              <a:t>Inhaltliches Denken vor Kalkül</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52" name="Textfeld 51">
            <a:extLst>
              <a:ext uri="{FF2B5EF4-FFF2-40B4-BE49-F238E27FC236}">
                <a16:creationId xmlns:a16="http://schemas.microsoft.com/office/drawing/2014/main" id="{AC975E3D-3074-064B-90F8-77DBBCF5C315}"/>
              </a:ext>
            </a:extLst>
          </p:cNvPr>
          <p:cNvSpPr txBox="1"/>
          <p:nvPr/>
        </p:nvSpPr>
        <p:spPr>
          <a:xfrm>
            <a:off x="1979773"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Potenziale und Grenzen</a:t>
            </a:r>
          </a:p>
        </p:txBody>
      </p:sp>
      <p:sp>
        <p:nvSpPr>
          <p:cNvPr id="53" name="Textfeld 52">
            <a:extLst>
              <a:ext uri="{FF2B5EF4-FFF2-40B4-BE49-F238E27FC236}">
                <a16:creationId xmlns:a16="http://schemas.microsoft.com/office/drawing/2014/main" id="{95BC7639-95D7-4740-A9A5-0546F5A69EF9}"/>
              </a:ext>
            </a:extLst>
          </p:cNvPr>
          <p:cNvSpPr txBox="1"/>
          <p:nvPr/>
        </p:nvSpPr>
        <p:spPr>
          <a:xfrm>
            <a:off x="3731585"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Überzeugung zu digitalen Medien</a:t>
            </a:r>
          </a:p>
        </p:txBody>
      </p:sp>
      <p:sp>
        <p:nvSpPr>
          <p:cNvPr id="54" name="Textfeld 53">
            <a:extLst>
              <a:ext uri="{FF2B5EF4-FFF2-40B4-BE49-F238E27FC236}">
                <a16:creationId xmlns:a16="http://schemas.microsoft.com/office/drawing/2014/main" id="{B219A30E-38C6-FD41-9A4C-924F0F78A217}"/>
              </a:ext>
            </a:extLst>
          </p:cNvPr>
          <p:cNvSpPr txBox="1"/>
          <p:nvPr/>
        </p:nvSpPr>
        <p:spPr>
          <a:xfrm>
            <a:off x="5475209"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Entdeckendes  Lernen</a:t>
            </a:r>
          </a:p>
        </p:txBody>
      </p:sp>
      <p:sp>
        <p:nvSpPr>
          <p:cNvPr id="55" name="Textfeld 54">
            <a:extLst>
              <a:ext uri="{FF2B5EF4-FFF2-40B4-BE49-F238E27FC236}">
                <a16:creationId xmlns:a16="http://schemas.microsoft.com/office/drawing/2014/main" id="{1B9BD278-3B5F-2B4C-8F07-921EBCC783CB}"/>
              </a:ext>
            </a:extLst>
          </p:cNvPr>
          <p:cNvSpPr txBox="1"/>
          <p:nvPr/>
        </p:nvSpPr>
        <p:spPr>
          <a:xfrm>
            <a:off x="7236296" y="572328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Integriert statt additiv</a:t>
            </a:r>
          </a:p>
        </p:txBody>
      </p:sp>
      <p:sp>
        <p:nvSpPr>
          <p:cNvPr id="56" name="Textfeld 55">
            <a:extLst>
              <a:ext uri="{FF2B5EF4-FFF2-40B4-BE49-F238E27FC236}">
                <a16:creationId xmlns:a16="http://schemas.microsoft.com/office/drawing/2014/main" id="{6F6DB1FF-4535-B749-A7DF-352AB4E6C25A}"/>
              </a:ext>
            </a:extLst>
          </p:cNvPr>
          <p:cNvSpPr txBox="1"/>
          <p:nvPr/>
        </p:nvSpPr>
        <p:spPr>
          <a:xfrm>
            <a:off x="7236296" y="5147538"/>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Selbstwirksamkeits-erleben</a:t>
            </a:r>
          </a:p>
        </p:txBody>
      </p:sp>
      <p:sp>
        <p:nvSpPr>
          <p:cNvPr id="57" name="Textfeld 56">
            <a:extLst>
              <a:ext uri="{FF2B5EF4-FFF2-40B4-BE49-F238E27FC236}">
                <a16:creationId xmlns:a16="http://schemas.microsoft.com/office/drawing/2014/main" id="{03BDF235-4208-FB48-8F81-10BFAA4B1F85}"/>
              </a:ext>
            </a:extLst>
          </p:cNvPr>
          <p:cNvSpPr txBox="1"/>
          <p:nvPr/>
        </p:nvSpPr>
        <p:spPr>
          <a:xfrm>
            <a:off x="1979773"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Differenzierung</a:t>
            </a:r>
          </a:p>
        </p:txBody>
      </p:sp>
      <p:sp>
        <p:nvSpPr>
          <p:cNvPr id="58" name="Textfeld 57">
            <a:extLst>
              <a:ext uri="{FF2B5EF4-FFF2-40B4-BE49-F238E27FC236}">
                <a16:creationId xmlns:a16="http://schemas.microsoft.com/office/drawing/2014/main" id="{92F9C6E0-75DF-B548-9865-21A08ECA9260}"/>
              </a:ext>
            </a:extLst>
          </p:cNvPr>
          <p:cNvSpPr txBox="1"/>
          <p:nvPr/>
        </p:nvSpPr>
        <p:spPr>
          <a:xfrm>
            <a:off x="5475209"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Sprachbildung und </a:t>
            </a:r>
            <a:br>
              <a:rPr lang="de-DE" sz="1400" kern="0" dirty="0">
                <a:solidFill>
                  <a:schemeClr val="bg1"/>
                </a:solidFill>
                <a:latin typeface="Calibri" panose="020F0502020204030204" pitchFamily="34" charset="0"/>
                <a:cs typeface="Calibri" panose="020F0502020204030204" pitchFamily="34" charset="0"/>
              </a:rPr>
            </a:br>
            <a:r>
              <a:rPr lang="de-DE" sz="1400" kern="0" dirty="0">
                <a:solidFill>
                  <a:schemeClr val="bg1"/>
                </a:solidFill>
                <a:latin typeface="Calibri" panose="020F0502020204030204" pitchFamily="34" charset="0"/>
                <a:cs typeface="Calibri" panose="020F0502020204030204" pitchFamily="34" charset="0"/>
              </a:rPr>
              <a:t>-</a:t>
            </a:r>
            <a:r>
              <a:rPr kumimoji="0" lang="de-DE" sz="1400" b="0"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förderung</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59" name="Textfeld 58">
            <a:extLst>
              <a:ext uri="{FF2B5EF4-FFF2-40B4-BE49-F238E27FC236}">
                <a16:creationId xmlns:a16="http://schemas.microsoft.com/office/drawing/2014/main" id="{7FC584D4-FA4A-7A4D-A3FA-37F1B6688AB6}"/>
              </a:ext>
            </a:extLst>
          </p:cNvPr>
          <p:cNvSpPr txBox="1"/>
          <p:nvPr/>
        </p:nvSpPr>
        <p:spPr>
          <a:xfrm>
            <a:off x="3731585"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rPr>
              <a:t>Verstehens-orientierung</a:t>
            </a:r>
          </a:p>
        </p:txBody>
      </p:sp>
      <p:sp>
        <p:nvSpPr>
          <p:cNvPr id="60" name="Textfeld 59">
            <a:extLst>
              <a:ext uri="{FF2B5EF4-FFF2-40B4-BE49-F238E27FC236}">
                <a16:creationId xmlns:a16="http://schemas.microsoft.com/office/drawing/2014/main" id="{8C33AD67-3A10-0846-83A4-BA1D805A0BF5}"/>
              </a:ext>
            </a:extLst>
          </p:cNvPr>
          <p:cNvSpPr txBox="1"/>
          <p:nvPr/>
        </p:nvSpPr>
        <p:spPr>
          <a:xfrm>
            <a:off x="7236296" y="6299037"/>
            <a:ext cx="1692000" cy="540000"/>
          </a:xfrm>
          <a:prstGeom prst="rect">
            <a:avLst/>
          </a:prstGeom>
          <a:solidFill>
            <a:schemeClr val="accent1"/>
          </a:solidFill>
          <a:ln>
            <a:solidFill>
              <a:sysClr val="window" lastClr="FFFFFF"/>
            </a:solid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de-DE" sz="1400" kern="0" dirty="0">
                <a:solidFill>
                  <a:schemeClr val="bg1"/>
                </a:solidFill>
                <a:latin typeface="Calibri" panose="020F0502020204030204" pitchFamily="34" charset="0"/>
                <a:cs typeface="Calibri" panose="020F0502020204030204" pitchFamily="34" charset="0"/>
              </a:rPr>
              <a:t>Durchgängigkeits-</a:t>
            </a:r>
            <a:r>
              <a:rPr kumimoji="0" lang="de-DE" sz="1400" b="0" i="0" u="none" strike="noStrike" kern="0" cap="none" spc="0" normalizeH="0" baseline="0" noProof="0" dirty="0" err="1">
                <a:ln>
                  <a:noFill/>
                </a:ln>
                <a:solidFill>
                  <a:schemeClr val="bg1"/>
                </a:solidFill>
                <a:effectLst/>
                <a:uLnTx/>
                <a:uFillTx/>
                <a:latin typeface="Calibri" panose="020F0502020204030204" pitchFamily="34" charset="0"/>
                <a:cs typeface="Calibri" panose="020F0502020204030204" pitchFamily="34" charset="0"/>
              </a:rPr>
              <a:t>prinzip</a:t>
            </a:r>
            <a:endParaRPr kumimoji="0" lang="de-DE" sz="1400" b="0" i="0" u="none" strike="noStrike" kern="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cxnSp>
        <p:nvCxnSpPr>
          <p:cNvPr id="2" name="Gerade Verbindung mit Pfeil 1">
            <a:extLst>
              <a:ext uri="{FF2B5EF4-FFF2-40B4-BE49-F238E27FC236}">
                <a16:creationId xmlns:a16="http://schemas.microsoft.com/office/drawing/2014/main" id="{2ADC43CE-D19E-0445-79FD-E63E0BF48788}"/>
              </a:ext>
            </a:extLst>
          </p:cNvPr>
          <p:cNvCxnSpPr>
            <a:cxnSpLocks/>
          </p:cNvCxnSpPr>
          <p:nvPr/>
        </p:nvCxnSpPr>
        <p:spPr bwMode="auto">
          <a:xfrm>
            <a:off x="4457814" y="2899493"/>
            <a:ext cx="266560" cy="0"/>
          </a:xfrm>
          <a:prstGeom prst="straightConnector1">
            <a:avLst/>
          </a:prstGeom>
          <a:solidFill>
            <a:srgbClr val="327A86"/>
          </a:solidFill>
          <a:ln w="38100" cap="flat" cmpd="sng" algn="ctr">
            <a:solidFill>
              <a:sysClr val="window" lastClr="FFFFFF">
                <a:lumMod val="65000"/>
              </a:sysClr>
            </a:solidFill>
            <a:prstDash val="solid"/>
            <a:round/>
            <a:headEnd type="triangle"/>
            <a:tailEnd type="triangle"/>
          </a:ln>
          <a:effectLst/>
        </p:spPr>
      </p:cxnSp>
      <p:grpSp>
        <p:nvGrpSpPr>
          <p:cNvPr id="4" name="Gruppieren 3">
            <a:extLst>
              <a:ext uri="{FF2B5EF4-FFF2-40B4-BE49-F238E27FC236}">
                <a16:creationId xmlns:a16="http://schemas.microsoft.com/office/drawing/2014/main" id="{6D49D4D2-6461-36D4-EF77-495C93C485BE}"/>
              </a:ext>
            </a:extLst>
          </p:cNvPr>
          <p:cNvGrpSpPr/>
          <p:nvPr/>
        </p:nvGrpSpPr>
        <p:grpSpPr>
          <a:xfrm>
            <a:off x="7208264" y="1525887"/>
            <a:ext cx="1748064" cy="1111026"/>
            <a:chOff x="7218487" y="1525887"/>
            <a:chExt cx="1748064" cy="1111026"/>
          </a:xfrm>
        </p:grpSpPr>
        <p:pic>
          <p:nvPicPr>
            <p:cNvPr id="61" name="Grafik 60">
              <a:extLst>
                <a:ext uri="{FF2B5EF4-FFF2-40B4-BE49-F238E27FC236}">
                  <a16:creationId xmlns:a16="http://schemas.microsoft.com/office/drawing/2014/main" id="{11FF47A2-C571-934E-92DF-2CB57A75FEBC}"/>
                </a:ext>
              </a:extLst>
            </p:cNvPr>
            <p:cNvPicPr>
              <a:picLocks noChangeAspect="1"/>
            </p:cNvPicPr>
            <p:nvPr/>
          </p:nvPicPr>
          <p:blipFill>
            <a:blip r:embed="rId7"/>
            <a:stretch>
              <a:fillRect/>
            </a:stretch>
          </p:blipFill>
          <p:spPr>
            <a:xfrm>
              <a:off x="7218487" y="2204865"/>
              <a:ext cx="1748064" cy="432048"/>
            </a:xfrm>
            <a:prstGeom prst="rect">
              <a:avLst/>
            </a:prstGeom>
          </p:spPr>
        </p:pic>
        <p:sp>
          <p:nvSpPr>
            <p:cNvPr id="26" name="Textfeld 25">
              <a:extLst>
                <a:ext uri="{FF2B5EF4-FFF2-40B4-BE49-F238E27FC236}">
                  <a16:creationId xmlns:a16="http://schemas.microsoft.com/office/drawing/2014/main" id="{2031BD64-1BC1-034C-B748-99DEEB00EB97}"/>
                </a:ext>
              </a:extLst>
            </p:cNvPr>
            <p:cNvSpPr txBox="1"/>
            <p:nvPr/>
          </p:nvSpPr>
          <p:spPr>
            <a:xfrm>
              <a:off x="7245488" y="1525887"/>
              <a:ext cx="1692000" cy="699819"/>
            </a:xfrm>
            <a:prstGeom prst="rect">
              <a:avLst/>
            </a:prstGeom>
            <a:solidFill>
              <a:srgbClr val="CDB987">
                <a:alpha val="64000"/>
              </a:srgbClr>
            </a:solidFill>
            <a:ln>
              <a:noFill/>
            </a:ln>
            <a:effectLst/>
          </p:spPr>
          <p:txBody>
            <a:bodyPr rot="0" spcFirstLastPara="0" vert="horz" wrap="square" lIns="36000" tIns="36000" rIns="36000" bIns="3600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600"/>
                </a:spcBef>
                <a:spcAft>
                  <a:spcPts val="0"/>
                </a:spcAft>
                <a:buClrTx/>
                <a:buSzTx/>
                <a:buFontTx/>
                <a:buNone/>
                <a:tabLst/>
                <a:defRPr/>
              </a:pPr>
              <a:r>
                <a:rPr kumimoji="0" lang="de-DE" sz="1400" b="0" i="0" u="none" strike="noStrike" kern="0" cap="none" spc="0" normalizeH="0" baseline="0" noProof="0" dirty="0">
                  <a:ln>
                    <a:noFill/>
                  </a:ln>
                  <a:solidFill>
                    <a:srgbClr val="CDB987">
                      <a:lumMod val="50000"/>
                    </a:srgbClr>
                  </a:solidFill>
                  <a:effectLst/>
                  <a:uLnTx/>
                  <a:uFillTx/>
                  <a:latin typeface="Calibri" charset="0"/>
                  <a:ea typeface="Times New Roman" charset="0"/>
                  <a:cs typeface="Times New Roman" charset="0"/>
                </a:rPr>
                <a:t>Phasierung von Unterricht</a:t>
              </a:r>
              <a:endParaRPr kumimoji="0" lang="de-DE" sz="1200" b="0" i="0" u="none" strike="noStrike" kern="0" cap="none" spc="0" normalizeH="0" baseline="0" noProof="0" dirty="0">
                <a:ln>
                  <a:noFill/>
                </a:ln>
                <a:solidFill>
                  <a:srgbClr val="CDB987">
                    <a:lumMod val="50000"/>
                  </a:srgbClr>
                </a:solidFill>
                <a:effectLst/>
                <a:uLnTx/>
                <a:uFillTx/>
                <a:latin typeface="Cambria" charset="0"/>
                <a:ea typeface="Times New Roman" charset="0"/>
                <a:cs typeface="Times New Roman" charset="0"/>
              </a:endParaRPr>
            </a:p>
          </p:txBody>
        </p:sp>
      </p:grpSp>
    </p:spTree>
    <p:extLst>
      <p:ext uri="{BB962C8B-B14F-4D97-AF65-F5344CB8AC3E}">
        <p14:creationId xmlns:p14="http://schemas.microsoft.com/office/powerpoint/2010/main" val="2037640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13" name="Inhaltsplatzhalter 2"/>
          <p:cNvSpPr>
            <a:spLocks noGrp="1"/>
          </p:cNvSpPr>
          <p:nvPr>
            <p:ph idx="1"/>
          </p:nvPr>
        </p:nvSpPr>
        <p:spPr>
          <a:prstGeom prst="rect">
            <a:avLst/>
          </a:prstGeom>
        </p:spPr>
        <p:txBody>
          <a:bodyPr>
            <a:noAutofit/>
          </a:bodyPr>
          <a:lstStyle/>
          <a:p>
            <a:pPr marL="0" indent="0">
              <a:buNone/>
            </a:pPr>
            <a:r>
              <a:rPr lang="de-DE" sz="1800" dirty="0"/>
              <a:t>Diese Folie gehört mit zum Material und darf nicht entfernt werden.</a:t>
            </a:r>
          </a:p>
          <a:p>
            <a:pPr marL="285750" indent="-285750"/>
            <a:r>
              <a:rPr lang="de-DE" sz="1800" dirty="0"/>
              <a:t>Dieses Material wurde für das Deutsche Zentrum für Lehrkräftebildung Mathematik (DZLM) konzipiert und kann, soweit nicht anderweitig gekennzeichnet, unter der </a:t>
            </a:r>
            <a:r>
              <a:rPr lang="de-DE" sz="1800" dirty="0">
                <a:solidFill>
                  <a:schemeClr val="accent1"/>
                </a:solidFill>
              </a:rPr>
              <a:t>Creative Commons Namensnennung – Weitergabe unter gleichen Bedingungen 4.0 Internationale Lizenz </a:t>
            </a:r>
            <a:r>
              <a:rPr lang="de-DE" sz="1800" dirty="0"/>
              <a:t>weiterverwendet werden. </a:t>
            </a:r>
          </a:p>
          <a:p>
            <a:pPr marL="285750" indent="-285750"/>
            <a:r>
              <a:rPr lang="de-DE" sz="1800" dirty="0"/>
              <a:t>Das bedeutet insbesondere: Alle Folien und Materialien können für Zwecke der Aus- und Fortbildung gerne genutzt werden – unter der Voraussetzung, dass immer die Quellenhinweise aufgeführt bleiben. Bildnachweise und Zitatquellen finden Sie auf den jeweiligen Folien bzw. Zusatzmaterialien.</a:t>
            </a:r>
          </a:p>
          <a:p>
            <a:r>
              <a:rPr lang="de-DE" sz="1800" dirty="0"/>
              <a:t>An der Erstellung des Materials haben die folgenden Personen mitgewirkt: </a:t>
            </a:r>
            <a:br>
              <a:rPr lang="de-DE" sz="1800" dirty="0"/>
            </a:br>
            <a:r>
              <a:rPr lang="de-DE" sz="1800" i="1" dirty="0"/>
              <a:t>Institut für Qualitätsentwicklung an Schulen Schleswig-Holstein (IQSH): </a:t>
            </a:r>
            <a:r>
              <a:rPr lang="de-DE" sz="1800" dirty="0"/>
              <a:t>Maike </a:t>
            </a:r>
            <a:r>
              <a:rPr lang="de-DE" sz="1800" dirty="0" err="1"/>
              <a:t>Abshagen</a:t>
            </a:r>
            <a:r>
              <a:rPr lang="de-DE" sz="1800" dirty="0"/>
              <a:t> und Jens </a:t>
            </a:r>
            <a:r>
              <a:rPr lang="de-DE" sz="1800" dirty="0" err="1"/>
              <a:t>Lindström</a:t>
            </a:r>
            <a:br>
              <a:rPr lang="de-DE" sz="1800" dirty="0"/>
            </a:br>
            <a:r>
              <a:rPr lang="de-DE" sz="1800" i="1" dirty="0"/>
              <a:t>Universität Duisburg-Essen</a:t>
            </a:r>
            <a:r>
              <a:rPr lang="de-DE" sz="1800" dirty="0"/>
              <a:t>: Bärbel Barzel, Patrick Ebers, Marius Friedemann, Lisa Göbel, Joyce Peters-Dasdemir, Miriam Romberg, Julia </a:t>
            </a:r>
            <a:r>
              <a:rPr lang="de-DE" sz="1800" dirty="0" err="1"/>
              <a:t>Rosewich</a:t>
            </a:r>
            <a:r>
              <a:rPr lang="de-DE" sz="1800" dirty="0"/>
              <a:t>, Florian Schacht, Daniel Thurm und Oliver Wagener</a:t>
            </a:r>
            <a:br>
              <a:rPr lang="de-DE" sz="1800" dirty="0"/>
            </a:br>
            <a:r>
              <a:rPr lang="de-DE" sz="1800" i="1" dirty="0"/>
              <a:t>Universität Potsdam: </a:t>
            </a:r>
            <a:r>
              <a:rPr lang="de-DE" sz="1800" dirty="0"/>
              <a:t>Chris Dohrmann, Ulrich </a:t>
            </a:r>
            <a:r>
              <a:rPr lang="de-DE" sz="1800" dirty="0" err="1"/>
              <a:t>Kortenkamp</a:t>
            </a:r>
            <a:r>
              <a:rPr lang="de-DE" sz="1800" dirty="0"/>
              <a:t> und Peter Mahns</a:t>
            </a:r>
          </a:p>
          <a:p>
            <a:pPr marL="285750" indent="-285750"/>
            <a:r>
              <a:rPr lang="de-DE" sz="1800" dirty="0"/>
              <a:t>Weitere Hinweise und Informationen zum DZLM finden Sie unter </a:t>
            </a:r>
            <a:r>
              <a:rPr lang="de-DE" sz="1800" dirty="0">
                <a:solidFill>
                  <a:srgbClr val="337987"/>
                </a:solidFill>
                <a:hlinkClick r:id="rId4">
                  <a:extLst>
                    <a:ext uri="{A12FA001-AC4F-418D-AE19-62706E023703}">
                      <ahyp:hlinkClr xmlns:ahyp="http://schemas.microsoft.com/office/drawing/2018/hyperlinkcolor" val="tx"/>
                    </a:ext>
                  </a:extLst>
                </a:hlinkClick>
              </a:rPr>
              <a:t>dzlm.de</a:t>
            </a:r>
            <a:r>
              <a:rPr lang="de-DE" sz="1800" dirty="0">
                <a:solidFill>
                  <a:srgbClr val="337987"/>
                </a:solidFill>
              </a:rPr>
              <a:t>.</a:t>
            </a:r>
          </a:p>
        </p:txBody>
      </p:sp>
      <p:sp>
        <p:nvSpPr>
          <p:cNvPr id="5" name="Titel 4"/>
          <p:cNvSpPr>
            <a:spLocks noGrp="1"/>
          </p:cNvSpPr>
          <p:nvPr>
            <p:ph type="title"/>
          </p:nvPr>
        </p:nvSpPr>
        <p:spPr/>
        <p:txBody>
          <a:bodyPr>
            <a:normAutofit/>
          </a:bodyPr>
          <a:lstStyle/>
          <a:p>
            <a:r>
              <a:rPr lang="de-DE" dirty="0"/>
              <a:t>Hinweise zu den Lizenzbedingungen</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800" b="1" i="0" u="none" strike="noStrike" kern="0" cap="none" spc="0" normalizeH="0" baseline="0" noProof="0" dirty="0">
              <a:ln>
                <a:noFill/>
              </a:ln>
              <a:solidFill>
                <a:srgbClr val="327A86"/>
              </a:solidFill>
              <a:effectLst/>
              <a:uLnTx/>
              <a:uFillTx/>
              <a:latin typeface="Calibri"/>
              <a:ea typeface="ＭＳ Ｐゴシック"/>
              <a:cs typeface="Calibri"/>
            </a:endParaRPr>
          </a:p>
        </p:txBody>
      </p:sp>
      <p:pic>
        <p:nvPicPr>
          <p:cNvPr id="7" name="Grafik 2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668344" y="476672"/>
            <a:ext cx="1224136" cy="441491"/>
          </a:xfrm>
          <a:prstGeom prst="rect">
            <a:avLst/>
          </a:prstGeom>
        </p:spPr>
      </p:pic>
    </p:spTree>
    <p:extLst>
      <p:ext uri="{BB962C8B-B14F-4D97-AF65-F5344CB8AC3E}">
        <p14:creationId xmlns:p14="http://schemas.microsoft.com/office/powerpoint/2010/main" val="90553845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den Einstiegsblock</a:t>
            </a:r>
          </a:p>
        </p:txBody>
      </p:sp>
      <p:graphicFrame>
        <p:nvGraphicFramePr>
          <p:cNvPr id="6" name="Tabelle 5">
            <a:extLst>
              <a:ext uri="{FF2B5EF4-FFF2-40B4-BE49-F238E27FC236}">
                <a16:creationId xmlns:a16="http://schemas.microsoft.com/office/drawing/2014/main" id="{00A01583-C5BF-C184-36AA-099E0EBD8276}"/>
              </a:ext>
            </a:extLst>
          </p:cNvPr>
          <p:cNvGraphicFramePr>
            <a:graphicFrameLocks noGrp="1"/>
          </p:cNvGraphicFramePr>
          <p:nvPr>
            <p:extLst>
              <p:ext uri="{D42A27DB-BD31-4B8C-83A1-F6EECF244321}">
                <p14:modId xmlns:p14="http://schemas.microsoft.com/office/powerpoint/2010/main" val="2415247248"/>
              </p:ext>
            </p:extLst>
          </p:nvPr>
        </p:nvGraphicFramePr>
        <p:xfrm>
          <a:off x="252000" y="836712"/>
          <a:ext cx="8639999" cy="4434127"/>
        </p:xfrm>
        <a:graphic>
          <a:graphicData uri="http://schemas.openxmlformats.org/drawingml/2006/table">
            <a:tbl>
              <a:tblPr/>
              <a:tblGrid>
                <a:gridCol w="794165">
                  <a:extLst>
                    <a:ext uri="{9D8B030D-6E8A-4147-A177-3AD203B41FA5}">
                      <a16:colId xmlns:a16="http://schemas.microsoft.com/office/drawing/2014/main" val="1707651152"/>
                    </a:ext>
                  </a:extLst>
                </a:gridCol>
                <a:gridCol w="4457274">
                  <a:extLst>
                    <a:ext uri="{9D8B030D-6E8A-4147-A177-3AD203B41FA5}">
                      <a16:colId xmlns:a16="http://schemas.microsoft.com/office/drawing/2014/main" val="3881915011"/>
                    </a:ext>
                  </a:extLst>
                </a:gridCol>
                <a:gridCol w="878925">
                  <a:extLst>
                    <a:ext uri="{9D8B030D-6E8A-4147-A177-3AD203B41FA5}">
                      <a16:colId xmlns:a16="http://schemas.microsoft.com/office/drawing/2014/main" val="2339659354"/>
                    </a:ext>
                  </a:extLst>
                </a:gridCol>
                <a:gridCol w="2509635">
                  <a:extLst>
                    <a:ext uri="{9D8B030D-6E8A-4147-A177-3AD203B41FA5}">
                      <a16:colId xmlns:a16="http://schemas.microsoft.com/office/drawing/2014/main" val="2202399018"/>
                    </a:ext>
                  </a:extLst>
                </a:gridCol>
              </a:tblGrid>
              <a:tr h="195858">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Zeit</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Phase / Aktivität</a:t>
                      </a:r>
                    </a:p>
                  </a:txBody>
                  <a:tcPr marL="144145" marR="144145"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Sozialform</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Material / Medien</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431224"/>
                  </a:ext>
                </a:extLst>
              </a:tr>
              <a:tr h="2149705">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20‘ </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dirty="0">
                          <a:effectLst/>
                          <a:latin typeface="Calibri" panose="020F0502020204030204" pitchFamily="34" charset="0"/>
                          <a:ea typeface="MS PGothic" panose="020B0600070205080204" pitchFamily="34" charset="-128"/>
                          <a:cs typeface="Calibri" panose="020F0502020204030204" pitchFamily="34"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Namensschilder</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Begrüßung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Formalia (Reisekosten, Anwesenheitsliste)</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Erwartungen klären und Überzeugungen erheben/ reflektieren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„Die Veranstaltungsreihe ist für mich ein Erfolg, wenn...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Im besten Fall erhoffe ich mir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Bewusstmachen und Reflexion der eigenen Ausgangslage, der Überzeugungen, des eigenen Wissens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spcAft>
                          <a:spcPts val="1200"/>
                        </a:spcAft>
                      </a:pPr>
                      <a:r>
                        <a:rPr lang="de-DE" sz="1200" dirty="0">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PL/EA</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Namensschilder</a:t>
                      </a:r>
                    </a:p>
                    <a:p>
                      <a:pPr>
                        <a:lnSpc>
                          <a:spcPts val="1200"/>
                        </a:lnSpc>
                      </a:pP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Karten (in orange und grün)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Fotoapparat</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„Begrüßen und Kennenlernen“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921011"/>
                  </a:ext>
                </a:extLst>
              </a:tr>
              <a:tr h="751261">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Vorstellen des DZLM und Kooperationen anbahnen</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„Vorstellen des DZLM“</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7637205"/>
                  </a:ext>
                </a:extLst>
              </a:tr>
              <a:tr h="1306665">
                <a:tc>
                  <a:txBody>
                    <a:bodyPr/>
                    <a:lstStyle/>
                    <a:p>
                      <a:pPr>
                        <a:lnSpc>
                          <a:spcPts val="1200"/>
                        </a:lnSpc>
                      </a:pPr>
                      <a:r>
                        <a:rPr lang="de-DE" sz="1200" b="0" dirty="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Überblick über das Fortbildungsprogramm, Verortung im KMK-Papier </a:t>
                      </a:r>
                      <a:b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und nochmals Überblick über den adressierten Baustein</a:t>
                      </a: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„Überblick“ </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Ausdrucke:</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DZLM-DigMA-BS0-Überblick-LüM-LmM-ZB.docx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DZLM-DigMA-BS0-KMK-Kompetenzbereiche-ZB.docx</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0389317"/>
                  </a:ext>
                </a:extLst>
              </a:tr>
            </a:tbl>
          </a:graphicData>
        </a:graphic>
      </p:graphicFrame>
    </p:spTree>
    <p:extLst>
      <p:ext uri="{BB962C8B-B14F-4D97-AF65-F5344CB8AC3E}">
        <p14:creationId xmlns:p14="http://schemas.microsoft.com/office/powerpoint/2010/main" val="516178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83A247F9-2ADA-CE4F-B93D-40F9323538BE}"/>
              </a:ext>
            </a:extLst>
          </p:cNvPr>
          <p:cNvSpPr/>
          <p:nvPr/>
        </p:nvSpPr>
        <p:spPr bwMode="auto">
          <a:xfrm>
            <a:off x="-324544" y="1093259"/>
            <a:ext cx="8424936" cy="1584176"/>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lvl="1" defTabSz="457200" fontAlgn="auto">
              <a:spcBef>
                <a:spcPts val="0"/>
              </a:spcBef>
              <a:spcAft>
                <a:spcPts val="0"/>
              </a:spcAft>
              <a:buClr>
                <a:srgbClr val="337A87"/>
              </a:buClr>
              <a:buFont typeface="Wingdings" panose="05000000000000000000" pitchFamily="2" charset="2"/>
              <a:buChar char="§"/>
              <a:defRPr/>
            </a:pPr>
            <a:r>
              <a:rPr lang="de-DE" sz="2000" dirty="0"/>
              <a:t>Begrüßung und Kennenlernen </a:t>
            </a:r>
          </a:p>
          <a:p>
            <a:pPr lvl="1" defTabSz="457200" fontAlgn="auto">
              <a:spcBef>
                <a:spcPts val="0"/>
              </a:spcBef>
              <a:spcAft>
                <a:spcPts val="0"/>
              </a:spcAft>
              <a:buClr>
                <a:srgbClr val="337A87"/>
              </a:buClr>
              <a:buFont typeface="Wingdings" panose="05000000000000000000" pitchFamily="2" charset="2"/>
              <a:buChar char="§"/>
              <a:defRPr/>
            </a:pPr>
            <a:r>
              <a:rPr lang="de-DE" sz="2000" dirty="0"/>
              <a:t>Vorstellen des DZLM </a:t>
            </a:r>
          </a:p>
          <a:p>
            <a:pPr lvl="1" defTabSz="457200" fontAlgn="auto">
              <a:spcBef>
                <a:spcPts val="0"/>
              </a:spcBef>
              <a:spcAft>
                <a:spcPts val="0"/>
              </a:spcAft>
              <a:buClr>
                <a:srgbClr val="337A87"/>
              </a:buClr>
              <a:buFont typeface="Wingdings" panose="05000000000000000000" pitchFamily="2" charset="2"/>
              <a:buChar char="§"/>
              <a:defRPr/>
            </a:pPr>
            <a:r>
              <a:rPr lang="de-DE" sz="2000" dirty="0"/>
              <a:t>Überblick über das gesamte Fortbildungsprogramm</a:t>
            </a:r>
          </a:p>
        </p:txBody>
      </p:sp>
      <p:sp>
        <p:nvSpPr>
          <p:cNvPr id="13" name="Textfeld 12"/>
          <p:cNvSpPr txBox="1"/>
          <p:nvPr/>
        </p:nvSpPr>
        <p:spPr>
          <a:xfrm>
            <a:off x="6957391" y="13252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14" name="Textfeld 13"/>
          <p:cNvSpPr txBox="1"/>
          <p:nvPr/>
        </p:nvSpPr>
        <p:spPr>
          <a:xfrm>
            <a:off x="8812696" y="92765"/>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Tree>
    <p:extLst>
      <p:ext uri="{BB962C8B-B14F-4D97-AF65-F5344CB8AC3E}">
        <p14:creationId xmlns:p14="http://schemas.microsoft.com/office/powerpoint/2010/main" val="734485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34C42F98-627F-A54E-AC82-F936B771E4BF}"/>
              </a:ext>
            </a:extLst>
          </p:cNvPr>
          <p:cNvSpPr>
            <a:spLocks noGrp="1"/>
          </p:cNvSpPr>
          <p:nvPr>
            <p:ph type="title"/>
          </p:nvPr>
        </p:nvSpPr>
        <p:spPr/>
        <p:txBody>
          <a:bodyPr>
            <a:normAutofit/>
          </a:bodyPr>
          <a:lstStyle/>
          <a:p>
            <a:r>
              <a:rPr lang="de-DE" dirty="0"/>
              <a:t>Mögliche Zeitstruktur für den Einstiegsblock</a:t>
            </a:r>
          </a:p>
        </p:txBody>
      </p:sp>
      <p:sp>
        <p:nvSpPr>
          <p:cNvPr id="4" name="Textfeld 3">
            <a:extLst>
              <a:ext uri="{FF2B5EF4-FFF2-40B4-BE49-F238E27FC236}">
                <a16:creationId xmlns:a16="http://schemas.microsoft.com/office/drawing/2014/main" id="{9DE60B08-BC5B-2744-8050-2A975267BA17}"/>
              </a:ext>
            </a:extLst>
          </p:cNvPr>
          <p:cNvSpPr txBox="1"/>
          <p:nvPr/>
        </p:nvSpPr>
        <p:spPr>
          <a:xfrm>
            <a:off x="-612576" y="1052737"/>
            <a:ext cx="10081526" cy="2160240"/>
          </a:xfrm>
          <a:prstGeom prst="rect">
            <a:avLst/>
          </a:prstGeom>
          <a:solidFill>
            <a:srgbClr val="A6A6A6">
              <a:alpha val="25098"/>
            </a:srgbClr>
          </a:solidFill>
        </p:spPr>
        <p:txBody>
          <a:bodyPr wrap="square" rtlCol="0">
            <a:noAutofit/>
          </a:bodyPr>
          <a:ls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DE" sz="2000" b="0" i="0" u="none" strike="noStrike" kern="1200" cap="none" spc="0" normalizeH="0" baseline="0" noProof="0" dirty="0">
              <a:ln>
                <a:noFill/>
              </a:ln>
              <a:solidFill>
                <a:prstClr val="black"/>
              </a:solidFill>
              <a:effectLst/>
              <a:uLnTx/>
              <a:uFillTx/>
              <a:latin typeface="Calibri" panose="020F0502020204030204" pitchFamily="34" charset="0"/>
              <a:ea typeface="ＭＳ Ｐゴシック" charset="-128"/>
            </a:endParaRPr>
          </a:p>
        </p:txBody>
      </p:sp>
      <p:graphicFrame>
        <p:nvGraphicFramePr>
          <p:cNvPr id="9" name="Tabelle 8">
            <a:extLst>
              <a:ext uri="{FF2B5EF4-FFF2-40B4-BE49-F238E27FC236}">
                <a16:creationId xmlns:a16="http://schemas.microsoft.com/office/drawing/2014/main" id="{10CE33CE-6667-A7EB-0519-4B65B0BEA7B5}"/>
              </a:ext>
            </a:extLst>
          </p:cNvPr>
          <p:cNvGraphicFramePr>
            <a:graphicFrameLocks noGrp="1"/>
          </p:cNvGraphicFramePr>
          <p:nvPr>
            <p:extLst>
              <p:ext uri="{D42A27DB-BD31-4B8C-83A1-F6EECF244321}">
                <p14:modId xmlns:p14="http://schemas.microsoft.com/office/powerpoint/2010/main" val="593203280"/>
              </p:ext>
            </p:extLst>
          </p:nvPr>
        </p:nvGraphicFramePr>
        <p:xfrm>
          <a:off x="252000" y="836712"/>
          <a:ext cx="8639999" cy="4434127"/>
        </p:xfrm>
        <a:graphic>
          <a:graphicData uri="http://schemas.openxmlformats.org/drawingml/2006/table">
            <a:tbl>
              <a:tblPr/>
              <a:tblGrid>
                <a:gridCol w="794165">
                  <a:extLst>
                    <a:ext uri="{9D8B030D-6E8A-4147-A177-3AD203B41FA5}">
                      <a16:colId xmlns:a16="http://schemas.microsoft.com/office/drawing/2014/main" val="1707651152"/>
                    </a:ext>
                  </a:extLst>
                </a:gridCol>
                <a:gridCol w="4457274">
                  <a:extLst>
                    <a:ext uri="{9D8B030D-6E8A-4147-A177-3AD203B41FA5}">
                      <a16:colId xmlns:a16="http://schemas.microsoft.com/office/drawing/2014/main" val="3881915011"/>
                    </a:ext>
                  </a:extLst>
                </a:gridCol>
                <a:gridCol w="878925">
                  <a:extLst>
                    <a:ext uri="{9D8B030D-6E8A-4147-A177-3AD203B41FA5}">
                      <a16:colId xmlns:a16="http://schemas.microsoft.com/office/drawing/2014/main" val="2339659354"/>
                    </a:ext>
                  </a:extLst>
                </a:gridCol>
                <a:gridCol w="2509635">
                  <a:extLst>
                    <a:ext uri="{9D8B030D-6E8A-4147-A177-3AD203B41FA5}">
                      <a16:colId xmlns:a16="http://schemas.microsoft.com/office/drawing/2014/main" val="2202399018"/>
                    </a:ext>
                  </a:extLst>
                </a:gridCol>
              </a:tblGrid>
              <a:tr h="195858">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Zeit</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Phase / Aktivität</a:t>
                      </a:r>
                    </a:p>
                  </a:txBody>
                  <a:tcPr marL="144145" marR="144145"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Sozialform</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effectLst/>
                          <a:latin typeface="Calibri" panose="020F0502020204030204" pitchFamily="34" charset="0"/>
                          <a:ea typeface="MS PGothic" panose="020B0600070205080204" pitchFamily="34" charset="-128"/>
                          <a:cs typeface="Times New Roman" panose="02020603050405020304" pitchFamily="18" charset="0"/>
                        </a:rPr>
                        <a:t>Material / Medien</a:t>
                      </a:r>
                    </a:p>
                  </a:txBody>
                  <a:tcPr marL="0" marR="0" marT="36000" marB="3600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431224"/>
                  </a:ext>
                </a:extLst>
              </a:tr>
              <a:tr h="2149705">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20‘ </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de-DE" sz="1200" b="1" dirty="0">
                          <a:effectLst/>
                          <a:latin typeface="Calibri" panose="020F0502020204030204" pitchFamily="34" charset="0"/>
                          <a:ea typeface="MS PGothic" panose="020B0600070205080204" pitchFamily="34" charset="-128"/>
                          <a:cs typeface="Calibri" panose="020F0502020204030204" pitchFamily="34" charset="0"/>
                        </a:rPr>
                        <a:t>A     Einstieg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Namensschilder</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Begrüßung</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Formalia (Reisekosten, Anwesenheitsliste)</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Erwartungen klären und Überzeugungen erheben/ reflektieren</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„Die Veranstaltungsreihe ist für mich ein Erfolg, wenn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Im besten Fall erhoffe ich mir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marL="342900" lvl="0" indent="-342900">
                        <a:buClr>
                          <a:srgbClr val="327A86"/>
                        </a:buClr>
                        <a:buFont typeface="Wingdings" panose="05000000000000000000" pitchFamily="2" charset="2"/>
                        <a:buChar char=""/>
                        <a:tabLst>
                          <a:tab pos="368300" algn="l"/>
                        </a:tabLst>
                      </a:pPr>
                      <a:r>
                        <a:rPr lang="de-DE" sz="1200" dirty="0">
                          <a:effectLst/>
                          <a:latin typeface="Calibri" panose="020F0502020204030204" pitchFamily="34" charset="0"/>
                          <a:ea typeface="MS PGothic" panose="020B0600070205080204" pitchFamily="34" charset="-128"/>
                          <a:cs typeface="Calibri" panose="020F0502020204030204" pitchFamily="34" charset="0"/>
                        </a:rPr>
                        <a:t>Bewusstmachen und Reflexion der eigenen Ausgangslage, der Überzeugungen, des eigenen Wissens </a:t>
                      </a:r>
                      <a:endParaRPr lang="de-DE" sz="1200" dirty="0">
                        <a:effectLst/>
                        <a:latin typeface="Calibri" panose="020F0502020204030204" pitchFamily="34" charset="0"/>
                        <a:ea typeface="MS PGothic" panose="020B0600070205080204" pitchFamily="34" charset="-128"/>
                        <a:cs typeface="Times New Roman" panose="02020603050405020304" pitchFamily="18" charset="0"/>
                      </a:endParaRPr>
                    </a:p>
                    <a:p>
                      <a:pPr>
                        <a:spcAft>
                          <a:spcPts val="1200"/>
                        </a:spcAft>
                      </a:pPr>
                      <a:r>
                        <a:rPr lang="de-DE" sz="1200" dirty="0">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PL/EA</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Namensschilder</a:t>
                      </a:r>
                    </a:p>
                    <a:p>
                      <a:pPr>
                        <a:lnSpc>
                          <a:spcPts val="1200"/>
                        </a:lnSpc>
                      </a:pP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Karten (in orange und grün)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Ggf. Fotoapparat</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„Begrüßen und Kennenlernen“</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921011"/>
                  </a:ext>
                </a:extLst>
              </a:tr>
              <a:tr h="751261">
                <a:tc>
                  <a:txBody>
                    <a:bodyPr/>
                    <a:lstStyle/>
                    <a:p>
                      <a:pPr>
                        <a:lnSpc>
                          <a:spcPts val="1200"/>
                        </a:lnSpc>
                      </a:pPr>
                      <a:r>
                        <a:rPr lang="de-DE" sz="1200" b="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Vorstellen des DZLM und Kooperationen anbahnen</a:t>
                      </a:r>
                      <a:endPar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„Vorstellen des DZLM“</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p>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7637205"/>
                  </a:ext>
                </a:extLst>
              </a:tr>
              <a:tr h="1306665">
                <a:tc>
                  <a:txBody>
                    <a:bodyPr/>
                    <a:lstStyle/>
                    <a:p>
                      <a:pPr>
                        <a:lnSpc>
                          <a:spcPts val="1200"/>
                        </a:lnSpc>
                      </a:pPr>
                      <a:r>
                        <a:rPr lang="de-DE" sz="1200" b="0" dirty="0">
                          <a:effectLst/>
                          <a:latin typeface="Calibri" panose="020F0502020204030204" pitchFamily="34" charset="0"/>
                          <a:ea typeface="MS PGothic" panose="020B0600070205080204" pitchFamily="34" charset="-128"/>
                          <a:cs typeface="Times New Roman" panose="02020603050405020304" pitchFamily="18" charset="0"/>
                        </a:rPr>
                        <a:t>5‘</a:t>
                      </a:r>
                      <a:endParaRPr lang="de-DE" sz="1200" b="1" dirty="0">
                        <a:effectLst/>
                        <a:latin typeface="Calibri" panose="020F0502020204030204" pitchFamily="34" charset="0"/>
                        <a:ea typeface="MS PGothic" panose="020B0600070205080204" pitchFamily="34" charset="-128"/>
                        <a:cs typeface="Times New Roman" panose="02020603050405020304" pitchFamily="18" charset="0"/>
                      </a:endParaRP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Überblick über das Fortbildungsprogramm, Verortung im KMK-Papier </a:t>
                      </a:r>
                      <a:b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und nochmals Überblick über den adressierten Baustein</a:t>
                      </a:r>
                      <a:r>
                        <a:rPr lang="de-DE" sz="1200" b="1">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 </a:t>
                      </a:r>
                      <a:endPar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endParaRPr>
                    </a:p>
                  </a:txBody>
                  <a:tcPr marL="144145" marR="144145"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PL</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Folien im Abschnitt „Überblick“ </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DZLM-DigMA-BS0-Einstieg.pptx</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Ausdrucke:</a:t>
                      </a:r>
                      <a:b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b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DZLM-DigMA-BS0-Überblick-LüM-LmM-ZB.docx</a:t>
                      </a:r>
                    </a:p>
                    <a:p>
                      <a:pPr>
                        <a:lnSpc>
                          <a:spcPts val="1200"/>
                        </a:lnSpc>
                      </a:pPr>
                      <a:r>
                        <a:rPr lang="de-DE" sz="1200" dirty="0">
                          <a:solidFill>
                            <a:srgbClr val="000000"/>
                          </a:solidFill>
                          <a:effectLst/>
                          <a:latin typeface="Calibri" panose="020F0502020204030204" pitchFamily="34" charset="0"/>
                          <a:ea typeface="MS PGothic" panose="020B0600070205080204" pitchFamily="34" charset="-128"/>
                          <a:cs typeface="Times New Roman" panose="02020603050405020304" pitchFamily="18" charset="0"/>
                        </a:rPr>
                        <a:t>DZLM-DigMA-BS0-KMK-Kompetenzbereiche-ZB.docx</a:t>
                      </a:r>
                    </a:p>
                  </a:txBody>
                  <a:tcPr marL="0" marR="0" marT="36000" marB="3600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80389317"/>
                  </a:ext>
                </a:extLst>
              </a:tr>
            </a:tbl>
          </a:graphicData>
        </a:graphic>
      </p:graphicFrame>
    </p:spTree>
    <p:extLst>
      <p:ext uri="{BB962C8B-B14F-4D97-AF65-F5344CB8AC3E}">
        <p14:creationId xmlns:p14="http://schemas.microsoft.com/office/powerpoint/2010/main" val="14733125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9">
            <a:extLst>
              <a:ext uri="{FF2B5EF4-FFF2-40B4-BE49-F238E27FC236}">
                <a16:creationId xmlns:a16="http://schemas.microsoft.com/office/drawing/2014/main" id="{83A247F9-2ADA-CE4F-B93D-40F9323538BE}"/>
              </a:ext>
            </a:extLst>
          </p:cNvPr>
          <p:cNvSpPr/>
          <p:nvPr/>
        </p:nvSpPr>
        <p:spPr bwMode="auto">
          <a:xfrm>
            <a:off x="-324544" y="1083187"/>
            <a:ext cx="8424936" cy="1584176"/>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9" name="Inhaltsplatzhalter 8"/>
          <p:cNvSpPr>
            <a:spLocks noGrp="1"/>
          </p:cNvSpPr>
          <p:nvPr>
            <p:ph type="body" sz="quarter" idx="10"/>
          </p:nvPr>
        </p:nvSpPr>
        <p:spPr/>
        <p:txBody>
          <a:bodyPr/>
          <a:lstStyle/>
          <a:p>
            <a:pPr marL="514350" indent="-514350">
              <a:buClr>
                <a:srgbClr val="327A86"/>
              </a:buClr>
              <a:buAutoNum type="arabicPeriod"/>
            </a:pPr>
            <a:r>
              <a:rPr lang="de-DE" sz="2400" dirty="0"/>
              <a:t>Einstieg</a:t>
            </a:r>
          </a:p>
          <a:p>
            <a:pPr lvl="1" defTabSz="457200" fontAlgn="auto">
              <a:spcBef>
                <a:spcPts val="0"/>
              </a:spcBef>
              <a:spcAft>
                <a:spcPts val="0"/>
              </a:spcAft>
              <a:buClr>
                <a:srgbClr val="337987"/>
              </a:buClr>
              <a:buFont typeface="Wingdings" panose="05000000000000000000" pitchFamily="2" charset="2"/>
              <a:buChar char="§"/>
              <a:defRPr/>
            </a:pPr>
            <a:r>
              <a:rPr lang="de-DE" sz="2000" b="1" dirty="0"/>
              <a:t>Begrüßung und Kennenlernen </a:t>
            </a:r>
          </a:p>
          <a:p>
            <a:pPr lvl="1" defTabSz="457200" fontAlgn="auto">
              <a:spcBef>
                <a:spcPts val="0"/>
              </a:spcBef>
              <a:spcAft>
                <a:spcPts val="0"/>
              </a:spcAft>
              <a:buClr>
                <a:srgbClr val="337987"/>
              </a:buClr>
              <a:buFont typeface="Wingdings" panose="05000000000000000000" pitchFamily="2" charset="2"/>
              <a:buChar char="§"/>
              <a:defRPr/>
            </a:pPr>
            <a:r>
              <a:rPr lang="de-DE" sz="2000" dirty="0"/>
              <a:t>Vorstellen des DZLM </a:t>
            </a:r>
          </a:p>
          <a:p>
            <a:pPr lvl="1" defTabSz="457200" fontAlgn="auto">
              <a:spcBef>
                <a:spcPts val="0"/>
              </a:spcBef>
              <a:spcAft>
                <a:spcPts val="0"/>
              </a:spcAft>
              <a:buClr>
                <a:srgbClr val="337987"/>
              </a:buClr>
              <a:buFont typeface="Wingdings" panose="05000000000000000000" pitchFamily="2" charset="2"/>
              <a:buChar char="§"/>
              <a:defRPr/>
            </a:pPr>
            <a:r>
              <a:rPr lang="de-DE" sz="2000" dirty="0"/>
              <a:t>Überblick über das gesamte Fortbildungsprogramm</a:t>
            </a:r>
          </a:p>
        </p:txBody>
      </p:sp>
      <p:sp>
        <p:nvSpPr>
          <p:cNvPr id="13" name="Textfeld 12"/>
          <p:cNvSpPr txBox="1"/>
          <p:nvPr/>
        </p:nvSpPr>
        <p:spPr>
          <a:xfrm>
            <a:off x="6957391" y="13252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14" name="Textfeld 13"/>
          <p:cNvSpPr txBox="1"/>
          <p:nvPr/>
        </p:nvSpPr>
        <p:spPr>
          <a:xfrm>
            <a:off x="8812696" y="92765"/>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Tree>
    <p:extLst>
      <p:ext uri="{BB962C8B-B14F-4D97-AF65-F5344CB8AC3E}">
        <p14:creationId xmlns:p14="http://schemas.microsoft.com/office/powerpoint/2010/main" val="19530604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Ihre Erwartungen</a:t>
            </a:r>
            <a:endParaRPr lang="en-GB" dirty="0"/>
          </a:p>
        </p:txBody>
      </p:sp>
      <p:sp>
        <p:nvSpPr>
          <p:cNvPr id="15" name="Titel 5"/>
          <p:cNvSpPr txBox="1">
            <a:spLocks/>
          </p:cNvSpPr>
          <p:nvPr/>
        </p:nvSpPr>
        <p:spPr>
          <a:xfrm>
            <a:off x="323528" y="1412776"/>
            <a:ext cx="7992888" cy="3226529"/>
          </a:xfrm>
          <a:prstGeom prst="rect">
            <a:avLst/>
          </a:prstGeom>
        </p:spPr>
        <p:txBody>
          <a:bodyPr vert="horz" lIns="91440" tIns="45720" rIns="91440" bIns="45720" rtlCol="0" anchor="ctr">
            <a:normAutofit/>
          </a:bodyPr>
          <a:lstStyle>
            <a:defPPr>
              <a:defRPr lang="de-DE"/>
            </a:defPPr>
            <a:lvl1pPr eaLnBrk="1" hangingPunct="1">
              <a:defRPr sz="2000" b="1" kern="0">
                <a:solidFill>
                  <a:schemeClr val="tx1">
                    <a:lumMod val="95000"/>
                    <a:lumOff val="5000"/>
                  </a:schemeClr>
                </a:solidFill>
                <a:latin typeface="Calibri"/>
                <a:ea typeface="+mj-ea"/>
                <a:cs typeface="Calibri"/>
              </a:defRPr>
            </a:lvl1pPr>
            <a:lvl2pPr eaLnBrk="1" hangingPunct="1">
              <a:defRPr sz="3200">
                <a:solidFill>
                  <a:schemeClr val="tx2"/>
                </a:solidFill>
              </a:defRPr>
            </a:lvl2pPr>
            <a:lvl3pPr eaLnBrk="1" hangingPunct="1">
              <a:defRPr sz="3200">
                <a:solidFill>
                  <a:schemeClr val="tx2"/>
                </a:solidFill>
              </a:defRPr>
            </a:lvl3pPr>
            <a:lvl4pPr eaLnBrk="1" hangingPunct="1">
              <a:defRPr sz="3200">
                <a:solidFill>
                  <a:schemeClr val="tx2"/>
                </a:solidFill>
              </a:defRPr>
            </a:lvl4pPr>
            <a:lvl5pPr eaLnBrk="1" hangingPunct="1">
              <a:defRPr sz="3200">
                <a:solidFill>
                  <a:schemeClr val="tx2"/>
                </a:solidFill>
              </a:defRPr>
            </a:lvl5pPr>
            <a:lvl6pPr marL="457200" fontAlgn="base">
              <a:spcBef>
                <a:spcPct val="0"/>
              </a:spcBef>
              <a:spcAft>
                <a:spcPct val="0"/>
              </a:spcAft>
              <a:defRPr sz="3200">
                <a:solidFill>
                  <a:schemeClr val="tx2"/>
                </a:solidFill>
              </a:defRPr>
            </a:lvl6pPr>
            <a:lvl7pPr marL="914400" fontAlgn="base">
              <a:spcBef>
                <a:spcPct val="0"/>
              </a:spcBef>
              <a:spcAft>
                <a:spcPct val="0"/>
              </a:spcAft>
              <a:defRPr sz="3200">
                <a:solidFill>
                  <a:schemeClr val="tx2"/>
                </a:solidFill>
              </a:defRPr>
            </a:lvl7pPr>
            <a:lvl8pPr marL="1371600" fontAlgn="base">
              <a:spcBef>
                <a:spcPct val="0"/>
              </a:spcBef>
              <a:spcAft>
                <a:spcPct val="0"/>
              </a:spcAft>
              <a:defRPr sz="3200">
                <a:solidFill>
                  <a:schemeClr val="tx2"/>
                </a:solidFill>
              </a:defRPr>
            </a:lvl8pPr>
            <a:lvl9pPr marL="1828800" fontAlgn="base">
              <a:spcBef>
                <a:spcPct val="0"/>
              </a:spcBef>
              <a:spcAft>
                <a:spcPct val="0"/>
              </a:spcAft>
              <a:defRPr sz="3200">
                <a:solidFill>
                  <a:schemeClr val="tx2"/>
                </a:solidFill>
              </a:defRPr>
            </a:lvl9pPr>
          </a:lstStyle>
          <a:p>
            <a:endParaRPr lang="de-DE" sz="2400" b="0" dirty="0"/>
          </a:p>
          <a:p>
            <a:endParaRPr lang="de-DE" sz="2400" b="0" dirty="0"/>
          </a:p>
          <a:p>
            <a:pPr marL="342900" indent="-342900">
              <a:buClr>
                <a:srgbClr val="337A87"/>
              </a:buClr>
              <a:buFont typeface="Wingdings" panose="05000000000000000000" pitchFamily="2" charset="2"/>
              <a:buChar char="§"/>
            </a:pPr>
            <a:r>
              <a:rPr lang="de-DE" sz="2400" b="0" dirty="0"/>
              <a:t>„Der Baustein ist für mich ein Erfolg, wenn ...“</a:t>
            </a:r>
          </a:p>
          <a:p>
            <a:pPr marL="342900" indent="-342900">
              <a:buClr>
                <a:srgbClr val="337A87"/>
              </a:buClr>
              <a:buFont typeface="Wingdings" panose="05000000000000000000" pitchFamily="2" charset="2"/>
              <a:buChar char="§"/>
            </a:pPr>
            <a:endParaRPr lang="de-DE" sz="2400" b="0" dirty="0"/>
          </a:p>
          <a:p>
            <a:pPr marL="342900" indent="-342900">
              <a:buClr>
                <a:srgbClr val="337A87"/>
              </a:buClr>
              <a:buFont typeface="Wingdings" panose="05000000000000000000" pitchFamily="2" charset="2"/>
              <a:buChar char="§"/>
            </a:pPr>
            <a:endParaRPr lang="de-DE" sz="2400" b="0" dirty="0"/>
          </a:p>
          <a:p>
            <a:pPr marL="342900" indent="-342900">
              <a:buClr>
                <a:srgbClr val="337A87"/>
              </a:buClr>
              <a:buFont typeface="Wingdings" panose="05000000000000000000" pitchFamily="2" charset="2"/>
              <a:buChar char="§"/>
            </a:pPr>
            <a:r>
              <a:rPr lang="de-DE" sz="2400" b="0" dirty="0"/>
              <a:t>„Im besten Fall erhoffe ich mir ...“</a:t>
            </a:r>
          </a:p>
        </p:txBody>
      </p:sp>
      <p:sp>
        <p:nvSpPr>
          <p:cNvPr id="3" name="Rechteck 2">
            <a:extLst>
              <a:ext uri="{FF2B5EF4-FFF2-40B4-BE49-F238E27FC236}">
                <a16:creationId xmlns:a16="http://schemas.microsoft.com/office/drawing/2014/main" id="{4B10AAFD-1010-484D-BA04-69288949978F}"/>
              </a:ext>
            </a:extLst>
          </p:cNvPr>
          <p:cNvSpPr/>
          <p:nvPr/>
        </p:nvSpPr>
        <p:spPr bwMode="auto">
          <a:xfrm>
            <a:off x="7812360" y="2521984"/>
            <a:ext cx="1152128" cy="504056"/>
          </a:xfrm>
          <a:prstGeom prst="rect">
            <a:avLst/>
          </a:prstGeom>
          <a:solidFill>
            <a:srgbClr val="F8B4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6" name="Rechteck 15">
            <a:extLst>
              <a:ext uri="{FF2B5EF4-FFF2-40B4-BE49-F238E27FC236}">
                <a16:creationId xmlns:a16="http://schemas.microsoft.com/office/drawing/2014/main" id="{F25D537F-208D-7F40-B7A0-020DFAB33601}"/>
              </a:ext>
            </a:extLst>
          </p:cNvPr>
          <p:cNvSpPr/>
          <p:nvPr/>
        </p:nvSpPr>
        <p:spPr bwMode="auto">
          <a:xfrm>
            <a:off x="7812360" y="3579933"/>
            <a:ext cx="1152128" cy="504056"/>
          </a:xfrm>
          <a:prstGeom prst="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7" name="Rechteck 6"/>
          <p:cNvSpPr/>
          <p:nvPr/>
        </p:nvSpPr>
        <p:spPr bwMode="auto">
          <a:xfrm>
            <a:off x="-468088" y="1052736"/>
            <a:ext cx="6687824" cy="1008112"/>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8" name="Titel 5"/>
          <p:cNvSpPr txBox="1">
            <a:spLocks/>
          </p:cNvSpPr>
          <p:nvPr/>
        </p:nvSpPr>
        <p:spPr>
          <a:xfrm>
            <a:off x="323528" y="922551"/>
            <a:ext cx="5896208" cy="1196752"/>
          </a:xfrm>
          <a:prstGeom prst="rect">
            <a:avLst/>
          </a:prstGeom>
        </p:spPr>
        <p:txBody>
          <a:bodyPr vert="horz" lIns="91440" tIns="45720" rIns="91440" bIns="45720" rtlCol="0" anchor="ctr">
            <a:norm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2000" kern="0" dirty="0">
                <a:solidFill>
                  <a:schemeClr val="tx1">
                    <a:lumMod val="95000"/>
                    <a:lumOff val="5000"/>
                  </a:schemeClr>
                </a:solidFill>
              </a:rPr>
              <a:t>Vollenden Sie die beiden Sätze.</a:t>
            </a:r>
          </a:p>
        </p:txBody>
      </p:sp>
    </p:spTree>
    <p:extLst>
      <p:ext uri="{BB962C8B-B14F-4D97-AF65-F5344CB8AC3E}">
        <p14:creationId xmlns:p14="http://schemas.microsoft.com/office/powerpoint/2010/main" val="452656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Wo ordnen Sie sich ein?</a:t>
            </a:r>
            <a:endParaRPr lang="en-GB" dirty="0"/>
          </a:p>
        </p:txBody>
      </p:sp>
      <p:cxnSp>
        <p:nvCxnSpPr>
          <p:cNvPr id="26" name="Gerade Verbindung mit Pfeil 25"/>
          <p:cNvCxnSpPr/>
          <p:nvPr/>
        </p:nvCxnSpPr>
        <p:spPr bwMode="auto">
          <a:xfrm flipV="1">
            <a:off x="4597330" y="2499214"/>
            <a:ext cx="0" cy="4032448"/>
          </a:xfrm>
          <a:prstGeom prst="straightConnector1">
            <a:avLst/>
          </a:prstGeom>
          <a:solidFill>
            <a:schemeClr val="accent1"/>
          </a:solidFill>
          <a:ln w="88900" cap="flat" cmpd="sng" algn="ctr">
            <a:solidFill>
              <a:schemeClr val="tx2"/>
            </a:solidFill>
            <a:prstDash val="solid"/>
            <a:round/>
            <a:headEnd type="triangle" w="med" len="med"/>
            <a:tailEnd type="triangle"/>
          </a:ln>
          <a:effectLst/>
        </p:spPr>
      </p:cxnSp>
      <p:sp>
        <p:nvSpPr>
          <p:cNvPr id="28" name="Rechteck 27"/>
          <p:cNvSpPr/>
          <p:nvPr/>
        </p:nvSpPr>
        <p:spPr bwMode="auto">
          <a:xfrm>
            <a:off x="4804434" y="2211182"/>
            <a:ext cx="2744752" cy="57606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57200" fontAlgn="auto">
              <a:spcBef>
                <a:spcPts val="0"/>
              </a:spcBef>
              <a:spcAft>
                <a:spcPts val="0"/>
              </a:spcAft>
            </a:pPr>
            <a:r>
              <a:rPr lang="de-DE" sz="2000" dirty="0">
                <a:solidFill>
                  <a:prstClr val="black"/>
                </a:solidFill>
                <a:latin typeface="Calibri"/>
                <a:ea typeface=""/>
                <a:cs typeface=""/>
              </a:rPr>
              <a:t>positive Überzeugung zu Digitalisierung im MU</a:t>
            </a:r>
          </a:p>
          <a:p>
            <a:pPr defTabSz="457200" fontAlgn="auto">
              <a:spcBef>
                <a:spcPts val="0"/>
              </a:spcBef>
              <a:spcAft>
                <a:spcPts val="0"/>
              </a:spcAft>
            </a:pPr>
            <a:endParaRPr lang="de-DE" sz="2000" dirty="0">
              <a:solidFill>
                <a:prstClr val="black"/>
              </a:solidFill>
              <a:latin typeface="Calibri"/>
              <a:ea typeface=""/>
              <a:cs typeface=""/>
            </a:endParaRPr>
          </a:p>
        </p:txBody>
      </p:sp>
      <p:sp>
        <p:nvSpPr>
          <p:cNvPr id="29" name="Rechteck 28"/>
          <p:cNvSpPr/>
          <p:nvPr/>
        </p:nvSpPr>
        <p:spPr bwMode="auto">
          <a:xfrm>
            <a:off x="1645475" y="5956420"/>
            <a:ext cx="2744752" cy="57606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defTabSz="457200" fontAlgn="auto">
              <a:spcBef>
                <a:spcPts val="0"/>
              </a:spcBef>
              <a:spcAft>
                <a:spcPts val="0"/>
              </a:spcAft>
            </a:pPr>
            <a:r>
              <a:rPr lang="de-DE" sz="2000" dirty="0">
                <a:solidFill>
                  <a:prstClr val="black"/>
                </a:solidFill>
                <a:latin typeface="Calibri"/>
                <a:ea typeface=""/>
                <a:cs typeface=""/>
              </a:rPr>
              <a:t>negative Überzeugung zu Digitalisierung im MU</a:t>
            </a:r>
          </a:p>
          <a:p>
            <a:pPr defTabSz="457200" fontAlgn="auto">
              <a:spcBef>
                <a:spcPts val="0"/>
              </a:spcBef>
              <a:spcAft>
                <a:spcPts val="0"/>
              </a:spcAft>
            </a:pPr>
            <a:endParaRPr lang="de-DE" sz="2000" dirty="0">
              <a:solidFill>
                <a:prstClr val="black"/>
              </a:solidFill>
              <a:latin typeface="Calibri"/>
              <a:ea typeface=""/>
              <a:cs typeface=""/>
            </a:endParaRPr>
          </a:p>
        </p:txBody>
      </p:sp>
      <p:sp>
        <p:nvSpPr>
          <p:cNvPr id="30" name="Rechteck 29"/>
          <p:cNvSpPr/>
          <p:nvPr/>
        </p:nvSpPr>
        <p:spPr bwMode="auto">
          <a:xfrm>
            <a:off x="6604634" y="4155398"/>
            <a:ext cx="2744752" cy="57606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57200" fontAlgn="auto">
              <a:spcBef>
                <a:spcPts val="0"/>
              </a:spcBef>
              <a:spcAft>
                <a:spcPts val="0"/>
              </a:spcAft>
            </a:pPr>
            <a:r>
              <a:rPr lang="de-DE" sz="2000" dirty="0">
                <a:solidFill>
                  <a:prstClr val="black"/>
                </a:solidFill>
                <a:latin typeface="Calibri"/>
                <a:ea typeface=""/>
                <a:cs typeface=""/>
              </a:rPr>
              <a:t>häufiger Einsatz</a:t>
            </a:r>
          </a:p>
          <a:p>
            <a:pPr defTabSz="457200" fontAlgn="auto">
              <a:spcBef>
                <a:spcPts val="0"/>
              </a:spcBef>
              <a:spcAft>
                <a:spcPts val="0"/>
              </a:spcAft>
            </a:pPr>
            <a:r>
              <a:rPr lang="de-DE" sz="2000" dirty="0">
                <a:solidFill>
                  <a:prstClr val="black"/>
                </a:solidFill>
                <a:latin typeface="Calibri"/>
                <a:ea typeface=""/>
                <a:cs typeface=""/>
              </a:rPr>
              <a:t>digitaler Medien</a:t>
            </a:r>
          </a:p>
          <a:p>
            <a:pPr defTabSz="457200" fontAlgn="auto">
              <a:spcBef>
                <a:spcPts val="0"/>
              </a:spcBef>
              <a:spcAft>
                <a:spcPts val="0"/>
              </a:spcAft>
            </a:pPr>
            <a:endParaRPr lang="de-DE" sz="2000" dirty="0">
              <a:solidFill>
                <a:prstClr val="black"/>
              </a:solidFill>
              <a:latin typeface="Calibri"/>
              <a:ea typeface=""/>
              <a:cs typeface=""/>
            </a:endParaRPr>
          </a:p>
        </p:txBody>
      </p:sp>
      <p:sp>
        <p:nvSpPr>
          <p:cNvPr id="31" name="Rechteck 30"/>
          <p:cNvSpPr/>
          <p:nvPr/>
        </p:nvSpPr>
        <p:spPr bwMode="auto">
          <a:xfrm>
            <a:off x="-155198" y="4155398"/>
            <a:ext cx="2727384" cy="576064"/>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defTabSz="457200" fontAlgn="auto">
              <a:spcBef>
                <a:spcPts val="0"/>
              </a:spcBef>
              <a:spcAft>
                <a:spcPts val="0"/>
              </a:spcAft>
            </a:pPr>
            <a:r>
              <a:rPr lang="de-DE" sz="2000" dirty="0">
                <a:solidFill>
                  <a:prstClr val="black"/>
                </a:solidFill>
                <a:latin typeface="Calibri"/>
                <a:ea typeface=""/>
                <a:cs typeface=""/>
              </a:rPr>
              <a:t>seltener Einsatz</a:t>
            </a:r>
          </a:p>
          <a:p>
            <a:pPr algn="r" defTabSz="457200" fontAlgn="auto">
              <a:spcBef>
                <a:spcPts val="0"/>
              </a:spcBef>
              <a:spcAft>
                <a:spcPts val="0"/>
              </a:spcAft>
            </a:pPr>
            <a:r>
              <a:rPr lang="de-DE" sz="2000" dirty="0">
                <a:solidFill>
                  <a:prstClr val="black"/>
                </a:solidFill>
                <a:latin typeface="Calibri"/>
                <a:ea typeface=""/>
                <a:cs typeface=""/>
              </a:rPr>
              <a:t>digitaler Medien</a:t>
            </a:r>
          </a:p>
          <a:p>
            <a:pPr algn="r" defTabSz="457200" fontAlgn="auto">
              <a:spcBef>
                <a:spcPts val="0"/>
              </a:spcBef>
              <a:spcAft>
                <a:spcPts val="0"/>
              </a:spcAft>
            </a:pPr>
            <a:endParaRPr lang="de-DE" sz="2000" dirty="0">
              <a:solidFill>
                <a:prstClr val="black"/>
              </a:solidFill>
              <a:latin typeface="Calibri"/>
              <a:ea typeface=""/>
              <a:cs typeface=""/>
            </a:endParaRPr>
          </a:p>
        </p:txBody>
      </p:sp>
      <p:sp>
        <p:nvSpPr>
          <p:cNvPr id="14" name="Rechteck 13"/>
          <p:cNvSpPr/>
          <p:nvPr/>
        </p:nvSpPr>
        <p:spPr bwMode="auto">
          <a:xfrm>
            <a:off x="-468088" y="1052736"/>
            <a:ext cx="6687824" cy="1008112"/>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15" name="Titel 5"/>
          <p:cNvSpPr txBox="1">
            <a:spLocks/>
          </p:cNvSpPr>
          <p:nvPr/>
        </p:nvSpPr>
        <p:spPr>
          <a:xfrm>
            <a:off x="323528" y="922551"/>
            <a:ext cx="5896208" cy="1196752"/>
          </a:xfrm>
          <a:prstGeom prst="rect">
            <a:avLst/>
          </a:prstGeom>
        </p:spPr>
        <p:txBody>
          <a:bodyPr vert="horz" lIns="91440" tIns="45720" rIns="91440" bIns="45720" rtlCol="0" anchor="ctr">
            <a:normAutofit/>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r>
              <a:rPr lang="de-DE" sz="2000" kern="0" dirty="0">
                <a:solidFill>
                  <a:schemeClr val="tx1">
                    <a:lumMod val="95000"/>
                    <a:lumOff val="5000"/>
                  </a:schemeClr>
                </a:solidFill>
              </a:rPr>
              <a:t>Stellen Sie sich im Raum entsprechend Ihrer Position im Koordinatensystem auf!</a:t>
            </a:r>
          </a:p>
        </p:txBody>
      </p:sp>
      <p:cxnSp>
        <p:nvCxnSpPr>
          <p:cNvPr id="11" name="Gerade Verbindung mit Pfeil 10"/>
          <p:cNvCxnSpPr/>
          <p:nvPr/>
        </p:nvCxnSpPr>
        <p:spPr bwMode="auto">
          <a:xfrm rot="5400000" flipV="1">
            <a:off x="4597330" y="2504951"/>
            <a:ext cx="0" cy="4032448"/>
          </a:xfrm>
          <a:prstGeom prst="straightConnector1">
            <a:avLst/>
          </a:prstGeom>
          <a:solidFill>
            <a:schemeClr val="accent1"/>
          </a:solidFill>
          <a:ln w="88900" cap="flat" cmpd="sng" algn="ctr">
            <a:solidFill>
              <a:schemeClr val="tx2"/>
            </a:solidFill>
            <a:prstDash val="solid"/>
            <a:round/>
            <a:headEnd type="none" w="med" len="med"/>
            <a:tailEnd type="triangle"/>
          </a:ln>
          <a:effectLst/>
        </p:spPr>
      </p:cxnSp>
      <p:sp>
        <p:nvSpPr>
          <p:cNvPr id="12" name="Textfeld 11"/>
          <p:cNvSpPr txBox="1"/>
          <p:nvPr/>
        </p:nvSpPr>
        <p:spPr>
          <a:xfrm>
            <a:off x="4848378" y="4192492"/>
            <a:ext cx="1135888" cy="369332"/>
          </a:xfrm>
          <a:prstGeom prst="rect">
            <a:avLst/>
          </a:prstGeom>
          <a:noFill/>
        </p:spPr>
        <p:txBody>
          <a:bodyPr wrap="none" rtlCol="0">
            <a:spAutoFit/>
          </a:bodyPr>
          <a:lstStyle/>
          <a:p>
            <a:r>
              <a:rPr lang="de-DE" sz="1800">
                <a:latin typeface="Calibri" panose="020F0502020204030204" pitchFamily="34" charset="0"/>
              </a:rPr>
              <a:t>Häufigkeit</a:t>
            </a:r>
            <a:endParaRPr lang="de-DE" sz="1800" dirty="0">
              <a:latin typeface="Calibri" panose="020F0502020204030204" pitchFamily="34" charset="0"/>
            </a:endParaRPr>
          </a:p>
        </p:txBody>
      </p:sp>
      <p:sp>
        <p:nvSpPr>
          <p:cNvPr id="13" name="Textfeld 12"/>
          <p:cNvSpPr txBox="1"/>
          <p:nvPr/>
        </p:nvSpPr>
        <p:spPr>
          <a:xfrm rot="16200000">
            <a:off x="3552266" y="3412009"/>
            <a:ext cx="1670137" cy="369332"/>
          </a:xfrm>
          <a:prstGeom prst="rect">
            <a:avLst/>
          </a:prstGeom>
          <a:noFill/>
        </p:spPr>
        <p:txBody>
          <a:bodyPr wrap="none" rtlCol="0">
            <a:spAutoFit/>
          </a:bodyPr>
          <a:lstStyle/>
          <a:p>
            <a:r>
              <a:rPr lang="de-DE" sz="1800" dirty="0">
                <a:latin typeface="Calibri" panose="020F0502020204030204" pitchFamily="34" charset="0"/>
              </a:rPr>
              <a:t>Überzeugungen</a:t>
            </a:r>
          </a:p>
        </p:txBody>
      </p:sp>
    </p:spTree>
    <p:extLst>
      <p:ext uri="{BB962C8B-B14F-4D97-AF65-F5344CB8AC3E}">
        <p14:creationId xmlns:p14="http://schemas.microsoft.com/office/powerpoint/2010/main" val="4012963111"/>
      </p:ext>
    </p:extLst>
  </p:cSld>
  <p:clrMapOvr>
    <a:masterClrMapping/>
  </p:clrMapOvr>
</p:sld>
</file>

<file path=ppt/theme/theme1.xml><?xml version="1.0" encoding="utf-8"?>
<a:theme xmlns:a="http://schemas.openxmlformats.org/drawingml/2006/main" name="Content 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DiFStufe_Thema_Folien_Blankovorlage_220119.pptx" id="{4723AF96-0039-4EFF-BE54-A13E6DB0C4A4}" vid="{C7C8C8E0-0B95-493C-8632-F0514B4FE3C6}"/>
    </a:ext>
  </a:extLst>
</a:theme>
</file>

<file path=ppt/theme/theme2.xml><?xml version="1.0" encoding="utf-8"?>
<a:theme xmlns:a="http://schemas.openxmlformats.org/drawingml/2006/main" name="Zwischenfolien für Fortbildende">
  <a:themeElements>
    <a:clrScheme name="DZLM">
      <a:dk1>
        <a:sysClr val="windowText" lastClr="000000"/>
      </a:dk1>
      <a:lt1>
        <a:srgbClr val="FFFFFF"/>
      </a:lt1>
      <a:dk2>
        <a:srgbClr val="327A86"/>
      </a:dk2>
      <a:lt2>
        <a:srgbClr val="F8B44F"/>
      </a:lt2>
      <a:accent1>
        <a:srgbClr val="737373"/>
      </a:accent1>
      <a:accent2>
        <a:srgbClr val="C8D2D8"/>
      </a:accent2>
      <a:accent3>
        <a:srgbClr val="A44168"/>
      </a:accent3>
      <a:accent4>
        <a:srgbClr val="CCDEE1"/>
      </a:accent4>
      <a:accent5>
        <a:srgbClr val="FDECD3"/>
      </a:accent5>
      <a:accent6>
        <a:srgbClr val="CDB987"/>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DiFStufe_Thema_Folien_Blankovorlage_220119.pptx" id="{4723AF96-0039-4EFF-BE54-A13E6DB0C4A4}" vid="{EDC3609A-2625-4A53-BCBA-9542746B2287}"/>
    </a:ext>
  </a:extLst>
</a:theme>
</file>

<file path=ppt/theme/theme3.xml><?xml version="1.0" encoding="utf-8"?>
<a:theme xmlns:a="http://schemas.openxmlformats.org/drawingml/2006/main" name="Titel- &amp; Schluss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ZLM_DiFStufe_Thema_Folien_Blankovorlage_220119.pptx" id="{4723AF96-0039-4EFF-BE54-A13E6DB0C4A4}" vid="{EC19EBBE-A10A-41C5-92E9-27CD920416A5}"/>
    </a:ext>
  </a:extLst>
</a:theme>
</file>

<file path=ppt/theme/theme4.xml><?xml version="1.0" encoding="utf-8"?>
<a:theme xmlns:a="http://schemas.openxmlformats.org/drawingml/2006/main" name="1_Zwischenfolien für Fortbildende">
  <a:themeElements>
    <a:clrScheme name="DZLM">
      <a:dk1>
        <a:sysClr val="windowText" lastClr="000000"/>
      </a:dk1>
      <a:lt1>
        <a:srgbClr val="FFFFFF"/>
      </a:lt1>
      <a:dk2>
        <a:srgbClr val="327A86"/>
      </a:dk2>
      <a:lt2>
        <a:srgbClr val="F8B44F"/>
      </a:lt2>
      <a:accent1>
        <a:srgbClr val="737373"/>
      </a:accent1>
      <a:accent2>
        <a:srgbClr val="C8D2D8"/>
      </a:accent2>
      <a:accent3>
        <a:srgbClr val="A44168"/>
      </a:accent3>
      <a:accent4>
        <a:srgbClr val="CCDEE1"/>
      </a:accent4>
      <a:accent5>
        <a:srgbClr val="FDECD3"/>
      </a:accent5>
      <a:accent6>
        <a:srgbClr val="CDB987"/>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Materialvorlage-mit-Beispielseiten_2021-10-18.potx" id="{A0D54F44-059B-49F3-879C-4D58EE8C4FA4}" vid="{3F6BA7A5-1C95-4177-A9CF-B5D97CE4CC55}"/>
    </a:ext>
  </a:extLst>
</a:theme>
</file>

<file path=ppt/theme/theme5.xml><?xml version="1.0" encoding="utf-8"?>
<a:theme xmlns:a="http://schemas.openxmlformats.org/drawingml/2006/main" name="1_Content Folien">
  <a:themeElements>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fontScheme name="DZLM">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Materialvorlage-mit-Beispielseiten_2021-10-18.potx" id="{A0D54F44-059B-49F3-879C-4D58EE8C4FA4}" vid="{BF7B2B45-D649-4D22-B1CE-A734156E32F3}"/>
    </a:ext>
  </a:extLst>
</a:theme>
</file>

<file path=ppt/theme/theme6.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DZLM">
    <a:dk1>
      <a:sysClr val="windowText" lastClr="000000"/>
    </a:dk1>
    <a:lt1>
      <a:srgbClr val="FFFFFF"/>
    </a:lt1>
    <a:dk2>
      <a:srgbClr val="327A86"/>
    </a:dk2>
    <a:lt2>
      <a:srgbClr val="F8B44F"/>
    </a:lt2>
    <a:accent1>
      <a:srgbClr val="737373"/>
    </a:accent1>
    <a:accent2>
      <a:srgbClr val="C8D2D8"/>
    </a:accent2>
    <a:accent3>
      <a:srgbClr val="A44168"/>
    </a:accent3>
    <a:accent4>
      <a:srgbClr val="CCDEE1"/>
    </a:accent4>
    <a:accent5>
      <a:srgbClr val="FDECD3"/>
    </a:accent5>
    <a:accent6>
      <a:srgbClr val="CDB987"/>
    </a:accent6>
    <a:hlink>
      <a:srgbClr val="327A86"/>
    </a:hlink>
    <a:folHlink>
      <a:srgbClr val="327A86"/>
    </a:folHlink>
  </a:clrScheme>
</a:themeOverride>
</file>

<file path=ppt/theme/themeOverride2.xml><?xml version="1.0" encoding="utf-8"?>
<a:themeOverride xmlns:a="http://schemas.openxmlformats.org/drawingml/2006/main">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themeOverride>
</file>

<file path=ppt/theme/themeOverride3.xml><?xml version="1.0" encoding="utf-8"?>
<a:themeOverride xmlns:a="http://schemas.openxmlformats.org/drawingml/2006/main">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themeOverride>
</file>

<file path=ppt/theme/themeOverride4.xml><?xml version="1.0" encoding="utf-8"?>
<a:themeOverride xmlns:a="http://schemas.openxmlformats.org/drawingml/2006/main">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themeOverride>
</file>

<file path=ppt/theme/themeOverride5.xml><?xml version="1.0" encoding="utf-8"?>
<a:themeOverride xmlns:a="http://schemas.openxmlformats.org/drawingml/2006/main">
  <a:clrScheme name="DZLM">
    <a:dk1>
      <a:sysClr val="windowText" lastClr="000000"/>
    </a:dk1>
    <a:lt1>
      <a:srgbClr val="FFFFFF"/>
    </a:lt1>
    <a:dk2>
      <a:srgbClr val="327A86"/>
    </a:dk2>
    <a:lt2>
      <a:srgbClr val="F8B44F"/>
    </a:lt2>
    <a:accent1>
      <a:srgbClr val="327A86"/>
    </a:accent1>
    <a:accent2>
      <a:srgbClr val="A44168"/>
    </a:accent2>
    <a:accent3>
      <a:srgbClr val="737373"/>
    </a:accent3>
    <a:accent4>
      <a:srgbClr val="F8B44F"/>
    </a:accent4>
    <a:accent5>
      <a:srgbClr val="000000"/>
    </a:accent5>
    <a:accent6>
      <a:srgbClr val="FFFFFF"/>
    </a:accent6>
    <a:hlink>
      <a:srgbClr val="327A86"/>
    </a:hlink>
    <a:folHlink>
      <a:srgbClr val="327A86"/>
    </a:folHlink>
  </a:clrScheme>
</a:themeOverride>
</file>

<file path=docProps/app.xml><?xml version="1.0" encoding="utf-8"?>
<Properties xmlns="http://schemas.openxmlformats.org/officeDocument/2006/extended-properties" xmlns:vt="http://schemas.openxmlformats.org/officeDocument/2006/docPropsVTypes">
  <Template>DZLM_DigWerk_BS_1.potx</Template>
  <TotalTime>0</TotalTime>
  <Words>2671</Words>
  <Application>Microsoft Macintosh PowerPoint</Application>
  <PresentationFormat>Bildschirmpräsentation (4:3)</PresentationFormat>
  <Paragraphs>546</Paragraphs>
  <Slides>25</Slides>
  <Notes>23</Notes>
  <HiddenSlides>6</HiddenSlides>
  <MMClips>0</MMClips>
  <ScaleCrop>false</ScaleCrop>
  <HeadingPairs>
    <vt:vector size="6" baseType="variant">
      <vt:variant>
        <vt:lpstr>Verwendete Schriftarten</vt:lpstr>
      </vt:variant>
      <vt:variant>
        <vt:i4>5</vt:i4>
      </vt:variant>
      <vt:variant>
        <vt:lpstr>Design</vt:lpstr>
      </vt:variant>
      <vt:variant>
        <vt:i4>5</vt:i4>
      </vt:variant>
      <vt:variant>
        <vt:lpstr>Folientitel</vt:lpstr>
      </vt:variant>
      <vt:variant>
        <vt:i4>25</vt:i4>
      </vt:variant>
    </vt:vector>
  </HeadingPairs>
  <TitlesOfParts>
    <vt:vector size="35" baseType="lpstr">
      <vt:lpstr>Arial</vt:lpstr>
      <vt:lpstr>Calibri</vt:lpstr>
      <vt:lpstr>Calibri Normal</vt:lpstr>
      <vt:lpstr>Cambria</vt:lpstr>
      <vt:lpstr>Wingdings</vt:lpstr>
      <vt:lpstr>Content Folien</vt:lpstr>
      <vt:lpstr>Zwischenfolien für Fortbildende</vt:lpstr>
      <vt:lpstr>Titel- &amp; Schlussfolien</vt:lpstr>
      <vt:lpstr>1_Zwischenfolien für Fortbildende</vt:lpstr>
      <vt:lpstr>1_Content Folien</vt:lpstr>
      <vt:lpstr>PowerPoint-Präsentation</vt:lpstr>
      <vt:lpstr>PowerPoint-Präsentation</vt:lpstr>
      <vt:lpstr>Hinweise zu den Lizenzbedingungen</vt:lpstr>
      <vt:lpstr>Mögliche Zeitstruktur für den Einstiegsblock</vt:lpstr>
      <vt:lpstr>PowerPoint-Präsentation</vt:lpstr>
      <vt:lpstr>Mögliche Zeitstruktur für den Einstiegsblock</vt:lpstr>
      <vt:lpstr>PowerPoint-Präsentation</vt:lpstr>
      <vt:lpstr>Ihre Erwartungen</vt:lpstr>
      <vt:lpstr>Wo ordnen Sie sich ein?</vt:lpstr>
      <vt:lpstr>Mögliche Zeitstruktur für den Einstiegsblock</vt:lpstr>
      <vt:lpstr>PowerPoint-Präsentation</vt:lpstr>
      <vt:lpstr>Das DZLM und die neue IPN-Abteilung</vt:lpstr>
      <vt:lpstr>Das DZLM und die neue IPN-Abteilung</vt:lpstr>
      <vt:lpstr>Mögliche Zeitstruktur für den Einstiegsblock</vt:lpstr>
      <vt:lpstr>PowerPoint-Präsentation</vt:lpstr>
      <vt:lpstr>Überblick: DigMA - Digitale Medien zur kognitiven Aktivierung</vt:lpstr>
      <vt:lpstr>Überblick digitaler Medien </vt:lpstr>
      <vt:lpstr>Überblick digitaler Medien</vt:lpstr>
      <vt:lpstr>Überblick digitaler Medien</vt:lpstr>
      <vt:lpstr>Überblick digitaler Medien</vt:lpstr>
      <vt:lpstr>Überblick digitaler Medien</vt:lpstr>
      <vt:lpstr>Überblick: Digitale Medien im Mathematikunterricht </vt:lpstr>
      <vt:lpstr>KMK-Kompetenzbereiche in der digitalen Welt</vt:lpstr>
      <vt:lpstr>Bildung in der digitalen Welt – Strategie der Kultusministerkonferenz</vt:lpstr>
      <vt:lpstr>Landkarte: Kognitive Aktivierung im Mathematikunterricht</vt:lpstr>
    </vt:vector>
  </TitlesOfParts>
  <Company>Microsoft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Evtl. Untertitel (27 pt, weiß)</dc:title>
  <dc:creator>Henrik Wiedbusch</dc:creator>
  <cp:lastModifiedBy>Joyce Peters-Dasdemir</cp:lastModifiedBy>
  <cp:revision>514</cp:revision>
  <cp:lastPrinted>2016-11-02T13:26:49Z</cp:lastPrinted>
  <dcterms:created xsi:type="dcterms:W3CDTF">2016-03-22T15:03:10Z</dcterms:created>
  <dcterms:modified xsi:type="dcterms:W3CDTF">2023-06-19T13:37:37Z</dcterms:modified>
</cp:coreProperties>
</file>