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theme/themeOverride1.xml" ContentType="application/vnd.openxmlformats-officedocument.themeOverr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5.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754" r:id="rId1"/>
    <p:sldMasterId id="2147483759" r:id="rId2"/>
    <p:sldMasterId id="2147483763" r:id="rId3"/>
    <p:sldMasterId id="2147483773" r:id="rId4"/>
    <p:sldMasterId id="2147483778" r:id="rId5"/>
  </p:sldMasterIdLst>
  <p:notesMasterIdLst>
    <p:notesMasterId r:id="rId55"/>
  </p:notesMasterIdLst>
  <p:handoutMasterIdLst>
    <p:handoutMasterId r:id="rId56"/>
  </p:handoutMasterIdLst>
  <p:sldIdLst>
    <p:sldId id="2111" r:id="rId6"/>
    <p:sldId id="2112" r:id="rId7"/>
    <p:sldId id="2452" r:id="rId8"/>
    <p:sldId id="2106" r:id="rId9"/>
    <p:sldId id="2123" r:id="rId10"/>
    <p:sldId id="2465" r:id="rId11"/>
    <p:sldId id="1861" r:id="rId12"/>
    <p:sldId id="2131" r:id="rId13"/>
    <p:sldId id="2110" r:id="rId14"/>
    <p:sldId id="2498" r:id="rId15"/>
    <p:sldId id="263" r:id="rId16"/>
    <p:sldId id="2492" r:id="rId17"/>
    <p:sldId id="2466" r:id="rId18"/>
    <p:sldId id="2453" r:id="rId19"/>
    <p:sldId id="2115" r:id="rId20"/>
    <p:sldId id="1886" r:id="rId21"/>
    <p:sldId id="2499" r:id="rId22"/>
    <p:sldId id="2467" r:id="rId23"/>
    <p:sldId id="2454" r:id="rId24"/>
    <p:sldId id="2119" r:id="rId25"/>
    <p:sldId id="2133" r:id="rId26"/>
    <p:sldId id="2116" r:id="rId27"/>
    <p:sldId id="2118" r:id="rId28"/>
    <p:sldId id="2122" r:id="rId29"/>
    <p:sldId id="2136" r:id="rId30"/>
    <p:sldId id="2500" r:id="rId31"/>
    <p:sldId id="2468" r:id="rId32"/>
    <p:sldId id="2455" r:id="rId33"/>
    <p:sldId id="296" r:id="rId34"/>
    <p:sldId id="1870" r:id="rId35"/>
    <p:sldId id="2501" r:id="rId36"/>
    <p:sldId id="2469" r:id="rId37"/>
    <p:sldId id="2456" r:id="rId38"/>
    <p:sldId id="290" r:id="rId39"/>
    <p:sldId id="278" r:id="rId40"/>
    <p:sldId id="2470" r:id="rId41"/>
    <p:sldId id="2457" r:id="rId42"/>
    <p:sldId id="274" r:id="rId43"/>
    <p:sldId id="1849" r:id="rId44"/>
    <p:sldId id="1851" r:id="rId45"/>
    <p:sldId id="294" r:id="rId46"/>
    <p:sldId id="2471" r:id="rId47"/>
    <p:sldId id="2458" r:id="rId48"/>
    <p:sldId id="2114" r:id="rId49"/>
    <p:sldId id="2502" r:id="rId50"/>
    <p:sldId id="2459" r:id="rId51"/>
    <p:sldId id="2503" r:id="rId52"/>
    <p:sldId id="2126" r:id="rId53"/>
    <p:sldId id="1901" r:id="rId54"/>
  </p:sldIdLst>
  <p:sldSz cx="9144000" cy="6858000" type="screen4x3"/>
  <p:notesSz cx="6858000" cy="9144000"/>
  <p:defaultTextStyle>
    <a:defPPr>
      <a:defRPr lang="de-DE"/>
    </a:defPPr>
    <a:lvl1pPr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p:defaultTextStyle>
  <p:extLst>
    <p:ext uri="{521415D9-36F7-43E2-AB2F-B90AF26B5E84}">
      <p14:sectionLst xmlns:p14="http://schemas.microsoft.com/office/powerpoint/2010/main">
        <p14:section name="0 Übersicht zum Modul" id="{4A2690E9-2C12-A949-B59B-6B04F8004869}">
          <p14:sldIdLst>
            <p14:sldId id="2111"/>
            <p14:sldId id="2112"/>
            <p14:sldId id="2452"/>
            <p14:sldId id="2106"/>
            <p14:sldId id="2123"/>
            <p14:sldId id="2465"/>
          </p14:sldIdLst>
        </p14:section>
        <p14:section name="A - Einstieg" id="{EA18311E-D3D4-CD4B-9FDE-45E5169B0FED}">
          <p14:sldIdLst>
            <p14:sldId id="1861"/>
            <p14:sldId id="2131"/>
            <p14:sldId id="2110"/>
            <p14:sldId id="2498"/>
            <p14:sldId id="263"/>
            <p14:sldId id="2492"/>
            <p14:sldId id="2466"/>
          </p14:sldIdLst>
        </p14:section>
        <p14:section name="B - Gestaltungsmittel für Lernvideos" id="{C5816A35-2A40-1946-A56F-392759F2D93A}">
          <p14:sldIdLst>
            <p14:sldId id="2453"/>
            <p14:sldId id="2115"/>
            <p14:sldId id="1886"/>
            <p14:sldId id="2499"/>
            <p14:sldId id="2467"/>
          </p14:sldIdLst>
        </p14:section>
        <p14:section name="C - Produktionsverfahren für Lernvideos" id="{E53EEAC7-223D-1549-8EBF-BF8173FA8E92}">
          <p14:sldIdLst>
            <p14:sldId id="2454"/>
            <p14:sldId id="2119"/>
            <p14:sldId id="2133"/>
            <p14:sldId id="2116"/>
            <p14:sldId id="2118"/>
            <p14:sldId id="2122"/>
            <p14:sldId id="2136"/>
            <p14:sldId id="2500"/>
            <p14:sldId id="2468"/>
          </p14:sldIdLst>
        </p14:section>
        <p14:section name="D - Lernvideoproduktion" id="{3612FF21-67E8-974D-B285-D3D41123D2C3}">
          <p14:sldIdLst>
            <p14:sldId id="2455"/>
            <p14:sldId id="296"/>
            <p14:sldId id="1870"/>
            <p14:sldId id="2501"/>
            <p14:sldId id="2469"/>
          </p14:sldIdLst>
        </p14:section>
        <p14:section name="E - Vorstellen der Ergebnisse" id="{201D644D-0219-9E4B-93AC-F80F3622DD81}">
          <p14:sldIdLst>
            <p14:sldId id="2456"/>
            <p14:sldId id="290"/>
            <p14:sldId id="278"/>
            <p14:sldId id="2470"/>
          </p14:sldIdLst>
        </p14:section>
        <p14:section name="F - Methodische Hinweise" id="{66FA6994-3F7C-4EF8-BE62-61C45308AF4A}">
          <p14:sldIdLst>
            <p14:sldId id="2457"/>
            <p14:sldId id="274"/>
            <p14:sldId id="1849"/>
            <p14:sldId id="1851"/>
            <p14:sldId id="294"/>
            <p14:sldId id="2471"/>
          </p14:sldIdLst>
        </p14:section>
        <p14:section name="G - Reflexion und Ausblick" id="{47D4DBBD-0067-4C56-AAD5-F0FA39ACE9E1}">
          <p14:sldIdLst>
            <p14:sldId id="2458"/>
            <p14:sldId id="2114"/>
            <p14:sldId id="2502"/>
            <p14:sldId id="2459"/>
            <p14:sldId id="2503"/>
            <p14:sldId id="2126"/>
          </p14:sldIdLst>
        </p14:section>
        <p14:section name="Literatur &amp; Quellenverzeichnis" id="{2BDFCEE9-0B4D-7941-8A4D-3AF730DD5416}">
          <p14:sldIdLst>
            <p14:sldId id="1901"/>
          </p14:sldIdLst>
        </p14:section>
      </p14:sectionLst>
    </p:ext>
    <p:ext uri="{EFAFB233-063F-42B5-8137-9DF3F51BA10A}">
      <p15:sldGuideLst xmlns:p15="http://schemas.microsoft.com/office/powerpoint/2012/main">
        <p15:guide id="1" orient="horz" pos="380">
          <p15:clr>
            <a:srgbClr val="A4A3A4"/>
          </p15:clr>
        </p15:guide>
        <p15:guide id="2" pos="2880">
          <p15:clr>
            <a:srgbClr val="A4A3A4"/>
          </p15:clr>
        </p15:guide>
        <p15:guide id="3" orient="horz" pos="754" userDrawn="1">
          <p15:clr>
            <a:srgbClr val="A4A3A4"/>
          </p15:clr>
        </p15:guide>
        <p15:guide id="4" pos="5602" userDrawn="1">
          <p15:clr>
            <a:srgbClr val="A4A3A4"/>
          </p15:clr>
        </p15:guide>
        <p15:guide id="5" orient="horz" pos="451">
          <p15:clr>
            <a:srgbClr val="A4A3A4"/>
          </p15:clr>
        </p15:guide>
        <p15:guide id="6" pos="385" userDrawn="1">
          <p15:clr>
            <a:srgbClr val="A4A3A4"/>
          </p15:clr>
        </p15:guide>
        <p15:guide id="7" orient="horz">
          <p15:clr>
            <a:srgbClr val="A4A3A4"/>
          </p15:clr>
        </p15:guide>
        <p15:guide id="8" pos="576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10CE454-7733-6190-18BF-850CFD47762C}" name="Franziska Frenzel" initials="FF" userId="Franziska Frenzel"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Peter Pancakes" initials="PP" lastIdx="1" clrIdx="0"/>
  <p:cmAuthor id="2" name="Bärbel Barzel" initials="BB" lastIdx="13" clrIdx="1">
    <p:extLst>
      <p:ext uri="{19B8F6BF-5375-455C-9EA6-DF929625EA0E}">
        <p15:presenceInfo xmlns:p15="http://schemas.microsoft.com/office/powerpoint/2012/main" userId="S::baerbel.barzel@uni-due.de::ee4d417a-493b-427e-b347-b0d6ec79ec26" providerId="AD"/>
      </p:ext>
    </p:extLst>
  </p:cmAuthor>
  <p:cmAuthor id="3" name="Abshagen, Dr. Maike (IQSH)" initials="ADM(" lastIdx="34" clrIdx="2">
    <p:extLst>
      <p:ext uri="{19B8F6BF-5375-455C-9EA6-DF929625EA0E}">
        <p15:presenceInfo xmlns:p15="http://schemas.microsoft.com/office/powerpoint/2012/main" userId="S-1-5-21-1715567821-1935655697-1801674531-1457692" providerId="AD"/>
      </p:ext>
    </p:extLst>
  </p:cmAuthor>
  <p:cmAuthor id="4" name="Lisa Göbel" initials="LG" lastIdx="9" clrIdx="3">
    <p:extLst>
      <p:ext uri="{19B8F6BF-5375-455C-9EA6-DF929625EA0E}">
        <p15:presenceInfo xmlns:p15="http://schemas.microsoft.com/office/powerpoint/2012/main" userId="S::lisa.goebel@uni-due.de::606e26b8-8523-4cb4-9753-5c349cef0c53" providerId="AD"/>
      </p:ext>
    </p:extLst>
  </p:cmAuthor>
  <p:cmAuthor id="5" name="Joyce Peters-Dasdemir" initials="JP" lastIdx="17" clrIdx="4">
    <p:extLst>
      <p:ext uri="{19B8F6BF-5375-455C-9EA6-DF929625EA0E}">
        <p15:presenceInfo xmlns:p15="http://schemas.microsoft.com/office/powerpoint/2012/main" userId="S::joyce.peters-dasdemir@uni-due.de::1b94d5f1-b871-4bc9-be79-5e1ffd123ed6" providerId="AD"/>
      </p:ext>
    </p:extLst>
  </p:cmAuthor>
  <p:cmAuthor id="6" name="P Ebers" initials="PE" lastIdx="2" clrIdx="5">
    <p:extLst>
      <p:ext uri="{19B8F6BF-5375-455C-9EA6-DF929625EA0E}">
        <p15:presenceInfo xmlns:p15="http://schemas.microsoft.com/office/powerpoint/2012/main" userId="S::patrick.ebers@stud.uni-due.de::8b92293e-a25e-4ba5-8b8e-7f4ef79ce857" providerId="AD"/>
      </p:ext>
    </p:extLst>
  </p:cmAuthor>
  <p:cmAuthor id="7" name="Julia Rosewich" initials="JR" lastIdx="7" clrIdx="6"/>
  <p:cmAuthor id="8" name="Joyce Peters-Dasdemir" initials="JP [2]" lastIdx="9" clrIdx="7">
    <p:extLst>
      <p:ext uri="{19B8F6BF-5375-455C-9EA6-DF929625EA0E}">
        <p15:presenceInfo xmlns:p15="http://schemas.microsoft.com/office/powerpoint/2012/main" userId="Joyce Peters-Dasdemir" providerId="None"/>
      </p:ext>
    </p:extLst>
  </p:cmAuthor>
  <p:cmAuthor id="9" name="Fenja Oberhag" initials="FO" lastIdx="10" clrIdx="8">
    <p:extLst>
      <p:ext uri="{19B8F6BF-5375-455C-9EA6-DF929625EA0E}">
        <p15:presenceInfo xmlns:p15="http://schemas.microsoft.com/office/powerpoint/2012/main" userId="Fenja Oberhag" providerId="None"/>
      </p:ext>
    </p:extLst>
  </p:cmAuthor>
  <p:cmAuthor id="10" name="Windows User" initials="WU" lastIdx="8" clrIdx="9">
    <p:extLst>
      <p:ext uri="{19B8F6BF-5375-455C-9EA6-DF929625EA0E}">
        <p15:presenceInfo xmlns:p15="http://schemas.microsoft.com/office/powerpoint/2012/main" userId="Windows User" providerId="None"/>
      </p:ext>
    </p:extLst>
  </p:cmAuthor>
  <p:cmAuthor id="11" name="Jens Lindström" initials="JL" lastIdx="5" clrIdx="10">
    <p:extLst>
      <p:ext uri="{19B8F6BF-5375-455C-9EA6-DF929625EA0E}">
        <p15:presenceInfo xmlns:p15="http://schemas.microsoft.com/office/powerpoint/2012/main" userId="9dfeb67c3fc27b9f" providerId="Windows Live"/>
      </p:ext>
    </p:extLst>
  </p:cmAuthor>
  <p:cmAuthor id="12" name="Kirsten Scholle" initials="KS" lastIdx="30" clrIdx="11">
    <p:extLst>
      <p:ext uri="{19B8F6BF-5375-455C-9EA6-DF929625EA0E}">
        <p15:presenceInfo xmlns:p15="http://schemas.microsoft.com/office/powerpoint/2012/main" userId="36ba6fd30f624478" providerId="Windows Live"/>
      </p:ext>
    </p:extLst>
  </p:cmAuthor>
  <p:cmAuthor id="13" name="Franziska Siebel" initials="FS" lastIdx="9" clrIdx="12">
    <p:extLst>
      <p:ext uri="{19B8F6BF-5375-455C-9EA6-DF929625EA0E}">
        <p15:presenceInfo xmlns:p15="http://schemas.microsoft.com/office/powerpoint/2012/main" userId="Franziska Siebel"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B44F"/>
    <a:srgbClr val="EC9109"/>
    <a:srgbClr val="337987"/>
    <a:srgbClr val="327A87"/>
    <a:srgbClr val="FF9933"/>
    <a:srgbClr val="CDD8DA"/>
    <a:srgbClr val="E8EDEE"/>
    <a:srgbClr val="B10F47"/>
    <a:srgbClr val="327A86"/>
    <a:srgbClr val="D0CD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ittlere Formatvorlage 2 - Akz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8799B23B-EC83-4686-B30A-512413B5E67A}" styleName="Helle Formatvorlage 3 - Akz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505E3EF-67EA-436B-97B2-0124C06EBD24}" styleName="Mittlere Formatvorlage 4 - Akz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69012ECD-51FC-41F1-AA8D-1B2483CD663E}" styleName="Helle Formatvorlage 2 - Akz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3296810-A885-4BE3-A3E7-6D5BEEA58F35}" styleName="Mittlere Formatvorlage 2 - Akz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350" autoAdjust="0"/>
    <p:restoredTop sz="81186" autoAdjust="0"/>
  </p:normalViewPr>
  <p:slideViewPr>
    <p:cSldViewPr>
      <p:cViewPr varScale="1">
        <p:scale>
          <a:sx n="64" d="100"/>
          <a:sy n="64" d="100"/>
        </p:scale>
        <p:origin x="874" y="72"/>
      </p:cViewPr>
      <p:guideLst>
        <p:guide orient="horz" pos="380"/>
        <p:guide pos="2880"/>
        <p:guide orient="horz" pos="754"/>
        <p:guide pos="5602"/>
        <p:guide orient="horz" pos="451"/>
        <p:guide pos="385"/>
        <p:guide orient="horz"/>
        <p:guide pos="576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notesMaster" Target="notesMasters/notesMaster1.xml"/><Relationship Id="rId63" Type="http://schemas.microsoft.com/office/2018/10/relationships/authors" Target="author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tableStyles" Target="tableStyle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handoutMaster" Target="handoutMasters/handoutMaster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commentAuthors" Target="commentAuthor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ranziska Frenzel" userId="163814e8-a2ef-447b-baca-b5dc65505385" providerId="ADAL" clId="{F545F0F4-52DC-4BCA-BE34-0F8878E0F6D2}"/>
    <pc:docChg chg="custSel">
      <pc:chgData name="Franziska Frenzel" userId="163814e8-a2ef-447b-baca-b5dc65505385" providerId="ADAL" clId="{F545F0F4-52DC-4BCA-BE34-0F8878E0F6D2}" dt="2023-06-22T10:14:55.848" v="1" actId="1592"/>
      <pc:docMkLst>
        <pc:docMk/>
      </pc:docMkLst>
      <pc:sldChg chg="delCm">
        <pc:chgData name="Franziska Frenzel" userId="163814e8-a2ef-447b-baca-b5dc65505385" providerId="ADAL" clId="{F545F0F4-52DC-4BCA-BE34-0F8878E0F6D2}" dt="2023-06-22T10:14:11.830" v="0" actId="1592"/>
        <pc:sldMkLst>
          <pc:docMk/>
          <pc:sldMk cId="3965183662" sldId="296"/>
        </pc:sldMkLst>
      </pc:sldChg>
      <pc:sldChg chg="delCm">
        <pc:chgData name="Franziska Frenzel" userId="163814e8-a2ef-447b-baca-b5dc65505385" providerId="ADAL" clId="{F545F0F4-52DC-4BCA-BE34-0F8878E0F6D2}" dt="2023-06-22T10:14:55.848" v="1" actId="1592"/>
        <pc:sldMkLst>
          <pc:docMk/>
          <pc:sldMk cId="0" sldId="1901"/>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2AA5146-DCFD-6846-87AA-244AFA5CBA89}" type="doc">
      <dgm:prSet loTypeId="urn:microsoft.com/office/officeart/2008/layout/VerticalCurvedList" loCatId="" qsTypeId="urn:microsoft.com/office/officeart/2005/8/quickstyle/simple1" qsCatId="simple" csTypeId="urn:microsoft.com/office/officeart/2005/8/colors/accent1_2" csCatId="accent1" phldr="1"/>
      <dgm:spPr/>
      <dgm:t>
        <a:bodyPr/>
        <a:lstStyle/>
        <a:p>
          <a:endParaRPr lang="de-DE"/>
        </a:p>
      </dgm:t>
    </dgm:pt>
    <dgm:pt modelId="{425FDFE9-02F4-BF4E-A617-47B733440750}">
      <dgm:prSet phldrT="[Text]" custT="1"/>
      <dgm:spPr>
        <a:solidFill>
          <a:srgbClr val="F8B44F"/>
        </a:solidFill>
        <a:ln>
          <a:noFill/>
        </a:ln>
      </dgm:spPr>
      <dgm:t>
        <a:bodyPr/>
        <a:lstStyle/>
        <a:p>
          <a:r>
            <a:rPr lang="de-DE" sz="1800" dirty="0"/>
            <a:t>1 Kognitiv aktivierende Aufgaben mit </a:t>
          </a:r>
          <a:r>
            <a:rPr lang="de-DE" sz="1800" i="1" dirty="0"/>
            <a:t>digitalen Werkzeugen</a:t>
          </a:r>
        </a:p>
      </dgm:t>
    </dgm:pt>
    <dgm:pt modelId="{7AB4AD74-4EA3-3647-A6D3-21A27E832477}" type="parTrans" cxnId="{862EE7FD-B22C-994A-A144-92451BE86CC5}">
      <dgm:prSet/>
      <dgm:spPr/>
      <dgm:t>
        <a:bodyPr/>
        <a:lstStyle/>
        <a:p>
          <a:endParaRPr lang="de-DE" sz="1800"/>
        </a:p>
      </dgm:t>
    </dgm:pt>
    <dgm:pt modelId="{41D358FD-8D20-2B45-B5AB-EC99F64C5B45}" type="sibTrans" cxnId="{862EE7FD-B22C-994A-A144-92451BE86CC5}">
      <dgm:prSet/>
      <dgm:spPr/>
      <dgm:t>
        <a:bodyPr/>
        <a:lstStyle/>
        <a:p>
          <a:endParaRPr lang="de-DE" sz="1800"/>
        </a:p>
      </dgm:t>
    </dgm:pt>
    <dgm:pt modelId="{055C05AE-C369-D745-BCFB-E0716D861FCF}">
      <dgm:prSet phldrT="[Text]" custT="1"/>
      <dgm:spPr>
        <a:solidFill>
          <a:schemeClr val="tx2"/>
        </a:solidFill>
        <a:ln w="28575">
          <a:noFill/>
        </a:ln>
      </dgm:spPr>
      <dgm:t>
        <a:bodyPr/>
        <a:lstStyle/>
        <a:p>
          <a:r>
            <a:rPr lang="de-DE" sz="1800" dirty="0"/>
            <a:t>2 Diagnose </a:t>
          </a:r>
          <a:r>
            <a:rPr lang="de-DE" sz="1800" i="0" dirty="0"/>
            <a:t>und Förderung mi</a:t>
          </a:r>
          <a:r>
            <a:rPr lang="de-DE" sz="1800" i="1" dirty="0"/>
            <a:t>t Diagnosetools</a:t>
          </a:r>
        </a:p>
      </dgm:t>
    </dgm:pt>
    <dgm:pt modelId="{DB6801FC-A6D2-7B47-BDF7-AA04F416E022}" type="parTrans" cxnId="{4008D1CA-C759-B643-A86F-8B3D1D76A7E4}">
      <dgm:prSet/>
      <dgm:spPr/>
      <dgm:t>
        <a:bodyPr/>
        <a:lstStyle/>
        <a:p>
          <a:endParaRPr lang="de-DE" sz="1800"/>
        </a:p>
      </dgm:t>
    </dgm:pt>
    <dgm:pt modelId="{A161F1B8-D0DA-A54C-B5DF-2533E02D1A65}" type="sibTrans" cxnId="{4008D1CA-C759-B643-A86F-8B3D1D76A7E4}">
      <dgm:prSet/>
      <dgm:spPr/>
      <dgm:t>
        <a:bodyPr/>
        <a:lstStyle/>
        <a:p>
          <a:endParaRPr lang="de-DE" sz="1800"/>
        </a:p>
      </dgm:t>
    </dgm:pt>
    <dgm:pt modelId="{42DEF008-6EAC-2941-B8D5-4F2A0C8A38E5}">
      <dgm:prSet phldrT="[Text]" custT="1"/>
      <dgm:spPr>
        <a:ln>
          <a:noFill/>
        </a:ln>
      </dgm:spPr>
      <dgm:t>
        <a:bodyPr/>
        <a:lstStyle/>
        <a:p>
          <a:r>
            <a:rPr lang="de-DE" sz="1800" dirty="0"/>
            <a:t>3 </a:t>
          </a:r>
          <a:r>
            <a:rPr lang="de-DE" sz="1800" i="1" dirty="0"/>
            <a:t>Apps</a:t>
          </a:r>
          <a:r>
            <a:rPr lang="de-DE" sz="1800" dirty="0"/>
            <a:t> </a:t>
          </a:r>
          <a:r>
            <a:rPr lang="de-DE" sz="1800" dirty="0" err="1"/>
            <a:t>kriteriengeleitet</a:t>
          </a:r>
          <a:r>
            <a:rPr lang="de-DE" sz="1800" dirty="0"/>
            <a:t> auswählen, beurteilen und erstellen</a:t>
          </a:r>
        </a:p>
      </dgm:t>
    </dgm:pt>
    <dgm:pt modelId="{3E22FA9D-9388-024C-BA4D-0989229CC901}" type="parTrans" cxnId="{FF5C5955-DA8B-8040-B8BF-EB55B66ED1CD}">
      <dgm:prSet/>
      <dgm:spPr/>
      <dgm:t>
        <a:bodyPr/>
        <a:lstStyle/>
        <a:p>
          <a:endParaRPr lang="de-DE" sz="1800"/>
        </a:p>
      </dgm:t>
    </dgm:pt>
    <dgm:pt modelId="{73966D20-200A-C144-A38E-D41E4500FA01}" type="sibTrans" cxnId="{FF5C5955-DA8B-8040-B8BF-EB55B66ED1CD}">
      <dgm:prSet/>
      <dgm:spPr/>
      <dgm:t>
        <a:bodyPr/>
        <a:lstStyle/>
        <a:p>
          <a:endParaRPr lang="de-DE" sz="1800"/>
        </a:p>
      </dgm:t>
    </dgm:pt>
    <dgm:pt modelId="{56095096-A783-C747-8B86-21DAB90BC76A}">
      <dgm:prSet custT="1"/>
      <dgm:spPr>
        <a:solidFill>
          <a:schemeClr val="tx2"/>
        </a:solidFill>
        <a:ln w="25400" cap="flat" cmpd="sng" algn="ctr">
          <a:solidFill>
            <a:prstClr val="white">
              <a:hueOff val="0"/>
              <a:satOff val="0"/>
              <a:lumOff val="0"/>
              <a:alphaOff val="0"/>
            </a:prstClr>
          </a:solidFill>
          <a:prstDash val="solid"/>
        </a:ln>
        <a:effectLst/>
      </dgm:spPr>
      <dgm:t>
        <a:bodyPr spcFirstLastPara="0" vert="horz" wrap="square" lIns="415569" tIns="40640" rIns="40640" bIns="40640" numCol="1" spcCol="1270" anchor="ctr" anchorCtr="0"/>
        <a:lstStyle/>
        <a:p>
          <a:pPr marL="0" lvl="0" indent="0" algn="l" defTabSz="844550">
            <a:lnSpc>
              <a:spcPct val="90000"/>
            </a:lnSpc>
            <a:spcBef>
              <a:spcPct val="0"/>
            </a:spcBef>
            <a:spcAft>
              <a:spcPct val="35000"/>
            </a:spcAft>
          </a:pPr>
          <a:r>
            <a:rPr lang="de-DE" sz="1800" kern="1200" dirty="0">
              <a:solidFill>
                <a:prstClr val="white"/>
              </a:solidFill>
              <a:latin typeface="+mn-lt"/>
              <a:ea typeface="ＭＳ Ｐゴシック"/>
              <a:cs typeface="ＭＳ Ｐゴシック"/>
            </a:rPr>
            <a:t>4 </a:t>
          </a:r>
          <a:r>
            <a:rPr lang="de-DE" sz="1800" i="1" kern="1200" dirty="0">
              <a:latin typeface="+mn-lt"/>
            </a:rPr>
            <a:t>Videos</a:t>
          </a:r>
          <a:r>
            <a:rPr lang="de-DE" sz="1800" kern="1200" dirty="0">
              <a:latin typeface="+mn-lt"/>
            </a:rPr>
            <a:t> </a:t>
          </a:r>
          <a:r>
            <a:rPr lang="de-DE" sz="1800" kern="1200" dirty="0" err="1">
              <a:latin typeface="+mn-lt"/>
            </a:rPr>
            <a:t>kriteriengeleitet</a:t>
          </a:r>
          <a:r>
            <a:rPr lang="de-DE" sz="1800" kern="1200" dirty="0">
              <a:latin typeface="+mn-lt"/>
            </a:rPr>
            <a:t> auswählen und beurteilen</a:t>
          </a:r>
          <a:endParaRPr lang="de-DE" sz="1800" kern="1200" dirty="0">
            <a:solidFill>
              <a:prstClr val="white"/>
            </a:solidFill>
            <a:latin typeface="+mn-lt"/>
            <a:ea typeface="ＭＳ Ｐゴシック"/>
            <a:cs typeface="ＭＳ Ｐゴシック"/>
          </a:endParaRPr>
        </a:p>
      </dgm:t>
    </dgm:pt>
    <dgm:pt modelId="{330B1A45-5DD5-964E-85F0-34528D468928}" type="parTrans" cxnId="{8F6D1322-282D-4A4C-8009-AD0FC193A10A}">
      <dgm:prSet/>
      <dgm:spPr/>
      <dgm:t>
        <a:bodyPr/>
        <a:lstStyle/>
        <a:p>
          <a:endParaRPr lang="de-DE" sz="1800"/>
        </a:p>
      </dgm:t>
    </dgm:pt>
    <dgm:pt modelId="{42FDCF0B-C964-F149-B71D-8FC2318B21F4}" type="sibTrans" cxnId="{8F6D1322-282D-4A4C-8009-AD0FC193A10A}">
      <dgm:prSet/>
      <dgm:spPr/>
      <dgm:t>
        <a:bodyPr/>
        <a:lstStyle/>
        <a:p>
          <a:endParaRPr lang="de-DE" sz="1800"/>
        </a:p>
      </dgm:t>
    </dgm:pt>
    <dgm:pt modelId="{BA207732-BDCE-E54E-8405-D6DD4DAE3303}">
      <dgm:prSet custT="1"/>
      <dgm:spPr/>
      <dgm:t>
        <a:bodyPr/>
        <a:lstStyle/>
        <a:p>
          <a:pPr marL="0" lvl="0" indent="0" algn="l" defTabSz="844550">
            <a:lnSpc>
              <a:spcPct val="90000"/>
            </a:lnSpc>
            <a:spcBef>
              <a:spcPct val="0"/>
            </a:spcBef>
            <a:spcAft>
              <a:spcPct val="35000"/>
            </a:spcAft>
            <a:buNone/>
          </a:pPr>
          <a:r>
            <a:rPr lang="de-DE" sz="1800" i="0" dirty="0"/>
            <a:t> 6 </a:t>
          </a:r>
          <a:r>
            <a:rPr lang="de-DE" sz="1800" i="1" dirty="0"/>
            <a:t>OER </a:t>
          </a:r>
          <a:r>
            <a:rPr lang="de-DE" sz="1800" i="0" dirty="0"/>
            <a:t>– Fragen des Datenschutzes</a:t>
          </a:r>
        </a:p>
      </dgm:t>
    </dgm:pt>
    <dgm:pt modelId="{9F18E610-B095-C847-B978-B93247962D10}" type="parTrans" cxnId="{A9735E62-AE16-1643-AE04-888E3191F6DF}">
      <dgm:prSet/>
      <dgm:spPr/>
      <dgm:t>
        <a:bodyPr/>
        <a:lstStyle/>
        <a:p>
          <a:endParaRPr lang="de-DE" sz="1800"/>
        </a:p>
      </dgm:t>
    </dgm:pt>
    <dgm:pt modelId="{1963B811-F4B3-3947-8D6E-CAFF5146AF89}" type="sibTrans" cxnId="{A9735E62-AE16-1643-AE04-888E3191F6DF}">
      <dgm:prSet/>
      <dgm:spPr/>
      <dgm:t>
        <a:bodyPr/>
        <a:lstStyle/>
        <a:p>
          <a:endParaRPr lang="de-DE" sz="1800"/>
        </a:p>
      </dgm:t>
    </dgm:pt>
    <dgm:pt modelId="{84494ADE-C122-C14F-A6AB-6E61054CC7FF}">
      <dgm:prSet phldrT="[Text]" custT="1"/>
      <dgm:spPr>
        <a:solidFill>
          <a:schemeClr val="tx2"/>
        </a:solidFill>
      </dgm:spPr>
      <dgm:t>
        <a:bodyPr/>
        <a:lstStyle/>
        <a:p>
          <a:r>
            <a:rPr lang="de-DE" sz="1800" dirty="0">
              <a:solidFill>
                <a:prstClr val="white"/>
              </a:solidFill>
              <a:latin typeface="+mn-lt"/>
              <a:ea typeface="ＭＳ Ｐゴシック"/>
              <a:cs typeface="ＭＳ Ｐゴシック"/>
            </a:rPr>
            <a:t> 7 Mathematikunterricht im </a:t>
          </a:r>
          <a:r>
            <a:rPr lang="de-DE" sz="1800" i="1" dirty="0">
              <a:solidFill>
                <a:prstClr val="white"/>
              </a:solidFill>
              <a:latin typeface="+mn-lt"/>
              <a:ea typeface="ＭＳ Ｐゴシック"/>
              <a:cs typeface="ＭＳ Ｐゴシック"/>
            </a:rPr>
            <a:t>Learning Management System</a:t>
          </a:r>
          <a:r>
            <a:rPr lang="de-DE" sz="1800" dirty="0">
              <a:solidFill>
                <a:prstClr val="white"/>
              </a:solidFill>
              <a:latin typeface="+mn-lt"/>
              <a:ea typeface="ＭＳ Ｐゴシック"/>
              <a:cs typeface="ＭＳ Ｐゴシック"/>
            </a:rPr>
            <a:t> planen</a:t>
          </a:r>
          <a:endParaRPr lang="de-DE" sz="1800" dirty="0">
            <a:latin typeface="+mn-lt"/>
          </a:endParaRPr>
        </a:p>
      </dgm:t>
    </dgm:pt>
    <dgm:pt modelId="{3F020F65-9008-E041-904E-D1FD7798CDB1}" type="parTrans" cxnId="{9A737703-A02C-4349-BF82-503C6F8B383C}">
      <dgm:prSet/>
      <dgm:spPr/>
      <dgm:t>
        <a:bodyPr/>
        <a:lstStyle/>
        <a:p>
          <a:endParaRPr lang="de-DE" sz="1800"/>
        </a:p>
      </dgm:t>
    </dgm:pt>
    <dgm:pt modelId="{1289FF5C-A103-5C49-80E4-D5962EED8D20}" type="sibTrans" cxnId="{9A737703-A02C-4349-BF82-503C6F8B383C}">
      <dgm:prSet/>
      <dgm:spPr/>
      <dgm:t>
        <a:bodyPr/>
        <a:lstStyle/>
        <a:p>
          <a:endParaRPr lang="de-DE" sz="1800"/>
        </a:p>
      </dgm:t>
    </dgm:pt>
    <dgm:pt modelId="{1744BB61-EDC8-A34A-878C-FADEFDA97295}">
      <dgm:prSet custT="1"/>
      <dgm:spPr>
        <a:solidFill>
          <a:srgbClr val="F8B44F"/>
        </a:solidFill>
        <a:ln w="25400" cap="flat" cmpd="sng" algn="ctr">
          <a:solidFill>
            <a:schemeClr val="tx1"/>
          </a:solidFill>
          <a:prstDash val="solid"/>
        </a:ln>
        <a:effectLst/>
      </dgm:spPr>
      <dgm:t>
        <a:bodyPr spcFirstLastPara="0" vert="horz" wrap="square" lIns="415569" tIns="40640" rIns="40640" bIns="40640" numCol="1" spcCol="1270" anchor="ctr" anchorCtr="0"/>
        <a:lstStyle/>
        <a:p>
          <a:pPr marL="0" lvl="0" indent="0" algn="l" defTabSz="844550">
            <a:lnSpc>
              <a:spcPct val="90000"/>
            </a:lnSpc>
            <a:spcBef>
              <a:spcPct val="0"/>
            </a:spcBef>
            <a:spcAft>
              <a:spcPct val="35000"/>
            </a:spcAft>
          </a:pPr>
          <a:r>
            <a:rPr lang="de-DE" sz="1800" kern="1200" dirty="0">
              <a:solidFill>
                <a:prstClr val="white"/>
              </a:solidFill>
              <a:latin typeface="+mn-lt"/>
              <a:ea typeface="ＭＳ Ｐゴシック"/>
              <a:cs typeface="ＭＳ Ｐゴシック"/>
            </a:rPr>
            <a:t>5 </a:t>
          </a:r>
          <a:r>
            <a:rPr lang="de-DE" sz="1800" i="1" kern="1200" dirty="0">
              <a:solidFill>
                <a:prstClr val="white"/>
              </a:solidFill>
              <a:latin typeface="+mn-lt"/>
              <a:ea typeface="ＭＳ Ｐゴシック"/>
              <a:cs typeface="ＭＳ Ｐゴシック"/>
            </a:rPr>
            <a:t>Lernvideos </a:t>
          </a:r>
          <a:r>
            <a:rPr lang="de-DE" sz="1800" kern="1200" dirty="0">
              <a:solidFill>
                <a:prstClr val="white"/>
              </a:solidFill>
              <a:latin typeface="+mn-lt"/>
              <a:ea typeface="ＭＳ Ｐゴシック"/>
              <a:cs typeface="ＭＳ Ｐゴシック"/>
            </a:rPr>
            <a:t>produzieren</a:t>
          </a:r>
        </a:p>
      </dgm:t>
    </dgm:pt>
    <dgm:pt modelId="{4DC359EE-C769-9546-A3F1-57C56F2E64C3}" type="parTrans" cxnId="{C9AC03B1-33D8-B946-ADB2-0082BA406F9E}">
      <dgm:prSet/>
      <dgm:spPr/>
      <dgm:t>
        <a:bodyPr/>
        <a:lstStyle/>
        <a:p>
          <a:endParaRPr lang="de-DE" sz="1800"/>
        </a:p>
      </dgm:t>
    </dgm:pt>
    <dgm:pt modelId="{A51AD1E9-4E77-C342-81C7-E6869E1E46C9}" type="sibTrans" cxnId="{C9AC03B1-33D8-B946-ADB2-0082BA406F9E}">
      <dgm:prSet/>
      <dgm:spPr/>
      <dgm:t>
        <a:bodyPr/>
        <a:lstStyle/>
        <a:p>
          <a:endParaRPr lang="de-DE" sz="1800"/>
        </a:p>
      </dgm:t>
    </dgm:pt>
    <dgm:pt modelId="{12FA5DD2-2C08-8947-A372-1E3E5B725537}">
      <dgm:prSet phldrT="[Text]"/>
      <dgm:spPr>
        <a:solidFill>
          <a:schemeClr val="tx2"/>
        </a:solidFill>
      </dgm:spPr>
      <dgm:t>
        <a:bodyPr/>
        <a:lstStyle/>
        <a:p>
          <a:endParaRPr lang="de-DE" sz="1800" dirty="0"/>
        </a:p>
      </dgm:t>
    </dgm:pt>
    <dgm:pt modelId="{BD2AAC79-5ADF-AF40-9162-0A47C79FA9BD}" type="sibTrans" cxnId="{DDC54668-9E2A-EC43-A84F-BCC9CA36C041}">
      <dgm:prSet/>
      <dgm:spPr/>
      <dgm:t>
        <a:bodyPr/>
        <a:lstStyle/>
        <a:p>
          <a:endParaRPr lang="de-DE" sz="1800"/>
        </a:p>
      </dgm:t>
    </dgm:pt>
    <dgm:pt modelId="{F5506FBE-F83C-E444-8A45-2BFAD063E254}" type="parTrans" cxnId="{DDC54668-9E2A-EC43-A84F-BCC9CA36C041}">
      <dgm:prSet/>
      <dgm:spPr/>
      <dgm:t>
        <a:bodyPr/>
        <a:lstStyle/>
        <a:p>
          <a:endParaRPr lang="de-DE" sz="1800"/>
        </a:p>
      </dgm:t>
    </dgm:pt>
    <dgm:pt modelId="{C0E2C0D0-1C26-1D4E-9868-E7564E23F449}">
      <dgm:prSet custT="1"/>
      <dgm:spPr>
        <a:solidFill>
          <a:srgbClr val="F1A63F"/>
        </a:solidFill>
        <a:ln w="25400" cap="flat" cmpd="sng" algn="ctr">
          <a:solidFill>
            <a:prstClr val="white">
              <a:hueOff val="0"/>
              <a:satOff val="0"/>
              <a:lumOff val="0"/>
              <a:alphaOff val="0"/>
            </a:prstClr>
          </a:solidFill>
          <a:prstDash val="solid"/>
        </a:ln>
        <a:effectLst/>
      </dgm:spPr>
      <dgm:t>
        <a:bodyPr/>
        <a:lstStyle/>
        <a:p>
          <a:endParaRPr lang="de-DE" sz="1800" dirty="0"/>
        </a:p>
      </dgm:t>
    </dgm:pt>
    <dgm:pt modelId="{A3374340-B72B-024D-99C2-98FEF8797728}" type="sibTrans" cxnId="{7A1A9D3F-9396-684C-98E4-A7D65ECF20F8}">
      <dgm:prSet/>
      <dgm:spPr/>
      <dgm:t>
        <a:bodyPr/>
        <a:lstStyle/>
        <a:p>
          <a:endParaRPr lang="de-DE" sz="1800"/>
        </a:p>
      </dgm:t>
    </dgm:pt>
    <dgm:pt modelId="{F8735AE8-B56A-5141-BCB9-23E12C35994C}" type="parTrans" cxnId="{7A1A9D3F-9396-684C-98E4-A7D65ECF20F8}">
      <dgm:prSet/>
      <dgm:spPr/>
      <dgm:t>
        <a:bodyPr/>
        <a:lstStyle/>
        <a:p>
          <a:endParaRPr lang="de-DE" sz="1800"/>
        </a:p>
      </dgm:t>
    </dgm:pt>
    <dgm:pt modelId="{0B5E8AB4-54A7-134C-A877-CDFC4E696BED}" type="pres">
      <dgm:prSet presAssocID="{82AA5146-DCFD-6846-87AA-244AFA5CBA89}" presName="Name0" presStyleCnt="0">
        <dgm:presLayoutVars>
          <dgm:chMax val="7"/>
          <dgm:chPref val="7"/>
          <dgm:dir/>
        </dgm:presLayoutVars>
      </dgm:prSet>
      <dgm:spPr/>
    </dgm:pt>
    <dgm:pt modelId="{C3A29190-6CEF-F149-B73E-62CD6B4F762F}" type="pres">
      <dgm:prSet presAssocID="{82AA5146-DCFD-6846-87AA-244AFA5CBA89}" presName="Name1" presStyleCnt="0"/>
      <dgm:spPr/>
    </dgm:pt>
    <dgm:pt modelId="{E3319054-94CC-B64F-BE47-ED76CF9B17EA}" type="pres">
      <dgm:prSet presAssocID="{82AA5146-DCFD-6846-87AA-244AFA5CBA89}" presName="cycle" presStyleCnt="0"/>
      <dgm:spPr/>
    </dgm:pt>
    <dgm:pt modelId="{56B8E500-E0A0-F846-B73C-96CBEAD8202F}" type="pres">
      <dgm:prSet presAssocID="{82AA5146-DCFD-6846-87AA-244AFA5CBA89}" presName="srcNode" presStyleLbl="node1" presStyleIdx="0" presStyleCnt="7"/>
      <dgm:spPr/>
    </dgm:pt>
    <dgm:pt modelId="{C585E4E2-7A83-A745-BABA-F3A6E2033FDE}" type="pres">
      <dgm:prSet presAssocID="{82AA5146-DCFD-6846-87AA-244AFA5CBA89}" presName="conn" presStyleLbl="parChTrans1D2" presStyleIdx="0" presStyleCnt="1"/>
      <dgm:spPr/>
    </dgm:pt>
    <dgm:pt modelId="{03D62A61-6A9A-7946-ABC7-817E07047C55}" type="pres">
      <dgm:prSet presAssocID="{82AA5146-DCFD-6846-87AA-244AFA5CBA89}" presName="extraNode" presStyleLbl="node1" presStyleIdx="0" presStyleCnt="7"/>
      <dgm:spPr/>
    </dgm:pt>
    <dgm:pt modelId="{5E1C2F4A-97BB-6248-B6D1-9D24FFE6496C}" type="pres">
      <dgm:prSet presAssocID="{82AA5146-DCFD-6846-87AA-244AFA5CBA89}" presName="dstNode" presStyleLbl="node1" presStyleIdx="0" presStyleCnt="7"/>
      <dgm:spPr/>
    </dgm:pt>
    <dgm:pt modelId="{14B3B2B1-6154-AA4C-9440-623153BCCFD4}" type="pres">
      <dgm:prSet presAssocID="{425FDFE9-02F4-BF4E-A617-47B733440750}" presName="text_1" presStyleLbl="node1" presStyleIdx="0" presStyleCnt="7">
        <dgm:presLayoutVars>
          <dgm:bulletEnabled val="1"/>
        </dgm:presLayoutVars>
      </dgm:prSet>
      <dgm:spPr/>
    </dgm:pt>
    <dgm:pt modelId="{9B71B12B-4A5E-B947-B8F8-88B101C0C984}" type="pres">
      <dgm:prSet presAssocID="{425FDFE9-02F4-BF4E-A617-47B733440750}" presName="accent_1" presStyleCnt="0"/>
      <dgm:spPr/>
    </dgm:pt>
    <dgm:pt modelId="{02D28AEA-860E-C641-A7D2-6777043CF7EF}" type="pres">
      <dgm:prSet presAssocID="{425FDFE9-02F4-BF4E-A617-47B733440750}" presName="accentRepeatNode" presStyleLbl="solidFgAcc1" presStyleIdx="0" presStyleCnt="7"/>
      <dgm:spPr>
        <a:ln>
          <a:solidFill>
            <a:srgbClr val="F8B44F"/>
          </a:solidFill>
        </a:ln>
      </dgm:spPr>
    </dgm:pt>
    <dgm:pt modelId="{5E0DDF12-2032-404D-AB4B-0EEF90160CF6}" type="pres">
      <dgm:prSet presAssocID="{055C05AE-C369-D745-BCFB-E0716D861FCF}" presName="text_2" presStyleLbl="node1" presStyleIdx="1" presStyleCnt="7">
        <dgm:presLayoutVars>
          <dgm:bulletEnabled val="1"/>
        </dgm:presLayoutVars>
      </dgm:prSet>
      <dgm:spPr/>
    </dgm:pt>
    <dgm:pt modelId="{7508E910-91EF-8946-9009-4CE0B29CF297}" type="pres">
      <dgm:prSet presAssocID="{055C05AE-C369-D745-BCFB-E0716D861FCF}" presName="accent_2" presStyleCnt="0"/>
      <dgm:spPr/>
    </dgm:pt>
    <dgm:pt modelId="{34D306BA-B2C6-244A-A6C9-BC1E392F3B4C}" type="pres">
      <dgm:prSet presAssocID="{055C05AE-C369-D745-BCFB-E0716D861FCF}" presName="accentRepeatNode" presStyleLbl="solidFgAcc1" presStyleIdx="1" presStyleCnt="7"/>
      <dgm:spPr>
        <a:ln w="28575">
          <a:solidFill>
            <a:schemeClr val="accent1"/>
          </a:solidFill>
        </a:ln>
      </dgm:spPr>
    </dgm:pt>
    <dgm:pt modelId="{7A14E4B8-7A46-E142-9B63-6C69564B6317}" type="pres">
      <dgm:prSet presAssocID="{42DEF008-6EAC-2941-B8D5-4F2A0C8A38E5}" presName="text_3" presStyleLbl="node1" presStyleIdx="2" presStyleCnt="7">
        <dgm:presLayoutVars>
          <dgm:bulletEnabled val="1"/>
        </dgm:presLayoutVars>
      </dgm:prSet>
      <dgm:spPr/>
    </dgm:pt>
    <dgm:pt modelId="{1C4646C8-15C9-6544-BA7F-E02880722EE0}" type="pres">
      <dgm:prSet presAssocID="{42DEF008-6EAC-2941-B8D5-4F2A0C8A38E5}" presName="accent_3" presStyleCnt="0"/>
      <dgm:spPr/>
    </dgm:pt>
    <dgm:pt modelId="{EC63B1E2-4780-B147-9199-C03452D40563}" type="pres">
      <dgm:prSet presAssocID="{42DEF008-6EAC-2941-B8D5-4F2A0C8A38E5}" presName="accentRepeatNode" presStyleLbl="solidFgAcc1" presStyleIdx="2" presStyleCnt="7"/>
      <dgm:spPr>
        <a:ln>
          <a:solidFill>
            <a:srgbClr val="337987"/>
          </a:solidFill>
        </a:ln>
      </dgm:spPr>
    </dgm:pt>
    <dgm:pt modelId="{DB40304C-A743-3443-8345-BF241835FB7B}" type="pres">
      <dgm:prSet presAssocID="{56095096-A783-C747-8B86-21DAB90BC76A}" presName="text_4" presStyleLbl="node1" presStyleIdx="3" presStyleCnt="7">
        <dgm:presLayoutVars>
          <dgm:bulletEnabled val="1"/>
        </dgm:presLayoutVars>
      </dgm:prSet>
      <dgm:spPr>
        <a:xfrm>
          <a:off x="1221025" y="2618680"/>
          <a:ext cx="5926530" cy="523551"/>
        </a:xfrm>
        <a:prstGeom prst="rect">
          <a:avLst/>
        </a:prstGeom>
      </dgm:spPr>
    </dgm:pt>
    <dgm:pt modelId="{F8EB2057-631E-6242-BC46-168B17E56DA8}" type="pres">
      <dgm:prSet presAssocID="{56095096-A783-C747-8B86-21DAB90BC76A}" presName="accent_4" presStyleCnt="0"/>
      <dgm:spPr/>
    </dgm:pt>
    <dgm:pt modelId="{E56E2C3E-B6D1-C248-AEF9-FB2B327969B2}" type="pres">
      <dgm:prSet presAssocID="{56095096-A783-C747-8B86-21DAB90BC76A}" presName="accentRepeatNode" presStyleLbl="solidFgAcc1" presStyleIdx="3" presStyleCnt="7"/>
      <dgm:spPr>
        <a:xfrm>
          <a:off x="69375" y="3048203"/>
          <a:ext cx="781507" cy="781507"/>
        </a:xfrm>
        <a:prstGeom prst="ellipse">
          <a:avLst/>
        </a:prstGeom>
        <a:solidFill>
          <a:prstClr val="white">
            <a:hueOff val="0"/>
            <a:satOff val="0"/>
            <a:lumOff val="0"/>
            <a:alphaOff val="0"/>
          </a:prstClr>
        </a:solidFill>
        <a:ln w="25400" cap="flat" cmpd="sng" algn="ctr">
          <a:solidFill>
            <a:schemeClr val="tx2"/>
          </a:solidFill>
          <a:prstDash val="solid"/>
        </a:ln>
        <a:effectLst/>
      </dgm:spPr>
    </dgm:pt>
    <dgm:pt modelId="{5F305E3E-0884-4440-B909-0F47159B841F}" type="pres">
      <dgm:prSet presAssocID="{1744BB61-EDC8-A34A-878C-FADEFDA97295}" presName="text_5" presStyleLbl="node1" presStyleIdx="4" presStyleCnt="7">
        <dgm:presLayoutVars>
          <dgm:bulletEnabled val="1"/>
        </dgm:presLayoutVars>
      </dgm:prSet>
      <dgm:spPr/>
    </dgm:pt>
    <dgm:pt modelId="{4AEDCDAF-4079-694A-9F89-30633E5ED6AB}" type="pres">
      <dgm:prSet presAssocID="{1744BB61-EDC8-A34A-878C-FADEFDA97295}" presName="accent_5" presStyleCnt="0"/>
      <dgm:spPr/>
    </dgm:pt>
    <dgm:pt modelId="{990FF775-A53C-1248-BDBE-45AFF27EBCF9}" type="pres">
      <dgm:prSet presAssocID="{1744BB61-EDC8-A34A-878C-FADEFDA97295}" presName="accentRepeatNode" presStyleLbl="solidFgAcc1" presStyleIdx="4" presStyleCnt="7"/>
      <dgm:spPr>
        <a:ln>
          <a:solidFill>
            <a:schemeClr val="tx1"/>
          </a:solidFill>
        </a:ln>
      </dgm:spPr>
    </dgm:pt>
    <dgm:pt modelId="{8F365E70-E284-A843-9127-77E40E9FF377}" type="pres">
      <dgm:prSet presAssocID="{BA207732-BDCE-E54E-8405-D6DD4DAE3303}" presName="text_6" presStyleLbl="node1" presStyleIdx="5" presStyleCnt="7">
        <dgm:presLayoutVars>
          <dgm:bulletEnabled val="1"/>
        </dgm:presLayoutVars>
      </dgm:prSet>
      <dgm:spPr/>
    </dgm:pt>
    <dgm:pt modelId="{4C2DF7B8-C058-9D4A-9D89-CF52725788B8}" type="pres">
      <dgm:prSet presAssocID="{BA207732-BDCE-E54E-8405-D6DD4DAE3303}" presName="accent_6" presStyleCnt="0"/>
      <dgm:spPr/>
    </dgm:pt>
    <dgm:pt modelId="{DA8DA201-DC19-3F44-B796-A4863B201AF0}" type="pres">
      <dgm:prSet presAssocID="{BA207732-BDCE-E54E-8405-D6DD4DAE3303}" presName="accentRepeatNode" presStyleLbl="solidFgAcc1" presStyleIdx="5" presStyleCnt="7"/>
      <dgm:spPr/>
    </dgm:pt>
    <dgm:pt modelId="{872046F8-1CC7-0241-842F-D9AA2124631B}" type="pres">
      <dgm:prSet presAssocID="{84494ADE-C122-C14F-A6AB-6E61054CC7FF}" presName="text_7" presStyleLbl="node1" presStyleIdx="6" presStyleCnt="7">
        <dgm:presLayoutVars>
          <dgm:bulletEnabled val="1"/>
        </dgm:presLayoutVars>
      </dgm:prSet>
      <dgm:spPr/>
    </dgm:pt>
    <dgm:pt modelId="{7FD6706A-BE92-B74F-B757-84F12C40618A}" type="pres">
      <dgm:prSet presAssocID="{84494ADE-C122-C14F-A6AB-6E61054CC7FF}" presName="accent_7" presStyleCnt="0"/>
      <dgm:spPr/>
    </dgm:pt>
    <dgm:pt modelId="{456F5C5D-68EF-6E48-8FA6-F7A1CA4B5B4A}" type="pres">
      <dgm:prSet presAssocID="{84494ADE-C122-C14F-A6AB-6E61054CC7FF}" presName="accentRepeatNode" presStyleLbl="solidFgAcc1" presStyleIdx="6" presStyleCnt="7"/>
      <dgm:spPr/>
    </dgm:pt>
  </dgm:ptLst>
  <dgm:cxnLst>
    <dgm:cxn modelId="{9A737703-A02C-4349-BF82-503C6F8B383C}" srcId="{82AA5146-DCFD-6846-87AA-244AFA5CBA89}" destId="{84494ADE-C122-C14F-A6AB-6E61054CC7FF}" srcOrd="6" destOrd="0" parTransId="{3F020F65-9008-E041-904E-D1FD7798CDB1}" sibTransId="{1289FF5C-A103-5C49-80E4-D5962EED8D20}"/>
    <dgm:cxn modelId="{C0BC101F-EFD2-F047-A555-A28C01B639F4}" type="presOf" srcId="{82AA5146-DCFD-6846-87AA-244AFA5CBA89}" destId="{0B5E8AB4-54A7-134C-A877-CDFC4E696BED}" srcOrd="0" destOrd="0" presId="urn:microsoft.com/office/officeart/2008/layout/VerticalCurvedList"/>
    <dgm:cxn modelId="{EFC4E220-DD6E-844C-85DF-7269D4293B17}" type="presOf" srcId="{425FDFE9-02F4-BF4E-A617-47B733440750}" destId="{14B3B2B1-6154-AA4C-9440-623153BCCFD4}" srcOrd="0" destOrd="0" presId="urn:microsoft.com/office/officeart/2008/layout/VerticalCurvedList"/>
    <dgm:cxn modelId="{8F6D1322-282D-4A4C-8009-AD0FC193A10A}" srcId="{82AA5146-DCFD-6846-87AA-244AFA5CBA89}" destId="{56095096-A783-C747-8B86-21DAB90BC76A}" srcOrd="3" destOrd="0" parTransId="{330B1A45-5DD5-964E-85F0-34528D468928}" sibTransId="{42FDCF0B-C964-F149-B71D-8FC2318B21F4}"/>
    <dgm:cxn modelId="{5C344C38-2FA6-B242-A313-BF272086F8F5}" type="presOf" srcId="{56095096-A783-C747-8B86-21DAB90BC76A}" destId="{DB40304C-A743-3443-8345-BF241835FB7B}" srcOrd="0" destOrd="0" presId="urn:microsoft.com/office/officeart/2008/layout/VerticalCurvedList"/>
    <dgm:cxn modelId="{7A1A9D3F-9396-684C-98E4-A7D65ECF20F8}" srcId="{82AA5146-DCFD-6846-87AA-244AFA5CBA89}" destId="{C0E2C0D0-1C26-1D4E-9868-E7564E23F449}" srcOrd="8" destOrd="0" parTransId="{F8735AE8-B56A-5141-BCB9-23E12C35994C}" sibTransId="{A3374340-B72B-024D-99C2-98FEF8797728}"/>
    <dgm:cxn modelId="{A9735E62-AE16-1643-AE04-888E3191F6DF}" srcId="{82AA5146-DCFD-6846-87AA-244AFA5CBA89}" destId="{BA207732-BDCE-E54E-8405-D6DD4DAE3303}" srcOrd="5" destOrd="0" parTransId="{9F18E610-B095-C847-B978-B93247962D10}" sibTransId="{1963B811-F4B3-3947-8D6E-CAFF5146AF89}"/>
    <dgm:cxn modelId="{DDC54668-9E2A-EC43-A84F-BCC9CA36C041}" srcId="{82AA5146-DCFD-6846-87AA-244AFA5CBA89}" destId="{12FA5DD2-2C08-8947-A372-1E3E5B725537}" srcOrd="7" destOrd="0" parTransId="{F5506FBE-F83C-E444-8A45-2BFAD063E254}" sibTransId="{BD2AAC79-5ADF-AF40-9162-0A47C79FA9BD}"/>
    <dgm:cxn modelId="{38A5314F-7D23-5E45-B22C-0B9742B4AA5C}" type="presOf" srcId="{1744BB61-EDC8-A34A-878C-FADEFDA97295}" destId="{5F305E3E-0884-4440-B909-0F47159B841F}" srcOrd="0" destOrd="0" presId="urn:microsoft.com/office/officeart/2008/layout/VerticalCurvedList"/>
    <dgm:cxn modelId="{FF5C5955-DA8B-8040-B8BF-EB55B66ED1CD}" srcId="{82AA5146-DCFD-6846-87AA-244AFA5CBA89}" destId="{42DEF008-6EAC-2941-B8D5-4F2A0C8A38E5}" srcOrd="2" destOrd="0" parTransId="{3E22FA9D-9388-024C-BA4D-0989229CC901}" sibTransId="{73966D20-200A-C144-A38E-D41E4500FA01}"/>
    <dgm:cxn modelId="{C9AC03B1-33D8-B946-ADB2-0082BA406F9E}" srcId="{82AA5146-DCFD-6846-87AA-244AFA5CBA89}" destId="{1744BB61-EDC8-A34A-878C-FADEFDA97295}" srcOrd="4" destOrd="0" parTransId="{4DC359EE-C769-9546-A3F1-57C56F2E64C3}" sibTransId="{A51AD1E9-4E77-C342-81C7-E6869E1E46C9}"/>
    <dgm:cxn modelId="{4008D1CA-C759-B643-A86F-8B3D1D76A7E4}" srcId="{82AA5146-DCFD-6846-87AA-244AFA5CBA89}" destId="{055C05AE-C369-D745-BCFB-E0716D861FCF}" srcOrd="1" destOrd="0" parTransId="{DB6801FC-A6D2-7B47-BDF7-AA04F416E022}" sibTransId="{A161F1B8-D0DA-A54C-B5DF-2533E02D1A65}"/>
    <dgm:cxn modelId="{8DE8ECE4-ACD5-6147-BAEF-C43A447454EC}" type="presOf" srcId="{41D358FD-8D20-2B45-B5AB-EC99F64C5B45}" destId="{C585E4E2-7A83-A745-BABA-F3A6E2033FDE}" srcOrd="0" destOrd="0" presId="urn:microsoft.com/office/officeart/2008/layout/VerticalCurvedList"/>
    <dgm:cxn modelId="{1E7CECE9-98B7-0641-A82E-2904CE4C27D5}" type="presOf" srcId="{BA207732-BDCE-E54E-8405-D6DD4DAE3303}" destId="{8F365E70-E284-A843-9127-77E40E9FF377}" srcOrd="0" destOrd="0" presId="urn:microsoft.com/office/officeart/2008/layout/VerticalCurvedList"/>
    <dgm:cxn modelId="{89ECC3F0-5B49-884C-B287-732A59F3DC41}" type="presOf" srcId="{84494ADE-C122-C14F-A6AB-6E61054CC7FF}" destId="{872046F8-1CC7-0241-842F-D9AA2124631B}" srcOrd="0" destOrd="0" presId="urn:microsoft.com/office/officeart/2008/layout/VerticalCurvedList"/>
    <dgm:cxn modelId="{2E1727F3-1704-9B40-B20C-56C76B990BA0}" type="presOf" srcId="{055C05AE-C369-D745-BCFB-E0716D861FCF}" destId="{5E0DDF12-2032-404D-AB4B-0EEF90160CF6}" srcOrd="0" destOrd="0" presId="urn:microsoft.com/office/officeart/2008/layout/VerticalCurvedList"/>
    <dgm:cxn modelId="{9706AEF5-FBE6-C446-A0CA-D29F482E42B9}" type="presOf" srcId="{42DEF008-6EAC-2941-B8D5-4F2A0C8A38E5}" destId="{7A14E4B8-7A46-E142-9B63-6C69564B6317}" srcOrd="0" destOrd="0" presId="urn:microsoft.com/office/officeart/2008/layout/VerticalCurvedList"/>
    <dgm:cxn modelId="{862EE7FD-B22C-994A-A144-92451BE86CC5}" srcId="{82AA5146-DCFD-6846-87AA-244AFA5CBA89}" destId="{425FDFE9-02F4-BF4E-A617-47B733440750}" srcOrd="0" destOrd="0" parTransId="{7AB4AD74-4EA3-3647-A6D3-21A27E832477}" sibTransId="{41D358FD-8D20-2B45-B5AB-EC99F64C5B45}"/>
    <dgm:cxn modelId="{366731A2-AD70-6744-B0DD-53645535AB27}" type="presParOf" srcId="{0B5E8AB4-54A7-134C-A877-CDFC4E696BED}" destId="{C3A29190-6CEF-F149-B73E-62CD6B4F762F}" srcOrd="0" destOrd="0" presId="urn:microsoft.com/office/officeart/2008/layout/VerticalCurvedList"/>
    <dgm:cxn modelId="{AEA1DCC3-944A-244D-967A-18361BA21359}" type="presParOf" srcId="{C3A29190-6CEF-F149-B73E-62CD6B4F762F}" destId="{E3319054-94CC-B64F-BE47-ED76CF9B17EA}" srcOrd="0" destOrd="0" presId="urn:microsoft.com/office/officeart/2008/layout/VerticalCurvedList"/>
    <dgm:cxn modelId="{C5938C78-71A3-CD47-AFDF-EF1F46A9C8C1}" type="presParOf" srcId="{E3319054-94CC-B64F-BE47-ED76CF9B17EA}" destId="{56B8E500-E0A0-F846-B73C-96CBEAD8202F}" srcOrd="0" destOrd="0" presId="urn:microsoft.com/office/officeart/2008/layout/VerticalCurvedList"/>
    <dgm:cxn modelId="{F28708AB-7100-FC4D-85EC-A83495424A03}" type="presParOf" srcId="{E3319054-94CC-B64F-BE47-ED76CF9B17EA}" destId="{C585E4E2-7A83-A745-BABA-F3A6E2033FDE}" srcOrd="1" destOrd="0" presId="urn:microsoft.com/office/officeart/2008/layout/VerticalCurvedList"/>
    <dgm:cxn modelId="{EED3FF96-E310-3243-888E-4E7AE9ABACB0}" type="presParOf" srcId="{E3319054-94CC-B64F-BE47-ED76CF9B17EA}" destId="{03D62A61-6A9A-7946-ABC7-817E07047C55}" srcOrd="2" destOrd="0" presId="urn:microsoft.com/office/officeart/2008/layout/VerticalCurvedList"/>
    <dgm:cxn modelId="{C47776D0-A12A-2747-8064-760B92C8E0C1}" type="presParOf" srcId="{E3319054-94CC-B64F-BE47-ED76CF9B17EA}" destId="{5E1C2F4A-97BB-6248-B6D1-9D24FFE6496C}" srcOrd="3" destOrd="0" presId="urn:microsoft.com/office/officeart/2008/layout/VerticalCurvedList"/>
    <dgm:cxn modelId="{D5135CDC-2DA8-9640-A385-16A9BEE686EA}" type="presParOf" srcId="{C3A29190-6CEF-F149-B73E-62CD6B4F762F}" destId="{14B3B2B1-6154-AA4C-9440-623153BCCFD4}" srcOrd="1" destOrd="0" presId="urn:microsoft.com/office/officeart/2008/layout/VerticalCurvedList"/>
    <dgm:cxn modelId="{D62B00C2-C5A9-B846-92F9-E7ACD0AFE6D7}" type="presParOf" srcId="{C3A29190-6CEF-F149-B73E-62CD6B4F762F}" destId="{9B71B12B-4A5E-B947-B8F8-88B101C0C984}" srcOrd="2" destOrd="0" presId="urn:microsoft.com/office/officeart/2008/layout/VerticalCurvedList"/>
    <dgm:cxn modelId="{714EFF00-54CC-9746-9DEF-A30980474DCD}" type="presParOf" srcId="{9B71B12B-4A5E-B947-B8F8-88B101C0C984}" destId="{02D28AEA-860E-C641-A7D2-6777043CF7EF}" srcOrd="0" destOrd="0" presId="urn:microsoft.com/office/officeart/2008/layout/VerticalCurvedList"/>
    <dgm:cxn modelId="{FBBE8010-6DA7-9148-9BEA-519020EF906B}" type="presParOf" srcId="{C3A29190-6CEF-F149-B73E-62CD6B4F762F}" destId="{5E0DDF12-2032-404D-AB4B-0EEF90160CF6}" srcOrd="3" destOrd="0" presId="urn:microsoft.com/office/officeart/2008/layout/VerticalCurvedList"/>
    <dgm:cxn modelId="{F43B3D6C-6723-0343-B275-A4D7006022D0}" type="presParOf" srcId="{C3A29190-6CEF-F149-B73E-62CD6B4F762F}" destId="{7508E910-91EF-8946-9009-4CE0B29CF297}" srcOrd="4" destOrd="0" presId="urn:microsoft.com/office/officeart/2008/layout/VerticalCurvedList"/>
    <dgm:cxn modelId="{EE7CDF40-26A3-7C46-B57D-610D0E1FF5FB}" type="presParOf" srcId="{7508E910-91EF-8946-9009-4CE0B29CF297}" destId="{34D306BA-B2C6-244A-A6C9-BC1E392F3B4C}" srcOrd="0" destOrd="0" presId="urn:microsoft.com/office/officeart/2008/layout/VerticalCurvedList"/>
    <dgm:cxn modelId="{C1676DB3-1932-E945-8B7C-728890516887}" type="presParOf" srcId="{C3A29190-6CEF-F149-B73E-62CD6B4F762F}" destId="{7A14E4B8-7A46-E142-9B63-6C69564B6317}" srcOrd="5" destOrd="0" presId="urn:microsoft.com/office/officeart/2008/layout/VerticalCurvedList"/>
    <dgm:cxn modelId="{B81FCF2F-2125-8F4B-8F56-73DA5AE0B5D6}" type="presParOf" srcId="{C3A29190-6CEF-F149-B73E-62CD6B4F762F}" destId="{1C4646C8-15C9-6544-BA7F-E02880722EE0}" srcOrd="6" destOrd="0" presId="urn:microsoft.com/office/officeart/2008/layout/VerticalCurvedList"/>
    <dgm:cxn modelId="{C72703A8-2065-924C-A209-D460D3CDD228}" type="presParOf" srcId="{1C4646C8-15C9-6544-BA7F-E02880722EE0}" destId="{EC63B1E2-4780-B147-9199-C03452D40563}" srcOrd="0" destOrd="0" presId="urn:microsoft.com/office/officeart/2008/layout/VerticalCurvedList"/>
    <dgm:cxn modelId="{DCFAF4BD-A415-2F41-975C-BEE56ECA4CB2}" type="presParOf" srcId="{C3A29190-6CEF-F149-B73E-62CD6B4F762F}" destId="{DB40304C-A743-3443-8345-BF241835FB7B}" srcOrd="7" destOrd="0" presId="urn:microsoft.com/office/officeart/2008/layout/VerticalCurvedList"/>
    <dgm:cxn modelId="{F0C6CF57-BCA4-3C41-AD61-720AD000D289}" type="presParOf" srcId="{C3A29190-6CEF-F149-B73E-62CD6B4F762F}" destId="{F8EB2057-631E-6242-BC46-168B17E56DA8}" srcOrd="8" destOrd="0" presId="urn:microsoft.com/office/officeart/2008/layout/VerticalCurvedList"/>
    <dgm:cxn modelId="{9FA39251-7E66-6D48-8E06-F68861FFD484}" type="presParOf" srcId="{F8EB2057-631E-6242-BC46-168B17E56DA8}" destId="{E56E2C3E-B6D1-C248-AEF9-FB2B327969B2}" srcOrd="0" destOrd="0" presId="urn:microsoft.com/office/officeart/2008/layout/VerticalCurvedList"/>
    <dgm:cxn modelId="{8F7B19C6-656A-A342-A784-D5A800981708}" type="presParOf" srcId="{C3A29190-6CEF-F149-B73E-62CD6B4F762F}" destId="{5F305E3E-0884-4440-B909-0F47159B841F}" srcOrd="9" destOrd="0" presId="urn:microsoft.com/office/officeart/2008/layout/VerticalCurvedList"/>
    <dgm:cxn modelId="{00CB7AFE-9EF8-E94F-BED0-15B85C5CBC4D}" type="presParOf" srcId="{C3A29190-6CEF-F149-B73E-62CD6B4F762F}" destId="{4AEDCDAF-4079-694A-9F89-30633E5ED6AB}" srcOrd="10" destOrd="0" presId="urn:microsoft.com/office/officeart/2008/layout/VerticalCurvedList"/>
    <dgm:cxn modelId="{610EB8C4-47D7-D54A-B19F-0A4CA28A6B8A}" type="presParOf" srcId="{4AEDCDAF-4079-694A-9F89-30633E5ED6AB}" destId="{990FF775-A53C-1248-BDBE-45AFF27EBCF9}" srcOrd="0" destOrd="0" presId="urn:microsoft.com/office/officeart/2008/layout/VerticalCurvedList"/>
    <dgm:cxn modelId="{B2541480-F89B-4348-AE6B-DCAAF63CDC35}" type="presParOf" srcId="{C3A29190-6CEF-F149-B73E-62CD6B4F762F}" destId="{8F365E70-E284-A843-9127-77E40E9FF377}" srcOrd="11" destOrd="0" presId="urn:microsoft.com/office/officeart/2008/layout/VerticalCurvedList"/>
    <dgm:cxn modelId="{BBCD806A-359E-EA49-9ECB-B7887C817A05}" type="presParOf" srcId="{C3A29190-6CEF-F149-B73E-62CD6B4F762F}" destId="{4C2DF7B8-C058-9D4A-9D89-CF52725788B8}" srcOrd="12" destOrd="0" presId="urn:microsoft.com/office/officeart/2008/layout/VerticalCurvedList"/>
    <dgm:cxn modelId="{1660DB25-DE53-974E-BFD4-2B4E2E7F8E6F}" type="presParOf" srcId="{4C2DF7B8-C058-9D4A-9D89-CF52725788B8}" destId="{DA8DA201-DC19-3F44-B796-A4863B201AF0}" srcOrd="0" destOrd="0" presId="urn:microsoft.com/office/officeart/2008/layout/VerticalCurvedList"/>
    <dgm:cxn modelId="{69FFF9BA-8025-B44E-A148-478269EDB8D4}" type="presParOf" srcId="{C3A29190-6CEF-F149-B73E-62CD6B4F762F}" destId="{872046F8-1CC7-0241-842F-D9AA2124631B}" srcOrd="13" destOrd="0" presId="urn:microsoft.com/office/officeart/2008/layout/VerticalCurvedList"/>
    <dgm:cxn modelId="{377DCA09-145A-4F43-B9B9-2D62D817FA63}" type="presParOf" srcId="{C3A29190-6CEF-F149-B73E-62CD6B4F762F}" destId="{7FD6706A-BE92-B74F-B757-84F12C40618A}" srcOrd="14" destOrd="0" presId="urn:microsoft.com/office/officeart/2008/layout/VerticalCurvedList"/>
    <dgm:cxn modelId="{A47C1F84-94E4-0E44-A1B0-0ECB0D80E463}" type="presParOf" srcId="{7FD6706A-BE92-B74F-B757-84F12C40618A}" destId="{456F5C5D-68EF-6E48-8FA6-F7A1CA4B5B4A}"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72FF656-D22A-463B-A7BC-04BEC9699E5F}"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de-DE"/>
        </a:p>
      </dgm:t>
    </dgm:pt>
    <dgm:pt modelId="{530D7E94-75E4-494A-A673-1C9060C1E15D}">
      <dgm:prSet phldrT="[Text]"/>
      <dgm:spPr/>
      <dgm:t>
        <a:bodyPr/>
        <a:lstStyle/>
        <a:p>
          <a:pPr marL="0">
            <a:buNone/>
          </a:pPr>
          <a:r>
            <a:rPr lang="de-DE" sz="1400" dirty="0"/>
            <a:t>Drehbuch erstellen</a:t>
          </a:r>
        </a:p>
      </dgm:t>
    </dgm:pt>
    <dgm:pt modelId="{D0F32D8C-EF37-4EF6-BD03-63BF6A8B19E9}" type="parTrans" cxnId="{39970439-6652-4832-897E-BA8F3CF08DE2}">
      <dgm:prSet/>
      <dgm:spPr/>
      <dgm:t>
        <a:bodyPr/>
        <a:lstStyle/>
        <a:p>
          <a:endParaRPr lang="de-DE"/>
        </a:p>
      </dgm:t>
    </dgm:pt>
    <dgm:pt modelId="{728A8311-CBBA-4F81-8698-A6C55DF082E8}" type="sibTrans" cxnId="{39970439-6652-4832-897E-BA8F3CF08DE2}">
      <dgm:prSet/>
      <dgm:spPr/>
      <dgm:t>
        <a:bodyPr/>
        <a:lstStyle/>
        <a:p>
          <a:endParaRPr lang="de-DE"/>
        </a:p>
      </dgm:t>
    </dgm:pt>
    <dgm:pt modelId="{21A74C01-D6F3-4575-BB9A-39B1E22CB196}">
      <dgm:prSet phldrT="[Text]"/>
      <dgm:spPr/>
      <dgm:t>
        <a:bodyPr/>
        <a:lstStyle/>
        <a:p>
          <a:pPr marL="0">
            <a:buNone/>
          </a:pPr>
          <a:r>
            <a:rPr lang="de-DE" sz="1400" dirty="0"/>
            <a:t>Bühnenbild gestalten</a:t>
          </a:r>
        </a:p>
      </dgm:t>
    </dgm:pt>
    <dgm:pt modelId="{5F0E5992-C989-4E78-AC97-2D06E8C78764}" type="parTrans" cxnId="{DE6B7FE6-81B5-414C-BCD2-3E4D055B17CB}">
      <dgm:prSet/>
      <dgm:spPr/>
      <dgm:t>
        <a:bodyPr/>
        <a:lstStyle/>
        <a:p>
          <a:endParaRPr lang="de-DE"/>
        </a:p>
      </dgm:t>
    </dgm:pt>
    <dgm:pt modelId="{16E4F1F1-5178-4511-B72C-5EEEA30348B0}" type="sibTrans" cxnId="{DE6B7FE6-81B5-414C-BCD2-3E4D055B17CB}">
      <dgm:prSet/>
      <dgm:spPr/>
      <dgm:t>
        <a:bodyPr/>
        <a:lstStyle/>
        <a:p>
          <a:endParaRPr lang="de-DE"/>
        </a:p>
      </dgm:t>
    </dgm:pt>
    <dgm:pt modelId="{F27C51B5-85A5-4DF8-8860-EB1AB89D5D54}">
      <dgm:prSet phldrT="[Text]"/>
      <dgm:spPr/>
      <dgm:t>
        <a:bodyPr/>
        <a:lstStyle/>
        <a:p>
          <a:pPr marL="0">
            <a:buNone/>
          </a:pPr>
          <a:r>
            <a:rPr lang="de-DE" sz="1400" dirty="0"/>
            <a:t>Aufnahme</a:t>
          </a:r>
        </a:p>
      </dgm:t>
    </dgm:pt>
    <dgm:pt modelId="{46C527C5-388A-45B3-A1EA-FE628B7C5743}" type="parTrans" cxnId="{712BEB25-DFDF-40BE-8B93-3B9D4A24AE20}">
      <dgm:prSet/>
      <dgm:spPr/>
      <dgm:t>
        <a:bodyPr/>
        <a:lstStyle/>
        <a:p>
          <a:endParaRPr lang="de-DE"/>
        </a:p>
      </dgm:t>
    </dgm:pt>
    <dgm:pt modelId="{D30E3AC8-43C1-4A1A-937A-05144310A3A2}" type="sibTrans" cxnId="{712BEB25-DFDF-40BE-8B93-3B9D4A24AE20}">
      <dgm:prSet/>
      <dgm:spPr/>
      <dgm:t>
        <a:bodyPr/>
        <a:lstStyle/>
        <a:p>
          <a:endParaRPr lang="de-DE"/>
        </a:p>
      </dgm:t>
    </dgm:pt>
    <dgm:pt modelId="{8BAAD0A1-1994-4C2A-9437-7F965D13CD2E}">
      <dgm:prSet phldrT="[Text]" custT="1"/>
      <dgm:spPr/>
      <dgm:t>
        <a:bodyPr/>
        <a:lstStyle/>
        <a:p>
          <a:pPr marL="174625" indent="-174625">
            <a:buFont typeface="Wingdings" panose="05000000000000000000" pitchFamily="2" charset="2"/>
            <a:buChar char="§"/>
          </a:pPr>
          <a:r>
            <a:rPr lang="de-DE" sz="1200" dirty="0"/>
            <a:t>Live-Aufnahme (Legtechnik, Screencast, Filmen des Blattes / der Tafel)</a:t>
          </a:r>
        </a:p>
      </dgm:t>
    </dgm:pt>
    <dgm:pt modelId="{AD544A61-A6D2-4CB4-9753-58F7553C68C7}" type="parTrans" cxnId="{CAB9DC53-81EA-455B-BEC9-FF0ABF8E2DC5}">
      <dgm:prSet/>
      <dgm:spPr/>
      <dgm:t>
        <a:bodyPr/>
        <a:lstStyle/>
        <a:p>
          <a:endParaRPr lang="de-DE"/>
        </a:p>
      </dgm:t>
    </dgm:pt>
    <dgm:pt modelId="{7F25961C-A67C-4B48-8886-AF658F036F79}" type="sibTrans" cxnId="{CAB9DC53-81EA-455B-BEC9-FF0ABF8E2DC5}">
      <dgm:prSet/>
      <dgm:spPr/>
      <dgm:t>
        <a:bodyPr/>
        <a:lstStyle/>
        <a:p>
          <a:endParaRPr lang="de-DE"/>
        </a:p>
      </dgm:t>
    </dgm:pt>
    <dgm:pt modelId="{A25D4B1D-8104-474D-886D-B1D17E5F379D}">
      <dgm:prSet phldrT="[Text]"/>
      <dgm:spPr>
        <a:solidFill>
          <a:srgbClr val="90BABE"/>
        </a:solidFill>
      </dgm:spPr>
      <dgm:t>
        <a:bodyPr/>
        <a:lstStyle/>
        <a:p>
          <a:pPr marL="0">
            <a:buNone/>
          </a:pPr>
          <a:r>
            <a:rPr lang="de-DE" sz="1400" dirty="0"/>
            <a:t>Nachbearbeitung</a:t>
          </a:r>
        </a:p>
      </dgm:t>
    </dgm:pt>
    <dgm:pt modelId="{ED9A3899-AA3B-434E-A574-57535977EC32}" type="parTrans" cxnId="{85580B87-6D9C-4205-9BBB-204BA26A4741}">
      <dgm:prSet/>
      <dgm:spPr/>
      <dgm:t>
        <a:bodyPr/>
        <a:lstStyle/>
        <a:p>
          <a:endParaRPr lang="de-DE"/>
        </a:p>
      </dgm:t>
    </dgm:pt>
    <dgm:pt modelId="{DB5F1364-E7F6-4F92-8916-B26F7E465CE8}" type="sibTrans" cxnId="{85580B87-6D9C-4205-9BBB-204BA26A4741}">
      <dgm:prSet/>
      <dgm:spPr/>
      <dgm:t>
        <a:bodyPr/>
        <a:lstStyle/>
        <a:p>
          <a:endParaRPr lang="de-DE"/>
        </a:p>
      </dgm:t>
    </dgm:pt>
    <dgm:pt modelId="{FD6B81EF-C966-447C-9881-AD636B5DB2E7}">
      <dgm:prSet phldrT="[Text]" custT="1"/>
      <dgm:spPr>
        <a:solidFill>
          <a:srgbClr val="90BABE"/>
        </a:solidFill>
      </dgm:spPr>
      <dgm:t>
        <a:bodyPr/>
        <a:lstStyle/>
        <a:p>
          <a:pPr marL="174625" indent="-174625">
            <a:buFont typeface="Wingdings" panose="05000000000000000000" pitchFamily="2" charset="2"/>
            <a:buChar char="§"/>
          </a:pPr>
          <a:r>
            <a:rPr lang="de-DE" sz="1200" dirty="0"/>
            <a:t>Videoschnitt</a:t>
          </a:r>
        </a:p>
      </dgm:t>
    </dgm:pt>
    <dgm:pt modelId="{441BC3F5-1587-4C65-861E-D641B7D32B37}" type="parTrans" cxnId="{FD48DCCF-C674-4D81-9A0A-EB9B6E350312}">
      <dgm:prSet/>
      <dgm:spPr/>
      <dgm:t>
        <a:bodyPr/>
        <a:lstStyle/>
        <a:p>
          <a:endParaRPr lang="de-DE"/>
        </a:p>
      </dgm:t>
    </dgm:pt>
    <dgm:pt modelId="{1C789291-D951-43EF-A48F-BE6DC29A651F}" type="sibTrans" cxnId="{FD48DCCF-C674-4D81-9A0A-EB9B6E350312}">
      <dgm:prSet/>
      <dgm:spPr/>
      <dgm:t>
        <a:bodyPr/>
        <a:lstStyle/>
        <a:p>
          <a:endParaRPr lang="de-DE"/>
        </a:p>
      </dgm:t>
    </dgm:pt>
    <dgm:pt modelId="{993C3057-3F77-4E0F-A302-2FB2B56AD0A4}">
      <dgm:prSet phldrT="[Text]" custT="1"/>
      <dgm:spPr/>
      <dgm:t>
        <a:bodyPr/>
        <a:lstStyle/>
        <a:p>
          <a:pPr marL="174625" indent="-174625">
            <a:buFont typeface="Wingdings" panose="05000000000000000000" pitchFamily="2" charset="2"/>
            <a:buChar char="§"/>
          </a:pPr>
          <a:r>
            <a:rPr lang="de-DE" sz="1200" dirty="0"/>
            <a:t>Stichworte oder Sätze vorformulieren, ggf. Storytelling</a:t>
          </a:r>
        </a:p>
      </dgm:t>
    </dgm:pt>
    <dgm:pt modelId="{199E1C16-9754-4E76-AC4C-D3EF0068F384}" type="parTrans" cxnId="{17413F99-5AC7-4391-A9DF-F0C0B8B059E4}">
      <dgm:prSet/>
      <dgm:spPr/>
      <dgm:t>
        <a:bodyPr/>
        <a:lstStyle/>
        <a:p>
          <a:endParaRPr lang="de-DE"/>
        </a:p>
      </dgm:t>
    </dgm:pt>
    <dgm:pt modelId="{9EFFF8D0-9C99-4139-9F14-4578CA555112}" type="sibTrans" cxnId="{17413F99-5AC7-4391-A9DF-F0C0B8B059E4}">
      <dgm:prSet/>
      <dgm:spPr/>
      <dgm:t>
        <a:bodyPr/>
        <a:lstStyle/>
        <a:p>
          <a:endParaRPr lang="de-DE"/>
        </a:p>
      </dgm:t>
    </dgm:pt>
    <dgm:pt modelId="{F55D22F4-2E00-4826-AD95-A8EEBA2E4032}">
      <dgm:prSet phldrT="[Text]" custT="1"/>
      <dgm:spPr/>
      <dgm:t>
        <a:bodyPr/>
        <a:lstStyle/>
        <a:p>
          <a:pPr marL="174625" indent="-174625">
            <a:buFont typeface="Wingdings" panose="05000000000000000000" pitchFamily="2" charset="2"/>
            <a:buChar char="§"/>
          </a:pPr>
          <a:r>
            <a:rPr lang="de-DE" sz="1200" dirty="0"/>
            <a:t>Inhalt auswählen, didaktisch reduzieren, Knackpunkte identifizieren</a:t>
          </a:r>
        </a:p>
      </dgm:t>
    </dgm:pt>
    <dgm:pt modelId="{336B00C1-7233-45AD-9967-77771238E1C1}" type="parTrans" cxnId="{F733BB91-2057-42C8-9E5F-6ACF0EF83292}">
      <dgm:prSet/>
      <dgm:spPr/>
      <dgm:t>
        <a:bodyPr/>
        <a:lstStyle/>
        <a:p>
          <a:endParaRPr lang="de-DE"/>
        </a:p>
      </dgm:t>
    </dgm:pt>
    <dgm:pt modelId="{2312291C-744F-4F5C-A4AF-0A7C7ED9A9D0}" type="sibTrans" cxnId="{F733BB91-2057-42C8-9E5F-6ACF0EF83292}">
      <dgm:prSet/>
      <dgm:spPr/>
      <dgm:t>
        <a:bodyPr/>
        <a:lstStyle/>
        <a:p>
          <a:endParaRPr lang="de-DE"/>
        </a:p>
      </dgm:t>
    </dgm:pt>
    <dgm:pt modelId="{83E4618B-0C10-42BA-965E-FDBBB92FD3DD}">
      <dgm:prSet phldrT="[Text]"/>
      <dgm:spPr/>
      <dgm:t>
        <a:bodyPr/>
        <a:lstStyle/>
        <a:p>
          <a:pPr marL="0">
            <a:buNone/>
          </a:pPr>
          <a:r>
            <a:rPr lang="de-DE" sz="1400"/>
            <a:t>Reflexion</a:t>
          </a:r>
          <a:endParaRPr lang="de-DE" sz="1400" dirty="0"/>
        </a:p>
      </dgm:t>
    </dgm:pt>
    <dgm:pt modelId="{A915FB79-CA86-4F43-8054-216B8EB19380}" type="sibTrans" cxnId="{39E0EC56-EC65-494B-B04D-5A4B47618EA9}">
      <dgm:prSet/>
      <dgm:spPr/>
      <dgm:t>
        <a:bodyPr/>
        <a:lstStyle/>
        <a:p>
          <a:endParaRPr lang="de-DE"/>
        </a:p>
      </dgm:t>
    </dgm:pt>
    <dgm:pt modelId="{04E4BCB6-A4A0-438B-AF78-ABECB027D188}" type="parTrans" cxnId="{39E0EC56-EC65-494B-B04D-5A4B47618EA9}">
      <dgm:prSet/>
      <dgm:spPr/>
      <dgm:t>
        <a:bodyPr/>
        <a:lstStyle/>
        <a:p>
          <a:endParaRPr lang="de-DE"/>
        </a:p>
      </dgm:t>
    </dgm:pt>
    <dgm:pt modelId="{851D6E81-716F-4BF0-8FC8-41C23320AB56}">
      <dgm:prSet phldrT="[Text]" custT="1"/>
      <dgm:spPr/>
      <dgm:t>
        <a:bodyPr/>
        <a:lstStyle/>
        <a:p>
          <a:pPr marL="174625" indent="-174625">
            <a:buFont typeface="Wingdings" panose="05000000000000000000" pitchFamily="2" charset="2"/>
            <a:buChar char="§"/>
          </a:pPr>
          <a:r>
            <a:rPr lang="de-DE" sz="1200" dirty="0"/>
            <a:t>Fachsprache, Auswahl des Beispiels (Fachkompetenz)</a:t>
          </a:r>
        </a:p>
      </dgm:t>
    </dgm:pt>
    <dgm:pt modelId="{FA2F7610-C648-4E90-9599-FEA8C3BF0139}" type="sibTrans" cxnId="{C7531DD7-5541-4541-AD59-41A97CAFCEC7}">
      <dgm:prSet/>
      <dgm:spPr/>
      <dgm:t>
        <a:bodyPr/>
        <a:lstStyle/>
        <a:p>
          <a:endParaRPr lang="de-DE"/>
        </a:p>
      </dgm:t>
    </dgm:pt>
    <dgm:pt modelId="{AEE70040-C625-447E-A9C9-B71460B6B67B}" type="parTrans" cxnId="{C7531DD7-5541-4541-AD59-41A97CAFCEC7}">
      <dgm:prSet/>
      <dgm:spPr/>
      <dgm:t>
        <a:bodyPr/>
        <a:lstStyle/>
        <a:p>
          <a:endParaRPr lang="de-DE"/>
        </a:p>
      </dgm:t>
    </dgm:pt>
    <dgm:pt modelId="{5357179D-A9C4-403E-9D0F-9D0BCB488BC6}">
      <dgm:prSet phldrT="[Text]" custT="1"/>
      <dgm:spPr>
        <a:solidFill>
          <a:srgbClr val="90BABE"/>
        </a:solidFill>
      </dgm:spPr>
      <dgm:t>
        <a:bodyPr/>
        <a:lstStyle/>
        <a:p>
          <a:pPr marL="174625" indent="-174625">
            <a:buFont typeface="Wingdings" panose="05000000000000000000" pitchFamily="2" charset="2"/>
            <a:buChar char="§"/>
          </a:pPr>
          <a:r>
            <a:rPr lang="de-DE" sz="1200" dirty="0"/>
            <a:t>Effekte und Hervorhebungen</a:t>
          </a:r>
        </a:p>
      </dgm:t>
    </dgm:pt>
    <dgm:pt modelId="{1B596709-FBF0-421C-AB20-28EE09B9ADD0}" type="parTrans" cxnId="{46DEE725-6075-49D9-813D-6B5604454155}">
      <dgm:prSet/>
      <dgm:spPr/>
      <dgm:t>
        <a:bodyPr/>
        <a:lstStyle/>
        <a:p>
          <a:endParaRPr lang="de-DE"/>
        </a:p>
      </dgm:t>
    </dgm:pt>
    <dgm:pt modelId="{88063E9A-792D-4325-B309-52C92FE07721}" type="sibTrans" cxnId="{46DEE725-6075-49D9-813D-6B5604454155}">
      <dgm:prSet/>
      <dgm:spPr/>
      <dgm:t>
        <a:bodyPr/>
        <a:lstStyle/>
        <a:p>
          <a:endParaRPr lang="de-DE"/>
        </a:p>
      </dgm:t>
    </dgm:pt>
    <dgm:pt modelId="{5467B0C3-8B39-4A38-872E-C3E99ACFC485}">
      <dgm:prSet phldrT="[Text]" custT="1"/>
      <dgm:spPr>
        <a:solidFill>
          <a:srgbClr val="90BABE"/>
        </a:solidFill>
      </dgm:spPr>
      <dgm:t>
        <a:bodyPr/>
        <a:lstStyle/>
        <a:p>
          <a:pPr marL="174625" indent="-174625">
            <a:buFont typeface="Wingdings" panose="05000000000000000000" pitchFamily="2" charset="2"/>
            <a:buChar char="§"/>
          </a:pPr>
          <a:r>
            <a:rPr lang="de-DE" sz="1200" dirty="0"/>
            <a:t>Keep </a:t>
          </a:r>
          <a:r>
            <a:rPr lang="de-DE" sz="1200" dirty="0" err="1"/>
            <a:t>it</a:t>
          </a:r>
          <a:r>
            <a:rPr lang="de-DE" sz="1200" dirty="0"/>
            <a:t> simple!!! – falls möglich weglassen</a:t>
          </a:r>
        </a:p>
      </dgm:t>
    </dgm:pt>
    <dgm:pt modelId="{19C187D4-4594-4D09-8167-32435A058CE7}" type="parTrans" cxnId="{F5146897-5A89-4C8C-9560-06718FFC8EDC}">
      <dgm:prSet/>
      <dgm:spPr/>
      <dgm:t>
        <a:bodyPr/>
        <a:lstStyle/>
        <a:p>
          <a:endParaRPr lang="de-DE"/>
        </a:p>
      </dgm:t>
    </dgm:pt>
    <dgm:pt modelId="{DBDA5795-C9C3-4F6D-8F26-32D8E67C3BC5}" type="sibTrans" cxnId="{F5146897-5A89-4C8C-9560-06718FFC8EDC}">
      <dgm:prSet/>
      <dgm:spPr/>
      <dgm:t>
        <a:bodyPr/>
        <a:lstStyle/>
        <a:p>
          <a:endParaRPr lang="de-DE"/>
        </a:p>
      </dgm:t>
    </dgm:pt>
    <dgm:pt modelId="{B081BD36-24A5-4AD2-916C-B115D7630971}">
      <dgm:prSet phldrT="[Text]" custT="1"/>
      <dgm:spPr/>
      <dgm:t>
        <a:bodyPr/>
        <a:lstStyle/>
        <a:p>
          <a:pPr marL="174625" indent="-174625">
            <a:buFont typeface="Wingdings" panose="05000000000000000000" pitchFamily="2" charset="2"/>
            <a:buChar char="§"/>
          </a:pPr>
          <a:r>
            <a:rPr lang="de-DE" sz="1200" dirty="0"/>
            <a:t>Gestaltung, Einsatz des Mediums Film (Medienkompetenz)</a:t>
          </a:r>
        </a:p>
      </dgm:t>
    </dgm:pt>
    <dgm:pt modelId="{1D2FD4B5-CBB6-4480-A27C-C120F89050C2}" type="parTrans" cxnId="{07AA29F3-8ADA-4D24-A77A-F3588CDEF1C8}">
      <dgm:prSet/>
      <dgm:spPr/>
      <dgm:t>
        <a:bodyPr/>
        <a:lstStyle/>
        <a:p>
          <a:endParaRPr lang="de-DE"/>
        </a:p>
      </dgm:t>
    </dgm:pt>
    <dgm:pt modelId="{47E85C0D-CDAC-4A11-880A-B72B0EDE0EE1}" type="sibTrans" cxnId="{07AA29F3-8ADA-4D24-A77A-F3588CDEF1C8}">
      <dgm:prSet/>
      <dgm:spPr/>
      <dgm:t>
        <a:bodyPr/>
        <a:lstStyle/>
        <a:p>
          <a:endParaRPr lang="de-DE"/>
        </a:p>
      </dgm:t>
    </dgm:pt>
    <dgm:pt modelId="{26166FA7-0E27-4CBE-A933-C9D74A0DACE7}">
      <dgm:prSet phldrT="[Text]" custT="1"/>
      <dgm:spPr/>
      <dgm:t>
        <a:bodyPr/>
        <a:lstStyle/>
        <a:p>
          <a:pPr marL="174625" indent="-174625">
            <a:buFont typeface="Wingdings" panose="05000000000000000000" pitchFamily="2" charset="2"/>
            <a:buChar char="§"/>
          </a:pPr>
          <a:r>
            <a:rPr lang="de-DE" sz="1200" dirty="0"/>
            <a:t>Arbeits- und Kollaborationsprozess (Sozial- und Methodenkompetenz</a:t>
          </a:r>
          <a:r>
            <a:rPr lang="de-DE" sz="1100" dirty="0"/>
            <a:t>)</a:t>
          </a:r>
        </a:p>
      </dgm:t>
    </dgm:pt>
    <dgm:pt modelId="{90B14D15-9151-4C61-8795-BD1AE84378DC}" type="parTrans" cxnId="{0332AEB7-472D-4341-AEF6-7CFB160C2916}">
      <dgm:prSet/>
      <dgm:spPr/>
      <dgm:t>
        <a:bodyPr/>
        <a:lstStyle/>
        <a:p>
          <a:endParaRPr lang="de-DE"/>
        </a:p>
      </dgm:t>
    </dgm:pt>
    <dgm:pt modelId="{61DC4DD3-499A-4910-BAFC-FD2EBE823BC3}" type="sibTrans" cxnId="{0332AEB7-472D-4341-AEF6-7CFB160C2916}">
      <dgm:prSet/>
      <dgm:spPr/>
      <dgm:t>
        <a:bodyPr/>
        <a:lstStyle/>
        <a:p>
          <a:endParaRPr lang="de-DE"/>
        </a:p>
      </dgm:t>
    </dgm:pt>
    <dgm:pt modelId="{8FABC91C-61BE-4756-812F-DE5B4E413315}">
      <dgm:prSet phldrT="[Text]" custT="1"/>
      <dgm:spPr/>
      <dgm:t>
        <a:bodyPr/>
        <a:lstStyle/>
        <a:p>
          <a:pPr marL="174625" indent="-174625">
            <a:buFont typeface="Wingdings" panose="05000000000000000000" pitchFamily="2" charset="2"/>
            <a:buChar char="§"/>
          </a:pPr>
          <a:r>
            <a:rPr lang="de-DE" sz="1200" dirty="0"/>
            <a:t>Passende Visualisierungen finden (selbst zeichnen, mit DGS erstellen)</a:t>
          </a:r>
        </a:p>
      </dgm:t>
    </dgm:pt>
    <dgm:pt modelId="{72949A21-6E9F-4B67-AEFA-3DCE825C3582}" type="parTrans" cxnId="{31DDC17C-B402-4131-B1DE-2560E0F83F9A}">
      <dgm:prSet/>
      <dgm:spPr/>
      <dgm:t>
        <a:bodyPr/>
        <a:lstStyle/>
        <a:p>
          <a:endParaRPr lang="de-DE"/>
        </a:p>
      </dgm:t>
    </dgm:pt>
    <dgm:pt modelId="{D9BE5D6A-A2C9-47EA-AD9D-55CA6D62B597}" type="sibTrans" cxnId="{31DDC17C-B402-4131-B1DE-2560E0F83F9A}">
      <dgm:prSet/>
      <dgm:spPr/>
      <dgm:t>
        <a:bodyPr/>
        <a:lstStyle/>
        <a:p>
          <a:endParaRPr lang="de-DE"/>
        </a:p>
      </dgm:t>
    </dgm:pt>
    <dgm:pt modelId="{149F862B-F999-431B-B49F-0D7B592C6250}">
      <dgm:prSet phldrT="[Text]" custT="1"/>
      <dgm:spPr/>
      <dgm:t>
        <a:bodyPr/>
        <a:lstStyle/>
        <a:p>
          <a:pPr marL="174625" indent="-174625">
            <a:buFont typeface="Wingdings" panose="05000000000000000000" pitchFamily="2" charset="2"/>
            <a:buChar char="§"/>
          </a:pPr>
          <a:r>
            <a:rPr lang="de-DE" sz="1200" dirty="0"/>
            <a:t>Perspektive, Größe des Bildausschnitts, Ausleuchtung </a:t>
          </a:r>
        </a:p>
      </dgm:t>
    </dgm:pt>
    <dgm:pt modelId="{A56D067F-EBFE-41FD-8E5B-062EE27524B9}" type="parTrans" cxnId="{4D789271-F292-458A-9663-A5867AE12CD1}">
      <dgm:prSet/>
      <dgm:spPr/>
      <dgm:t>
        <a:bodyPr/>
        <a:lstStyle/>
        <a:p>
          <a:endParaRPr lang="de-DE"/>
        </a:p>
      </dgm:t>
    </dgm:pt>
    <dgm:pt modelId="{065A4041-6352-46F0-96E2-8AD604284FD1}" type="sibTrans" cxnId="{4D789271-F292-458A-9663-A5867AE12CD1}">
      <dgm:prSet/>
      <dgm:spPr/>
      <dgm:t>
        <a:bodyPr/>
        <a:lstStyle/>
        <a:p>
          <a:endParaRPr lang="de-DE"/>
        </a:p>
      </dgm:t>
    </dgm:pt>
    <dgm:pt modelId="{6FB7DF29-8125-4773-978D-8E3C98BE6A46}">
      <dgm:prSet phldrT="[Text]" custT="1"/>
      <dgm:spPr/>
      <dgm:t>
        <a:bodyPr/>
        <a:lstStyle/>
        <a:p>
          <a:pPr marL="174625" indent="-174625">
            <a:buFont typeface="Wingdings" panose="05000000000000000000" pitchFamily="2" charset="2"/>
            <a:buChar char="§"/>
          </a:pPr>
          <a:r>
            <a:rPr lang="de-DE" sz="1200" dirty="0"/>
            <a:t>Animationen erstellen</a:t>
          </a:r>
        </a:p>
      </dgm:t>
    </dgm:pt>
    <dgm:pt modelId="{E1AC3BD1-56E2-4E05-8B14-870397298E10}" type="parTrans" cxnId="{6A9B211C-ABFB-4EA4-9CDE-34EE9607AC77}">
      <dgm:prSet/>
      <dgm:spPr/>
      <dgm:t>
        <a:bodyPr/>
        <a:lstStyle/>
        <a:p>
          <a:endParaRPr lang="de-DE"/>
        </a:p>
      </dgm:t>
    </dgm:pt>
    <dgm:pt modelId="{0FB3CF35-E527-4356-956D-E7FBD966E150}" type="sibTrans" cxnId="{6A9B211C-ABFB-4EA4-9CDE-34EE9607AC77}">
      <dgm:prSet/>
      <dgm:spPr/>
      <dgm:t>
        <a:bodyPr/>
        <a:lstStyle/>
        <a:p>
          <a:endParaRPr lang="de-DE"/>
        </a:p>
      </dgm:t>
    </dgm:pt>
    <dgm:pt modelId="{40FB1879-B442-4A45-8E6A-9C6BC07B29C1}">
      <dgm:prSet phldrT="[Text]" custT="1"/>
      <dgm:spPr/>
      <dgm:t>
        <a:bodyPr/>
        <a:lstStyle/>
        <a:p>
          <a:pPr marL="174625" indent="-174625">
            <a:buFont typeface="Wingdings" panose="05000000000000000000" pitchFamily="2" charset="2"/>
            <a:buChar char="§"/>
          </a:pPr>
          <a:r>
            <a:rPr lang="de-DE" sz="1200" dirty="0"/>
            <a:t>Besondere Techniken (</a:t>
          </a:r>
          <a:r>
            <a:rPr lang="de-DE" sz="1200" dirty="0" err="1"/>
            <a:t>Stop</a:t>
          </a:r>
          <a:r>
            <a:rPr lang="de-DE" sz="1200" dirty="0"/>
            <a:t> Motion, Greenscreen) </a:t>
          </a:r>
        </a:p>
      </dgm:t>
    </dgm:pt>
    <dgm:pt modelId="{FE78600B-CD9B-4E42-9DF5-DCE0D493146D}" type="parTrans" cxnId="{B6F64204-D0C5-444F-AC12-59ED63FA7F71}">
      <dgm:prSet/>
      <dgm:spPr/>
      <dgm:t>
        <a:bodyPr/>
        <a:lstStyle/>
        <a:p>
          <a:endParaRPr lang="de-DE"/>
        </a:p>
      </dgm:t>
    </dgm:pt>
    <dgm:pt modelId="{351CD2D3-5846-4776-887B-1E83D172B13D}" type="sibTrans" cxnId="{B6F64204-D0C5-444F-AC12-59ED63FA7F71}">
      <dgm:prSet/>
      <dgm:spPr/>
      <dgm:t>
        <a:bodyPr/>
        <a:lstStyle/>
        <a:p>
          <a:endParaRPr lang="de-DE"/>
        </a:p>
      </dgm:t>
    </dgm:pt>
    <dgm:pt modelId="{967DCB8A-3061-4941-899C-729151340EBB}">
      <dgm:prSet phldrT="[Text]" custT="1"/>
      <dgm:spPr/>
      <dgm:t>
        <a:bodyPr/>
        <a:lstStyle/>
        <a:p>
          <a:pPr marL="174625" indent="-174625">
            <a:buFont typeface="Wingdings" panose="05000000000000000000" pitchFamily="2" charset="2"/>
            <a:buChar char="§"/>
          </a:pPr>
          <a:r>
            <a:rPr lang="de-DE" sz="1200" dirty="0"/>
            <a:t>Soundeffekte</a:t>
          </a:r>
        </a:p>
      </dgm:t>
    </dgm:pt>
    <dgm:pt modelId="{28DD8750-D6CB-453B-950A-87017816BDF4}" type="parTrans" cxnId="{131CEFBE-A1CB-4F0A-8E03-35A06CA263CC}">
      <dgm:prSet/>
      <dgm:spPr/>
      <dgm:t>
        <a:bodyPr/>
        <a:lstStyle/>
        <a:p>
          <a:endParaRPr lang="de-DE"/>
        </a:p>
      </dgm:t>
    </dgm:pt>
    <dgm:pt modelId="{3B05074E-6369-4B7C-A371-930CFA9DF6DA}" type="sibTrans" cxnId="{131CEFBE-A1CB-4F0A-8E03-35A06CA263CC}">
      <dgm:prSet/>
      <dgm:spPr/>
      <dgm:t>
        <a:bodyPr/>
        <a:lstStyle/>
        <a:p>
          <a:endParaRPr lang="de-DE"/>
        </a:p>
      </dgm:t>
    </dgm:pt>
    <dgm:pt modelId="{B893FF0A-7996-40ED-90AB-C95CA7BD451C}">
      <dgm:prSet phldrT="[Text]" custT="1"/>
      <dgm:spPr/>
      <dgm:t>
        <a:bodyPr/>
        <a:lstStyle/>
        <a:p>
          <a:pPr marL="174625" indent="-174625">
            <a:buFont typeface="Wingdings" panose="05000000000000000000" pitchFamily="2" charset="2"/>
            <a:buChar char="§"/>
          </a:pPr>
          <a:r>
            <a:rPr lang="de-DE" sz="1200" dirty="0"/>
            <a:t>Beispiele und/oder Gegenbeispiele andenken</a:t>
          </a:r>
        </a:p>
      </dgm:t>
    </dgm:pt>
    <dgm:pt modelId="{9F152C78-B849-4094-9B6B-A8C6AEA9ACBB}" type="parTrans" cxnId="{91A1A852-DB8E-4916-994D-30FC1B926AF0}">
      <dgm:prSet/>
      <dgm:spPr/>
      <dgm:t>
        <a:bodyPr/>
        <a:lstStyle/>
        <a:p>
          <a:endParaRPr lang="de-DE"/>
        </a:p>
      </dgm:t>
    </dgm:pt>
    <dgm:pt modelId="{E6D8EC5B-99BE-46CD-8874-A1635BD4D056}" type="sibTrans" cxnId="{91A1A852-DB8E-4916-994D-30FC1B926AF0}">
      <dgm:prSet/>
      <dgm:spPr/>
      <dgm:t>
        <a:bodyPr/>
        <a:lstStyle/>
        <a:p>
          <a:endParaRPr lang="de-DE"/>
        </a:p>
      </dgm:t>
    </dgm:pt>
    <dgm:pt modelId="{D1984D8D-AF41-4BE0-BD93-68E597BFC495}" type="pres">
      <dgm:prSet presAssocID="{672FF656-D22A-463B-A7BC-04BEC9699E5F}" presName="outerComposite" presStyleCnt="0">
        <dgm:presLayoutVars>
          <dgm:chMax val="5"/>
          <dgm:dir/>
          <dgm:resizeHandles val="exact"/>
        </dgm:presLayoutVars>
      </dgm:prSet>
      <dgm:spPr/>
    </dgm:pt>
    <dgm:pt modelId="{2C05ED5C-C282-49C5-9C73-91C60D2F5977}" type="pres">
      <dgm:prSet presAssocID="{672FF656-D22A-463B-A7BC-04BEC9699E5F}" presName="dummyMaxCanvas" presStyleCnt="0">
        <dgm:presLayoutVars/>
      </dgm:prSet>
      <dgm:spPr/>
    </dgm:pt>
    <dgm:pt modelId="{0017DE0F-C312-4781-8BFA-2D0A4A522262}" type="pres">
      <dgm:prSet presAssocID="{672FF656-D22A-463B-A7BC-04BEC9699E5F}" presName="FiveNodes_1" presStyleLbl="node1" presStyleIdx="0" presStyleCnt="5" custLinFactNeighborY="-21571">
        <dgm:presLayoutVars>
          <dgm:bulletEnabled val="1"/>
        </dgm:presLayoutVars>
      </dgm:prSet>
      <dgm:spPr/>
    </dgm:pt>
    <dgm:pt modelId="{E3A01A16-195A-4BFD-9CBD-FAC31E4BE0D6}" type="pres">
      <dgm:prSet presAssocID="{672FF656-D22A-463B-A7BC-04BEC9699E5F}" presName="FiveNodes_2" presStyleLbl="node1" presStyleIdx="1" presStyleCnt="5">
        <dgm:presLayoutVars>
          <dgm:bulletEnabled val="1"/>
        </dgm:presLayoutVars>
      </dgm:prSet>
      <dgm:spPr/>
    </dgm:pt>
    <dgm:pt modelId="{391C597D-3D89-4604-8CD1-77B2EEB16800}" type="pres">
      <dgm:prSet presAssocID="{672FF656-D22A-463B-A7BC-04BEC9699E5F}" presName="FiveNodes_3" presStyleLbl="node1" presStyleIdx="2" presStyleCnt="5" custLinFactNeighborX="689" custLinFactNeighborY="1693">
        <dgm:presLayoutVars>
          <dgm:bulletEnabled val="1"/>
        </dgm:presLayoutVars>
      </dgm:prSet>
      <dgm:spPr/>
    </dgm:pt>
    <dgm:pt modelId="{F0FA3C59-118A-4F51-BCCC-531C92097F7C}" type="pres">
      <dgm:prSet presAssocID="{672FF656-D22A-463B-A7BC-04BEC9699E5F}" presName="FiveNodes_4" presStyleLbl="node1" presStyleIdx="3" presStyleCnt="5" custLinFactNeighborX="-366" custLinFactNeighborY="2003">
        <dgm:presLayoutVars>
          <dgm:bulletEnabled val="1"/>
        </dgm:presLayoutVars>
      </dgm:prSet>
      <dgm:spPr/>
    </dgm:pt>
    <dgm:pt modelId="{68BBFBFC-968F-4E74-BD86-84F9DE626266}" type="pres">
      <dgm:prSet presAssocID="{672FF656-D22A-463B-A7BC-04BEC9699E5F}" presName="FiveNodes_5" presStyleLbl="node1" presStyleIdx="4" presStyleCnt="5">
        <dgm:presLayoutVars>
          <dgm:bulletEnabled val="1"/>
        </dgm:presLayoutVars>
      </dgm:prSet>
      <dgm:spPr/>
    </dgm:pt>
    <dgm:pt modelId="{D99F4A65-FEDC-44E4-9579-1B8966BF08CB}" type="pres">
      <dgm:prSet presAssocID="{672FF656-D22A-463B-A7BC-04BEC9699E5F}" presName="FiveConn_1-2" presStyleLbl="fgAccFollowNode1" presStyleIdx="0" presStyleCnt="4">
        <dgm:presLayoutVars>
          <dgm:bulletEnabled val="1"/>
        </dgm:presLayoutVars>
      </dgm:prSet>
      <dgm:spPr/>
    </dgm:pt>
    <dgm:pt modelId="{F4125867-455A-44B5-877D-783874B0CED1}" type="pres">
      <dgm:prSet presAssocID="{672FF656-D22A-463B-A7BC-04BEC9699E5F}" presName="FiveConn_2-3" presStyleLbl="fgAccFollowNode1" presStyleIdx="1" presStyleCnt="4">
        <dgm:presLayoutVars>
          <dgm:bulletEnabled val="1"/>
        </dgm:presLayoutVars>
      </dgm:prSet>
      <dgm:spPr/>
    </dgm:pt>
    <dgm:pt modelId="{E4C8DFCA-B8F6-436C-98DB-820C2E7FE4AB}" type="pres">
      <dgm:prSet presAssocID="{672FF656-D22A-463B-A7BC-04BEC9699E5F}" presName="FiveConn_3-4" presStyleLbl="fgAccFollowNode1" presStyleIdx="2" presStyleCnt="4">
        <dgm:presLayoutVars>
          <dgm:bulletEnabled val="1"/>
        </dgm:presLayoutVars>
      </dgm:prSet>
      <dgm:spPr/>
    </dgm:pt>
    <dgm:pt modelId="{DC8AB2A1-123C-4F71-BAC9-02FD16DAA701}" type="pres">
      <dgm:prSet presAssocID="{672FF656-D22A-463B-A7BC-04BEC9699E5F}" presName="FiveConn_4-5" presStyleLbl="fgAccFollowNode1" presStyleIdx="3" presStyleCnt="4">
        <dgm:presLayoutVars>
          <dgm:bulletEnabled val="1"/>
        </dgm:presLayoutVars>
      </dgm:prSet>
      <dgm:spPr/>
    </dgm:pt>
    <dgm:pt modelId="{F997D1CC-C18F-4232-AA7E-BB9953623111}" type="pres">
      <dgm:prSet presAssocID="{672FF656-D22A-463B-A7BC-04BEC9699E5F}" presName="FiveNodes_1_text" presStyleLbl="node1" presStyleIdx="4" presStyleCnt="5">
        <dgm:presLayoutVars>
          <dgm:bulletEnabled val="1"/>
        </dgm:presLayoutVars>
      </dgm:prSet>
      <dgm:spPr/>
    </dgm:pt>
    <dgm:pt modelId="{A378CF5E-3EE5-4635-A5C4-41CD1046A67A}" type="pres">
      <dgm:prSet presAssocID="{672FF656-D22A-463B-A7BC-04BEC9699E5F}" presName="FiveNodes_2_text" presStyleLbl="node1" presStyleIdx="4" presStyleCnt="5">
        <dgm:presLayoutVars>
          <dgm:bulletEnabled val="1"/>
        </dgm:presLayoutVars>
      </dgm:prSet>
      <dgm:spPr/>
    </dgm:pt>
    <dgm:pt modelId="{2C7F2858-8FC0-44A0-A14B-B5E522FD49CA}" type="pres">
      <dgm:prSet presAssocID="{672FF656-D22A-463B-A7BC-04BEC9699E5F}" presName="FiveNodes_3_text" presStyleLbl="node1" presStyleIdx="4" presStyleCnt="5">
        <dgm:presLayoutVars>
          <dgm:bulletEnabled val="1"/>
        </dgm:presLayoutVars>
      </dgm:prSet>
      <dgm:spPr/>
    </dgm:pt>
    <dgm:pt modelId="{FA048938-A354-4B7E-A4D2-64FB4EF92E2C}" type="pres">
      <dgm:prSet presAssocID="{672FF656-D22A-463B-A7BC-04BEC9699E5F}" presName="FiveNodes_4_text" presStyleLbl="node1" presStyleIdx="4" presStyleCnt="5">
        <dgm:presLayoutVars>
          <dgm:bulletEnabled val="1"/>
        </dgm:presLayoutVars>
      </dgm:prSet>
      <dgm:spPr/>
    </dgm:pt>
    <dgm:pt modelId="{4518405D-0671-4C8C-865E-868395A1B133}" type="pres">
      <dgm:prSet presAssocID="{672FF656-D22A-463B-A7BC-04BEC9699E5F}" presName="FiveNodes_5_text" presStyleLbl="node1" presStyleIdx="4" presStyleCnt="5">
        <dgm:presLayoutVars>
          <dgm:bulletEnabled val="1"/>
        </dgm:presLayoutVars>
      </dgm:prSet>
      <dgm:spPr/>
    </dgm:pt>
  </dgm:ptLst>
  <dgm:cxnLst>
    <dgm:cxn modelId="{B6F64204-D0C5-444F-AC12-59ED63FA7F71}" srcId="{F27C51B5-85A5-4DF8-8860-EB1AB89D5D54}" destId="{40FB1879-B442-4A45-8E6A-9C6BC07B29C1}" srcOrd="2" destOrd="0" parTransId="{FE78600B-CD9B-4E42-9DF5-DCE0D493146D}" sibTransId="{351CD2D3-5846-4776-887B-1E83D172B13D}"/>
    <dgm:cxn modelId="{04D02C09-333C-4573-8110-13EFD60AC07F}" type="presOf" srcId="{D30E3AC8-43C1-4A1A-937A-05144310A3A2}" destId="{E4C8DFCA-B8F6-436C-98DB-820C2E7FE4AB}" srcOrd="0" destOrd="0" presId="urn:microsoft.com/office/officeart/2005/8/layout/vProcess5"/>
    <dgm:cxn modelId="{4CA3AA0E-F236-4E32-B9E5-DB367B2BE7A5}" type="presOf" srcId="{83E4618B-0C10-42BA-965E-FDBBB92FD3DD}" destId="{68BBFBFC-968F-4E74-BD86-84F9DE626266}" srcOrd="0" destOrd="0" presId="urn:microsoft.com/office/officeart/2005/8/layout/vProcess5"/>
    <dgm:cxn modelId="{488E7A12-259B-43AF-B780-3F58E134144F}" type="presOf" srcId="{40FB1879-B442-4A45-8E6A-9C6BC07B29C1}" destId="{2C7F2858-8FC0-44A0-A14B-B5E522FD49CA}" srcOrd="1" destOrd="3" presId="urn:microsoft.com/office/officeart/2005/8/layout/vProcess5"/>
    <dgm:cxn modelId="{66EEF819-F2C7-44BB-8E9B-E4D509325859}" type="presOf" srcId="{6FB7DF29-8125-4773-978D-8E3C98BE6A46}" destId="{391C597D-3D89-4604-8CD1-77B2EEB16800}" srcOrd="0" destOrd="2" presId="urn:microsoft.com/office/officeart/2005/8/layout/vProcess5"/>
    <dgm:cxn modelId="{6A9B211C-ABFB-4EA4-9CDE-34EE9607AC77}" srcId="{F27C51B5-85A5-4DF8-8860-EB1AB89D5D54}" destId="{6FB7DF29-8125-4773-978D-8E3C98BE6A46}" srcOrd="1" destOrd="0" parTransId="{E1AC3BD1-56E2-4E05-8B14-870397298E10}" sibTransId="{0FB3CF35-E527-4356-956D-E7FBD966E150}"/>
    <dgm:cxn modelId="{430C1A24-69B8-4021-9F4E-44B162E12642}" type="presOf" srcId="{B893FF0A-7996-40ED-90AB-C95CA7BD451C}" destId="{F997D1CC-C18F-4232-AA7E-BB9953623111}" srcOrd="1" destOrd="2" presId="urn:microsoft.com/office/officeart/2005/8/layout/vProcess5"/>
    <dgm:cxn modelId="{5E94F024-DBC5-49D2-BB8A-B60F6A3C8D9B}" type="presOf" srcId="{F27C51B5-85A5-4DF8-8860-EB1AB89D5D54}" destId="{2C7F2858-8FC0-44A0-A14B-B5E522FD49CA}" srcOrd="1" destOrd="0" presId="urn:microsoft.com/office/officeart/2005/8/layout/vProcess5"/>
    <dgm:cxn modelId="{46DEE725-6075-49D9-813D-6B5604454155}" srcId="{A25D4B1D-8104-474D-886D-B1D17E5F379D}" destId="{5357179D-A9C4-403E-9D0F-9D0BCB488BC6}" srcOrd="1" destOrd="0" parTransId="{1B596709-FBF0-421C-AB20-28EE09B9ADD0}" sibTransId="{88063E9A-792D-4325-B309-52C92FE07721}"/>
    <dgm:cxn modelId="{712BEB25-DFDF-40BE-8B93-3B9D4A24AE20}" srcId="{672FF656-D22A-463B-A7BC-04BEC9699E5F}" destId="{F27C51B5-85A5-4DF8-8860-EB1AB89D5D54}" srcOrd="2" destOrd="0" parTransId="{46C527C5-388A-45B3-A1EA-FE628B7C5743}" sibTransId="{D30E3AC8-43C1-4A1A-937A-05144310A3A2}"/>
    <dgm:cxn modelId="{7638542A-DACF-4A3D-AAD4-720E2C7FD276}" type="presOf" srcId="{F55D22F4-2E00-4826-AD95-A8EEBA2E4032}" destId="{F997D1CC-C18F-4232-AA7E-BB9953623111}" srcOrd="1" destOrd="1" presId="urn:microsoft.com/office/officeart/2005/8/layout/vProcess5"/>
    <dgm:cxn modelId="{A879EC31-2BCB-4373-BB31-3731C6B8AAAA}" type="presOf" srcId="{967DCB8A-3061-4941-899C-729151340EBB}" destId="{A378CF5E-3EE5-4635-A5C4-41CD1046A67A}" srcOrd="1" destOrd="3" presId="urn:microsoft.com/office/officeart/2005/8/layout/vProcess5"/>
    <dgm:cxn modelId="{82EA2C34-FD62-4E22-8235-876C898A289D}" type="presOf" srcId="{530D7E94-75E4-494A-A673-1C9060C1E15D}" destId="{F997D1CC-C18F-4232-AA7E-BB9953623111}" srcOrd="1" destOrd="0" presId="urn:microsoft.com/office/officeart/2005/8/layout/vProcess5"/>
    <dgm:cxn modelId="{13E00935-0DF6-4DD1-A571-C6EAB5C5F270}" type="presOf" srcId="{851D6E81-716F-4BF0-8FC8-41C23320AB56}" destId="{68BBFBFC-968F-4E74-BD86-84F9DE626266}" srcOrd="0" destOrd="1" presId="urn:microsoft.com/office/officeart/2005/8/layout/vProcess5"/>
    <dgm:cxn modelId="{39970439-6652-4832-897E-BA8F3CF08DE2}" srcId="{672FF656-D22A-463B-A7BC-04BEC9699E5F}" destId="{530D7E94-75E4-494A-A673-1C9060C1E15D}" srcOrd="0" destOrd="0" parTransId="{D0F32D8C-EF37-4EF6-BD03-63BF6A8B19E9}" sibTransId="{728A8311-CBBA-4F81-8698-A6C55DF082E8}"/>
    <dgm:cxn modelId="{4B326C40-5860-4626-B245-12B46925837F}" type="presOf" srcId="{530D7E94-75E4-494A-A673-1C9060C1E15D}" destId="{0017DE0F-C312-4781-8BFA-2D0A4A522262}" srcOrd="0" destOrd="0" presId="urn:microsoft.com/office/officeart/2005/8/layout/vProcess5"/>
    <dgm:cxn modelId="{EAE39B67-A82A-42EB-952E-4A84FD203010}" type="presOf" srcId="{8BAAD0A1-1994-4C2A-9437-7F965D13CD2E}" destId="{2C7F2858-8FC0-44A0-A14B-B5E522FD49CA}" srcOrd="1" destOrd="1" presId="urn:microsoft.com/office/officeart/2005/8/layout/vProcess5"/>
    <dgm:cxn modelId="{951D8548-FB53-4307-95AF-A6D499908631}" type="presOf" srcId="{B081BD36-24A5-4AD2-916C-B115D7630971}" destId="{4518405D-0671-4C8C-865E-868395A1B133}" srcOrd="1" destOrd="2" presId="urn:microsoft.com/office/officeart/2005/8/layout/vProcess5"/>
    <dgm:cxn modelId="{6337E14D-649D-4882-AB30-17311CA1F5EE}" type="presOf" srcId="{26166FA7-0E27-4CBE-A933-C9D74A0DACE7}" destId="{68BBFBFC-968F-4E74-BD86-84F9DE626266}" srcOrd="0" destOrd="3" presId="urn:microsoft.com/office/officeart/2005/8/layout/vProcess5"/>
    <dgm:cxn modelId="{C1B6AB4E-4D92-449A-B251-1DB6EFE6DBEC}" type="presOf" srcId="{8BAAD0A1-1994-4C2A-9437-7F965D13CD2E}" destId="{391C597D-3D89-4604-8CD1-77B2EEB16800}" srcOrd="0" destOrd="1" presId="urn:microsoft.com/office/officeart/2005/8/layout/vProcess5"/>
    <dgm:cxn modelId="{5AE6D66F-75C2-40C9-B1A3-50A6FF6C90D5}" type="presOf" srcId="{A25D4B1D-8104-474D-886D-B1D17E5F379D}" destId="{F0FA3C59-118A-4F51-BCCC-531C92097F7C}" srcOrd="0" destOrd="0" presId="urn:microsoft.com/office/officeart/2005/8/layout/vProcess5"/>
    <dgm:cxn modelId="{2A9A5250-ADBE-4C68-9C2F-235ECC48A823}" type="presOf" srcId="{5467B0C3-8B39-4A38-872E-C3E99ACFC485}" destId="{FA048938-A354-4B7E-A4D2-64FB4EF92E2C}" srcOrd="1" destOrd="3" presId="urn:microsoft.com/office/officeart/2005/8/layout/vProcess5"/>
    <dgm:cxn modelId="{4D789271-F292-458A-9663-A5867AE12CD1}" srcId="{21A74C01-D6F3-4575-BB9A-39B1E22CB196}" destId="{149F862B-F999-431B-B49F-0D7B592C6250}" srcOrd="1" destOrd="0" parTransId="{A56D067F-EBFE-41FD-8E5B-062EE27524B9}" sibTransId="{065A4041-6352-46F0-96E2-8AD604284FD1}"/>
    <dgm:cxn modelId="{91A1A852-DB8E-4916-994D-30FC1B926AF0}" srcId="{530D7E94-75E4-494A-A673-1C9060C1E15D}" destId="{B893FF0A-7996-40ED-90AB-C95CA7BD451C}" srcOrd="1" destOrd="0" parTransId="{9F152C78-B849-4094-9B6B-A8C6AEA9ACBB}" sibTransId="{E6D8EC5B-99BE-46CD-8874-A1635BD4D056}"/>
    <dgm:cxn modelId="{CAB9DC53-81EA-455B-BEC9-FF0ABF8E2DC5}" srcId="{F27C51B5-85A5-4DF8-8860-EB1AB89D5D54}" destId="{8BAAD0A1-1994-4C2A-9437-7F965D13CD2E}" srcOrd="0" destOrd="0" parTransId="{AD544A61-A6D2-4CB4-9753-58F7553C68C7}" sibTransId="{7F25961C-A67C-4B48-8886-AF658F036F79}"/>
    <dgm:cxn modelId="{39E0EC56-EC65-494B-B04D-5A4B47618EA9}" srcId="{672FF656-D22A-463B-A7BC-04BEC9699E5F}" destId="{83E4618B-0C10-42BA-965E-FDBBB92FD3DD}" srcOrd="4" destOrd="0" parTransId="{04E4BCB6-A4A0-438B-AF78-ABECB027D188}" sibTransId="{A915FB79-CA86-4F43-8054-216B8EB19380}"/>
    <dgm:cxn modelId="{4F2F2B7A-8917-4154-AAD0-8F220A80BAF8}" type="presOf" srcId="{21A74C01-D6F3-4575-BB9A-39B1E22CB196}" destId="{E3A01A16-195A-4BFD-9CBD-FAC31E4BE0D6}" srcOrd="0" destOrd="0" presId="urn:microsoft.com/office/officeart/2005/8/layout/vProcess5"/>
    <dgm:cxn modelId="{42357C5A-BEAF-4401-A711-027BAE1A4333}" type="presOf" srcId="{DB5F1364-E7F6-4F92-8916-B26F7E465CE8}" destId="{DC8AB2A1-123C-4F71-BAC9-02FD16DAA701}" srcOrd="0" destOrd="0" presId="urn:microsoft.com/office/officeart/2005/8/layout/vProcess5"/>
    <dgm:cxn modelId="{6BCA147B-F589-43C0-A4B2-35FBD843590B}" type="presOf" srcId="{F55D22F4-2E00-4826-AD95-A8EEBA2E4032}" destId="{0017DE0F-C312-4781-8BFA-2D0A4A522262}" srcOrd="0" destOrd="1" presId="urn:microsoft.com/office/officeart/2005/8/layout/vProcess5"/>
    <dgm:cxn modelId="{31DDC17C-B402-4131-B1DE-2560E0F83F9A}" srcId="{21A74C01-D6F3-4575-BB9A-39B1E22CB196}" destId="{8FABC91C-61BE-4756-812F-DE5B4E413315}" srcOrd="0" destOrd="0" parTransId="{72949A21-6E9F-4B67-AEFA-3DCE825C3582}" sibTransId="{D9BE5D6A-A2C9-47EA-AD9D-55CA6D62B597}"/>
    <dgm:cxn modelId="{DA6A9F80-21F4-4696-AB8C-57953736FF7D}" type="presOf" srcId="{16E4F1F1-5178-4511-B72C-5EEEA30348B0}" destId="{F4125867-455A-44B5-877D-783874B0CED1}" srcOrd="0" destOrd="0" presId="urn:microsoft.com/office/officeart/2005/8/layout/vProcess5"/>
    <dgm:cxn modelId="{DBDC0881-68AA-432B-B51D-6A0465DB4C95}" type="presOf" srcId="{8FABC91C-61BE-4756-812F-DE5B4E413315}" destId="{A378CF5E-3EE5-4635-A5C4-41CD1046A67A}" srcOrd="1" destOrd="1" presId="urn:microsoft.com/office/officeart/2005/8/layout/vProcess5"/>
    <dgm:cxn modelId="{992D3086-F439-48C9-86F8-690927C92B0C}" type="presOf" srcId="{A25D4B1D-8104-474D-886D-B1D17E5F379D}" destId="{FA048938-A354-4B7E-A4D2-64FB4EF92E2C}" srcOrd="1" destOrd="0" presId="urn:microsoft.com/office/officeart/2005/8/layout/vProcess5"/>
    <dgm:cxn modelId="{85580B87-6D9C-4205-9BBB-204BA26A4741}" srcId="{672FF656-D22A-463B-A7BC-04BEC9699E5F}" destId="{A25D4B1D-8104-474D-886D-B1D17E5F379D}" srcOrd="3" destOrd="0" parTransId="{ED9A3899-AA3B-434E-A574-57535977EC32}" sibTransId="{DB5F1364-E7F6-4F92-8916-B26F7E465CE8}"/>
    <dgm:cxn modelId="{61327C8E-727E-46D4-AB19-7D403CCA4B07}" type="presOf" srcId="{21A74C01-D6F3-4575-BB9A-39B1E22CB196}" destId="{A378CF5E-3EE5-4635-A5C4-41CD1046A67A}" srcOrd="1" destOrd="0" presId="urn:microsoft.com/office/officeart/2005/8/layout/vProcess5"/>
    <dgm:cxn modelId="{F733BB91-2057-42C8-9E5F-6ACF0EF83292}" srcId="{530D7E94-75E4-494A-A673-1C9060C1E15D}" destId="{F55D22F4-2E00-4826-AD95-A8EEBA2E4032}" srcOrd="0" destOrd="0" parTransId="{336B00C1-7233-45AD-9967-77771238E1C1}" sibTransId="{2312291C-744F-4F5C-A4AF-0A7C7ED9A9D0}"/>
    <dgm:cxn modelId="{C8A52093-A7D9-4AA4-9912-0CFA61D00039}" type="presOf" srcId="{B081BD36-24A5-4AD2-916C-B115D7630971}" destId="{68BBFBFC-968F-4E74-BD86-84F9DE626266}" srcOrd="0" destOrd="2" presId="urn:microsoft.com/office/officeart/2005/8/layout/vProcess5"/>
    <dgm:cxn modelId="{40988394-210C-411A-A0D8-DEFB08F8328B}" type="presOf" srcId="{728A8311-CBBA-4F81-8698-A6C55DF082E8}" destId="{D99F4A65-FEDC-44E4-9579-1B8966BF08CB}" srcOrd="0" destOrd="0" presId="urn:microsoft.com/office/officeart/2005/8/layout/vProcess5"/>
    <dgm:cxn modelId="{F5146897-5A89-4C8C-9560-06718FFC8EDC}" srcId="{A25D4B1D-8104-474D-886D-B1D17E5F379D}" destId="{5467B0C3-8B39-4A38-872E-C3E99ACFC485}" srcOrd="2" destOrd="0" parTransId="{19C187D4-4594-4D09-8167-32435A058CE7}" sibTransId="{DBDA5795-C9C3-4F6D-8F26-32D8E67C3BC5}"/>
    <dgm:cxn modelId="{17413F99-5AC7-4391-A9DF-F0C0B8B059E4}" srcId="{530D7E94-75E4-494A-A673-1C9060C1E15D}" destId="{993C3057-3F77-4E0F-A302-2FB2B56AD0A4}" srcOrd="2" destOrd="0" parTransId="{199E1C16-9754-4E76-AC4C-D3EF0068F384}" sibTransId="{9EFFF8D0-9C99-4139-9F14-4578CA555112}"/>
    <dgm:cxn modelId="{63AA809D-E342-4D7C-8162-D650FEAC018E}" type="presOf" srcId="{FD6B81EF-C966-447C-9881-AD636B5DB2E7}" destId="{F0FA3C59-118A-4F51-BCCC-531C92097F7C}" srcOrd="0" destOrd="1" presId="urn:microsoft.com/office/officeart/2005/8/layout/vProcess5"/>
    <dgm:cxn modelId="{999030A0-FCCC-4BD6-8688-E771D4B3129D}" type="presOf" srcId="{5467B0C3-8B39-4A38-872E-C3E99ACFC485}" destId="{F0FA3C59-118A-4F51-BCCC-531C92097F7C}" srcOrd="0" destOrd="3" presId="urn:microsoft.com/office/officeart/2005/8/layout/vProcess5"/>
    <dgm:cxn modelId="{3E0DC8B2-3352-4412-A30C-2FFD7DA885DB}" type="presOf" srcId="{993C3057-3F77-4E0F-A302-2FB2B56AD0A4}" destId="{0017DE0F-C312-4781-8BFA-2D0A4A522262}" srcOrd="0" destOrd="3" presId="urn:microsoft.com/office/officeart/2005/8/layout/vProcess5"/>
    <dgm:cxn modelId="{0332AEB7-472D-4341-AEF6-7CFB160C2916}" srcId="{83E4618B-0C10-42BA-965E-FDBBB92FD3DD}" destId="{26166FA7-0E27-4CBE-A933-C9D74A0DACE7}" srcOrd="2" destOrd="0" parTransId="{90B14D15-9151-4C61-8795-BD1AE84378DC}" sibTransId="{61DC4DD3-499A-4910-BAFC-FD2EBE823BC3}"/>
    <dgm:cxn modelId="{131CEFBE-A1CB-4F0A-8E03-35A06CA263CC}" srcId="{21A74C01-D6F3-4575-BB9A-39B1E22CB196}" destId="{967DCB8A-3061-4941-899C-729151340EBB}" srcOrd="2" destOrd="0" parTransId="{28DD8750-D6CB-453B-950A-87017816BDF4}" sibTransId="{3B05074E-6369-4B7C-A371-930CFA9DF6DA}"/>
    <dgm:cxn modelId="{6207C7BF-BA0D-4222-8755-6130B5317543}" type="presOf" srcId="{5357179D-A9C4-403E-9D0F-9D0BCB488BC6}" destId="{F0FA3C59-118A-4F51-BCCC-531C92097F7C}" srcOrd="0" destOrd="2" presId="urn:microsoft.com/office/officeart/2005/8/layout/vProcess5"/>
    <dgm:cxn modelId="{32F2FDC0-AC91-40A8-B626-596F44DAC945}" type="presOf" srcId="{967DCB8A-3061-4941-899C-729151340EBB}" destId="{E3A01A16-195A-4BFD-9CBD-FAC31E4BE0D6}" srcOrd="0" destOrd="3" presId="urn:microsoft.com/office/officeart/2005/8/layout/vProcess5"/>
    <dgm:cxn modelId="{FD48DCCF-C674-4D81-9A0A-EB9B6E350312}" srcId="{A25D4B1D-8104-474D-886D-B1D17E5F379D}" destId="{FD6B81EF-C966-447C-9881-AD636B5DB2E7}" srcOrd="0" destOrd="0" parTransId="{441BC3F5-1587-4C65-861E-D641B7D32B37}" sibTransId="{1C789291-D951-43EF-A48F-BE6DC29A651F}"/>
    <dgm:cxn modelId="{E36924D1-8197-4C07-8DB9-4C964CEA35C2}" type="presOf" srcId="{8FABC91C-61BE-4756-812F-DE5B4E413315}" destId="{E3A01A16-195A-4BFD-9CBD-FAC31E4BE0D6}" srcOrd="0" destOrd="1" presId="urn:microsoft.com/office/officeart/2005/8/layout/vProcess5"/>
    <dgm:cxn modelId="{99BE7BD5-A394-4F00-AA8B-4497AA0EDF06}" type="presOf" srcId="{FD6B81EF-C966-447C-9881-AD636B5DB2E7}" destId="{FA048938-A354-4B7E-A4D2-64FB4EF92E2C}" srcOrd="1" destOrd="1" presId="urn:microsoft.com/office/officeart/2005/8/layout/vProcess5"/>
    <dgm:cxn modelId="{5A50ACD5-4EA4-4EAF-8659-697C08B70F7F}" type="presOf" srcId="{83E4618B-0C10-42BA-965E-FDBBB92FD3DD}" destId="{4518405D-0671-4C8C-865E-868395A1B133}" srcOrd="1" destOrd="0" presId="urn:microsoft.com/office/officeart/2005/8/layout/vProcess5"/>
    <dgm:cxn modelId="{FBBAD3D5-7458-4557-9942-A672235119CD}" type="presOf" srcId="{851D6E81-716F-4BF0-8FC8-41C23320AB56}" destId="{4518405D-0671-4C8C-865E-868395A1B133}" srcOrd="1" destOrd="1" presId="urn:microsoft.com/office/officeart/2005/8/layout/vProcess5"/>
    <dgm:cxn modelId="{C7531DD7-5541-4541-AD59-41A97CAFCEC7}" srcId="{83E4618B-0C10-42BA-965E-FDBBB92FD3DD}" destId="{851D6E81-716F-4BF0-8FC8-41C23320AB56}" srcOrd="0" destOrd="0" parTransId="{AEE70040-C625-447E-A9C9-B71460B6B67B}" sibTransId="{FA2F7610-C648-4E90-9599-FEA8C3BF0139}"/>
    <dgm:cxn modelId="{C8067CDB-1911-47FD-B085-CD07AB38D068}" type="presOf" srcId="{40FB1879-B442-4A45-8E6A-9C6BC07B29C1}" destId="{391C597D-3D89-4604-8CD1-77B2EEB16800}" srcOrd="0" destOrd="3" presId="urn:microsoft.com/office/officeart/2005/8/layout/vProcess5"/>
    <dgm:cxn modelId="{86B0D8DB-B0E2-49CD-A415-9320BF4088A8}" type="presOf" srcId="{149F862B-F999-431B-B49F-0D7B592C6250}" destId="{E3A01A16-195A-4BFD-9CBD-FAC31E4BE0D6}" srcOrd="0" destOrd="2" presId="urn:microsoft.com/office/officeart/2005/8/layout/vProcess5"/>
    <dgm:cxn modelId="{BBA0A8E2-C449-40F4-9ECD-A42BF64E0BB6}" type="presOf" srcId="{149F862B-F999-431B-B49F-0D7B592C6250}" destId="{A378CF5E-3EE5-4635-A5C4-41CD1046A67A}" srcOrd="1" destOrd="2" presId="urn:microsoft.com/office/officeart/2005/8/layout/vProcess5"/>
    <dgm:cxn modelId="{FF528DE4-14D3-41B5-9F93-730913F1895C}" type="presOf" srcId="{672FF656-D22A-463B-A7BC-04BEC9699E5F}" destId="{D1984D8D-AF41-4BE0-BD93-68E597BFC495}" srcOrd="0" destOrd="0" presId="urn:microsoft.com/office/officeart/2005/8/layout/vProcess5"/>
    <dgm:cxn modelId="{DE6B7FE6-81B5-414C-BCD2-3E4D055B17CB}" srcId="{672FF656-D22A-463B-A7BC-04BEC9699E5F}" destId="{21A74C01-D6F3-4575-BB9A-39B1E22CB196}" srcOrd="1" destOrd="0" parTransId="{5F0E5992-C989-4E78-AC97-2D06E8C78764}" sibTransId="{16E4F1F1-5178-4511-B72C-5EEEA30348B0}"/>
    <dgm:cxn modelId="{FD42F9E6-689E-43C6-82BE-FE0F23C2EFDD}" type="presOf" srcId="{6FB7DF29-8125-4773-978D-8E3C98BE6A46}" destId="{2C7F2858-8FC0-44A0-A14B-B5E522FD49CA}" srcOrd="1" destOrd="2" presId="urn:microsoft.com/office/officeart/2005/8/layout/vProcess5"/>
    <dgm:cxn modelId="{1B49ECE8-4283-4213-9B65-3EB3ED9DA0D2}" type="presOf" srcId="{26166FA7-0E27-4CBE-A933-C9D74A0DACE7}" destId="{4518405D-0671-4C8C-865E-868395A1B133}" srcOrd="1" destOrd="3" presId="urn:microsoft.com/office/officeart/2005/8/layout/vProcess5"/>
    <dgm:cxn modelId="{1BB68BEE-CEE9-4029-B434-3D555E93F61A}" type="presOf" srcId="{993C3057-3F77-4E0F-A302-2FB2B56AD0A4}" destId="{F997D1CC-C18F-4232-AA7E-BB9953623111}" srcOrd="1" destOrd="3" presId="urn:microsoft.com/office/officeart/2005/8/layout/vProcess5"/>
    <dgm:cxn modelId="{07AA29F3-8ADA-4D24-A77A-F3588CDEF1C8}" srcId="{83E4618B-0C10-42BA-965E-FDBBB92FD3DD}" destId="{B081BD36-24A5-4AD2-916C-B115D7630971}" srcOrd="1" destOrd="0" parTransId="{1D2FD4B5-CBB6-4480-A27C-C120F89050C2}" sibTransId="{47E85C0D-CDAC-4A11-880A-B72B0EDE0EE1}"/>
    <dgm:cxn modelId="{808661FA-123C-4E32-AB4A-2B6034690B33}" type="presOf" srcId="{5357179D-A9C4-403E-9D0F-9D0BCB488BC6}" destId="{FA048938-A354-4B7E-A4D2-64FB4EF92E2C}" srcOrd="1" destOrd="2" presId="urn:microsoft.com/office/officeart/2005/8/layout/vProcess5"/>
    <dgm:cxn modelId="{9314E0FC-E251-44BA-ACE0-F48CF7B14D75}" type="presOf" srcId="{F27C51B5-85A5-4DF8-8860-EB1AB89D5D54}" destId="{391C597D-3D89-4604-8CD1-77B2EEB16800}" srcOrd="0" destOrd="0" presId="urn:microsoft.com/office/officeart/2005/8/layout/vProcess5"/>
    <dgm:cxn modelId="{A13F50FF-5AF2-41EC-871F-93581E91B1F0}" type="presOf" srcId="{B893FF0A-7996-40ED-90AB-C95CA7BD451C}" destId="{0017DE0F-C312-4781-8BFA-2D0A4A522262}" srcOrd="0" destOrd="2" presId="urn:microsoft.com/office/officeart/2005/8/layout/vProcess5"/>
    <dgm:cxn modelId="{C5C5A603-11FD-4D86-9575-A4EAD25D468A}" type="presParOf" srcId="{D1984D8D-AF41-4BE0-BD93-68E597BFC495}" destId="{2C05ED5C-C282-49C5-9C73-91C60D2F5977}" srcOrd="0" destOrd="0" presId="urn:microsoft.com/office/officeart/2005/8/layout/vProcess5"/>
    <dgm:cxn modelId="{8C97F101-425C-4DCC-9780-B4606BAE8205}" type="presParOf" srcId="{D1984D8D-AF41-4BE0-BD93-68E597BFC495}" destId="{0017DE0F-C312-4781-8BFA-2D0A4A522262}" srcOrd="1" destOrd="0" presId="urn:microsoft.com/office/officeart/2005/8/layout/vProcess5"/>
    <dgm:cxn modelId="{851B4AE3-ACE8-46DD-8353-15431047D92E}" type="presParOf" srcId="{D1984D8D-AF41-4BE0-BD93-68E597BFC495}" destId="{E3A01A16-195A-4BFD-9CBD-FAC31E4BE0D6}" srcOrd="2" destOrd="0" presId="urn:microsoft.com/office/officeart/2005/8/layout/vProcess5"/>
    <dgm:cxn modelId="{0781C99D-4EB9-408F-9987-E8D21C982FEC}" type="presParOf" srcId="{D1984D8D-AF41-4BE0-BD93-68E597BFC495}" destId="{391C597D-3D89-4604-8CD1-77B2EEB16800}" srcOrd="3" destOrd="0" presId="urn:microsoft.com/office/officeart/2005/8/layout/vProcess5"/>
    <dgm:cxn modelId="{A18010B4-88EE-45D5-B7CC-47204939A00C}" type="presParOf" srcId="{D1984D8D-AF41-4BE0-BD93-68E597BFC495}" destId="{F0FA3C59-118A-4F51-BCCC-531C92097F7C}" srcOrd="4" destOrd="0" presId="urn:microsoft.com/office/officeart/2005/8/layout/vProcess5"/>
    <dgm:cxn modelId="{28CC881D-9B09-4803-8CCD-4AAF33A52C73}" type="presParOf" srcId="{D1984D8D-AF41-4BE0-BD93-68E597BFC495}" destId="{68BBFBFC-968F-4E74-BD86-84F9DE626266}" srcOrd="5" destOrd="0" presId="urn:microsoft.com/office/officeart/2005/8/layout/vProcess5"/>
    <dgm:cxn modelId="{C0AEE642-4308-4DD7-B8B5-230F74B37CEF}" type="presParOf" srcId="{D1984D8D-AF41-4BE0-BD93-68E597BFC495}" destId="{D99F4A65-FEDC-44E4-9579-1B8966BF08CB}" srcOrd="6" destOrd="0" presId="urn:microsoft.com/office/officeart/2005/8/layout/vProcess5"/>
    <dgm:cxn modelId="{2CE90514-9411-4AAD-8E4E-F0844A540F89}" type="presParOf" srcId="{D1984D8D-AF41-4BE0-BD93-68E597BFC495}" destId="{F4125867-455A-44B5-877D-783874B0CED1}" srcOrd="7" destOrd="0" presId="urn:microsoft.com/office/officeart/2005/8/layout/vProcess5"/>
    <dgm:cxn modelId="{E7C0EED3-D971-4F24-BA79-CEC4A556E015}" type="presParOf" srcId="{D1984D8D-AF41-4BE0-BD93-68E597BFC495}" destId="{E4C8DFCA-B8F6-436C-98DB-820C2E7FE4AB}" srcOrd="8" destOrd="0" presId="urn:microsoft.com/office/officeart/2005/8/layout/vProcess5"/>
    <dgm:cxn modelId="{2AFDC652-3E0E-4C8A-AD80-457939C33A07}" type="presParOf" srcId="{D1984D8D-AF41-4BE0-BD93-68E597BFC495}" destId="{DC8AB2A1-123C-4F71-BAC9-02FD16DAA701}" srcOrd="9" destOrd="0" presId="urn:microsoft.com/office/officeart/2005/8/layout/vProcess5"/>
    <dgm:cxn modelId="{BE571019-B9BA-4E8C-BD2F-704251632B7A}" type="presParOf" srcId="{D1984D8D-AF41-4BE0-BD93-68E597BFC495}" destId="{F997D1CC-C18F-4232-AA7E-BB9953623111}" srcOrd="10" destOrd="0" presId="urn:microsoft.com/office/officeart/2005/8/layout/vProcess5"/>
    <dgm:cxn modelId="{C56EADE4-D867-4BCD-9E9D-5AFEE7B25D0E}" type="presParOf" srcId="{D1984D8D-AF41-4BE0-BD93-68E597BFC495}" destId="{A378CF5E-3EE5-4635-A5C4-41CD1046A67A}" srcOrd="11" destOrd="0" presId="urn:microsoft.com/office/officeart/2005/8/layout/vProcess5"/>
    <dgm:cxn modelId="{12A754CB-C0F7-4C8B-ADA2-4BD129D86E3D}" type="presParOf" srcId="{D1984D8D-AF41-4BE0-BD93-68E597BFC495}" destId="{2C7F2858-8FC0-44A0-A14B-B5E522FD49CA}" srcOrd="12" destOrd="0" presId="urn:microsoft.com/office/officeart/2005/8/layout/vProcess5"/>
    <dgm:cxn modelId="{68585266-5EF6-4B24-A49A-7A7AEDE96F64}" type="presParOf" srcId="{D1984D8D-AF41-4BE0-BD93-68E597BFC495}" destId="{FA048938-A354-4B7E-A4D2-64FB4EF92E2C}" srcOrd="13" destOrd="0" presId="urn:microsoft.com/office/officeart/2005/8/layout/vProcess5"/>
    <dgm:cxn modelId="{0D995179-D36A-404A-A9E2-C86A27BB64FD}" type="presParOf" srcId="{D1984D8D-AF41-4BE0-BD93-68E597BFC495}" destId="{4518405D-0671-4C8C-865E-868395A1B133}" srcOrd="14"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2AA5146-DCFD-6846-87AA-244AFA5CBA89}" type="doc">
      <dgm:prSet loTypeId="urn:microsoft.com/office/officeart/2008/layout/VerticalCurvedList" loCatId="" qsTypeId="urn:microsoft.com/office/officeart/2005/8/quickstyle/simple1" qsCatId="simple" csTypeId="urn:microsoft.com/office/officeart/2005/8/colors/accent1_2" csCatId="accent1" phldr="1"/>
      <dgm:spPr/>
      <dgm:t>
        <a:bodyPr/>
        <a:lstStyle/>
        <a:p>
          <a:endParaRPr lang="de-DE"/>
        </a:p>
      </dgm:t>
    </dgm:pt>
    <dgm:pt modelId="{425FDFE9-02F4-BF4E-A617-47B733440750}">
      <dgm:prSet phldrT="[Text]" custT="1"/>
      <dgm:spPr>
        <a:solidFill>
          <a:srgbClr val="F8B44F"/>
        </a:solidFill>
        <a:ln>
          <a:noFill/>
        </a:ln>
      </dgm:spPr>
      <dgm:t>
        <a:bodyPr/>
        <a:lstStyle/>
        <a:p>
          <a:r>
            <a:rPr lang="de-DE" sz="1800" dirty="0"/>
            <a:t>1 Kognitiv aktivierende Aufgaben mit </a:t>
          </a:r>
          <a:r>
            <a:rPr lang="de-DE" sz="1800" i="1" dirty="0"/>
            <a:t>digitalen Werkzeugen</a:t>
          </a:r>
        </a:p>
      </dgm:t>
    </dgm:pt>
    <dgm:pt modelId="{7AB4AD74-4EA3-3647-A6D3-21A27E832477}" type="parTrans" cxnId="{862EE7FD-B22C-994A-A144-92451BE86CC5}">
      <dgm:prSet/>
      <dgm:spPr/>
      <dgm:t>
        <a:bodyPr/>
        <a:lstStyle/>
        <a:p>
          <a:endParaRPr lang="de-DE" sz="1800"/>
        </a:p>
      </dgm:t>
    </dgm:pt>
    <dgm:pt modelId="{41D358FD-8D20-2B45-B5AB-EC99F64C5B45}" type="sibTrans" cxnId="{862EE7FD-B22C-994A-A144-92451BE86CC5}">
      <dgm:prSet/>
      <dgm:spPr/>
      <dgm:t>
        <a:bodyPr/>
        <a:lstStyle/>
        <a:p>
          <a:endParaRPr lang="de-DE" sz="1800"/>
        </a:p>
      </dgm:t>
    </dgm:pt>
    <dgm:pt modelId="{055C05AE-C369-D745-BCFB-E0716D861FCF}">
      <dgm:prSet phldrT="[Text]" custT="1"/>
      <dgm:spPr>
        <a:solidFill>
          <a:schemeClr val="tx2"/>
        </a:solidFill>
        <a:ln w="28575">
          <a:noFill/>
        </a:ln>
      </dgm:spPr>
      <dgm:t>
        <a:bodyPr/>
        <a:lstStyle/>
        <a:p>
          <a:r>
            <a:rPr lang="de-DE" sz="1800" dirty="0"/>
            <a:t>2 Diagnose </a:t>
          </a:r>
          <a:r>
            <a:rPr lang="de-DE" sz="1800" i="0" dirty="0"/>
            <a:t>und Förderung mi</a:t>
          </a:r>
          <a:r>
            <a:rPr lang="de-DE" sz="1800" i="1" dirty="0"/>
            <a:t>t Diagnosetools</a:t>
          </a:r>
        </a:p>
      </dgm:t>
    </dgm:pt>
    <dgm:pt modelId="{DB6801FC-A6D2-7B47-BDF7-AA04F416E022}" type="parTrans" cxnId="{4008D1CA-C759-B643-A86F-8B3D1D76A7E4}">
      <dgm:prSet/>
      <dgm:spPr/>
      <dgm:t>
        <a:bodyPr/>
        <a:lstStyle/>
        <a:p>
          <a:endParaRPr lang="de-DE" sz="1800"/>
        </a:p>
      </dgm:t>
    </dgm:pt>
    <dgm:pt modelId="{A161F1B8-D0DA-A54C-B5DF-2533E02D1A65}" type="sibTrans" cxnId="{4008D1CA-C759-B643-A86F-8B3D1D76A7E4}">
      <dgm:prSet/>
      <dgm:spPr/>
      <dgm:t>
        <a:bodyPr/>
        <a:lstStyle/>
        <a:p>
          <a:endParaRPr lang="de-DE" sz="1800"/>
        </a:p>
      </dgm:t>
    </dgm:pt>
    <dgm:pt modelId="{42DEF008-6EAC-2941-B8D5-4F2A0C8A38E5}">
      <dgm:prSet phldrT="[Text]" custT="1"/>
      <dgm:spPr>
        <a:ln>
          <a:noFill/>
        </a:ln>
      </dgm:spPr>
      <dgm:t>
        <a:bodyPr/>
        <a:lstStyle/>
        <a:p>
          <a:r>
            <a:rPr lang="de-DE" sz="1800" dirty="0"/>
            <a:t>3 </a:t>
          </a:r>
          <a:r>
            <a:rPr lang="de-DE" sz="1800" i="1" dirty="0"/>
            <a:t>Apps</a:t>
          </a:r>
          <a:r>
            <a:rPr lang="de-DE" sz="1800" dirty="0"/>
            <a:t> </a:t>
          </a:r>
          <a:r>
            <a:rPr lang="de-DE" sz="1800" dirty="0" err="1"/>
            <a:t>kriteriengeleitet</a:t>
          </a:r>
          <a:r>
            <a:rPr lang="de-DE" sz="1800" dirty="0"/>
            <a:t> auswählen, beurteilen und erstellen</a:t>
          </a:r>
        </a:p>
      </dgm:t>
    </dgm:pt>
    <dgm:pt modelId="{3E22FA9D-9388-024C-BA4D-0989229CC901}" type="parTrans" cxnId="{FF5C5955-DA8B-8040-B8BF-EB55B66ED1CD}">
      <dgm:prSet/>
      <dgm:spPr/>
      <dgm:t>
        <a:bodyPr/>
        <a:lstStyle/>
        <a:p>
          <a:endParaRPr lang="de-DE" sz="1800"/>
        </a:p>
      </dgm:t>
    </dgm:pt>
    <dgm:pt modelId="{73966D20-200A-C144-A38E-D41E4500FA01}" type="sibTrans" cxnId="{FF5C5955-DA8B-8040-B8BF-EB55B66ED1CD}">
      <dgm:prSet/>
      <dgm:spPr/>
      <dgm:t>
        <a:bodyPr/>
        <a:lstStyle/>
        <a:p>
          <a:endParaRPr lang="de-DE" sz="1800"/>
        </a:p>
      </dgm:t>
    </dgm:pt>
    <dgm:pt modelId="{56095096-A783-C747-8B86-21DAB90BC76A}">
      <dgm:prSet custT="1"/>
      <dgm:spPr>
        <a:solidFill>
          <a:schemeClr val="tx2"/>
        </a:solidFill>
        <a:ln w="25400" cap="flat" cmpd="sng" algn="ctr">
          <a:solidFill>
            <a:prstClr val="white">
              <a:hueOff val="0"/>
              <a:satOff val="0"/>
              <a:lumOff val="0"/>
              <a:alphaOff val="0"/>
            </a:prstClr>
          </a:solidFill>
          <a:prstDash val="solid"/>
        </a:ln>
        <a:effectLst/>
      </dgm:spPr>
      <dgm:t>
        <a:bodyPr spcFirstLastPara="0" vert="horz" wrap="square" lIns="415569" tIns="40640" rIns="40640" bIns="40640" numCol="1" spcCol="1270" anchor="ctr" anchorCtr="0"/>
        <a:lstStyle/>
        <a:p>
          <a:pPr marL="0" lvl="0" indent="0" algn="l" defTabSz="844550">
            <a:lnSpc>
              <a:spcPct val="90000"/>
            </a:lnSpc>
            <a:spcBef>
              <a:spcPct val="0"/>
            </a:spcBef>
            <a:spcAft>
              <a:spcPct val="35000"/>
            </a:spcAft>
          </a:pPr>
          <a:r>
            <a:rPr lang="de-DE" sz="1800" kern="1200" dirty="0">
              <a:solidFill>
                <a:prstClr val="white"/>
              </a:solidFill>
              <a:latin typeface="+mn-lt"/>
              <a:ea typeface="ＭＳ Ｐゴシック"/>
              <a:cs typeface="ＭＳ Ｐゴシック"/>
            </a:rPr>
            <a:t>4 </a:t>
          </a:r>
          <a:r>
            <a:rPr lang="de-DE" sz="1800" i="1" kern="1200" dirty="0">
              <a:latin typeface="+mn-lt"/>
            </a:rPr>
            <a:t>Videos</a:t>
          </a:r>
          <a:r>
            <a:rPr lang="de-DE" sz="1800" kern="1200" dirty="0">
              <a:latin typeface="+mn-lt"/>
            </a:rPr>
            <a:t> </a:t>
          </a:r>
          <a:r>
            <a:rPr lang="de-DE" sz="1800" kern="1200" dirty="0" err="1">
              <a:latin typeface="+mn-lt"/>
            </a:rPr>
            <a:t>kriteriengeleitet</a:t>
          </a:r>
          <a:r>
            <a:rPr lang="de-DE" sz="1800" kern="1200" dirty="0">
              <a:latin typeface="+mn-lt"/>
            </a:rPr>
            <a:t> auswählen und beurteilen</a:t>
          </a:r>
          <a:endParaRPr lang="de-DE" sz="1800" kern="1200" dirty="0">
            <a:solidFill>
              <a:prstClr val="white"/>
            </a:solidFill>
            <a:latin typeface="+mn-lt"/>
            <a:ea typeface="ＭＳ Ｐゴシック"/>
            <a:cs typeface="ＭＳ Ｐゴシック"/>
          </a:endParaRPr>
        </a:p>
      </dgm:t>
    </dgm:pt>
    <dgm:pt modelId="{330B1A45-5DD5-964E-85F0-34528D468928}" type="parTrans" cxnId="{8F6D1322-282D-4A4C-8009-AD0FC193A10A}">
      <dgm:prSet/>
      <dgm:spPr/>
      <dgm:t>
        <a:bodyPr/>
        <a:lstStyle/>
        <a:p>
          <a:endParaRPr lang="de-DE" sz="1800"/>
        </a:p>
      </dgm:t>
    </dgm:pt>
    <dgm:pt modelId="{42FDCF0B-C964-F149-B71D-8FC2318B21F4}" type="sibTrans" cxnId="{8F6D1322-282D-4A4C-8009-AD0FC193A10A}">
      <dgm:prSet/>
      <dgm:spPr/>
      <dgm:t>
        <a:bodyPr/>
        <a:lstStyle/>
        <a:p>
          <a:endParaRPr lang="de-DE" sz="1800"/>
        </a:p>
      </dgm:t>
    </dgm:pt>
    <dgm:pt modelId="{BA207732-BDCE-E54E-8405-D6DD4DAE3303}">
      <dgm:prSet custT="1"/>
      <dgm:spPr/>
      <dgm:t>
        <a:bodyPr/>
        <a:lstStyle/>
        <a:p>
          <a:pPr marL="0" lvl="0" indent="0" algn="l" defTabSz="844550">
            <a:lnSpc>
              <a:spcPct val="90000"/>
            </a:lnSpc>
            <a:spcBef>
              <a:spcPct val="0"/>
            </a:spcBef>
            <a:spcAft>
              <a:spcPct val="35000"/>
            </a:spcAft>
            <a:buNone/>
          </a:pPr>
          <a:r>
            <a:rPr lang="de-DE" sz="1800" i="0" dirty="0"/>
            <a:t> 6 </a:t>
          </a:r>
          <a:r>
            <a:rPr lang="de-DE" sz="1800" i="1" dirty="0"/>
            <a:t>OER </a:t>
          </a:r>
          <a:r>
            <a:rPr lang="de-DE" sz="1800" i="0" dirty="0"/>
            <a:t>– Fragen des Datenschutzes</a:t>
          </a:r>
        </a:p>
      </dgm:t>
    </dgm:pt>
    <dgm:pt modelId="{9F18E610-B095-C847-B978-B93247962D10}" type="parTrans" cxnId="{A9735E62-AE16-1643-AE04-888E3191F6DF}">
      <dgm:prSet/>
      <dgm:spPr/>
      <dgm:t>
        <a:bodyPr/>
        <a:lstStyle/>
        <a:p>
          <a:endParaRPr lang="de-DE" sz="1800"/>
        </a:p>
      </dgm:t>
    </dgm:pt>
    <dgm:pt modelId="{1963B811-F4B3-3947-8D6E-CAFF5146AF89}" type="sibTrans" cxnId="{A9735E62-AE16-1643-AE04-888E3191F6DF}">
      <dgm:prSet/>
      <dgm:spPr/>
      <dgm:t>
        <a:bodyPr/>
        <a:lstStyle/>
        <a:p>
          <a:endParaRPr lang="de-DE" sz="1800"/>
        </a:p>
      </dgm:t>
    </dgm:pt>
    <dgm:pt modelId="{84494ADE-C122-C14F-A6AB-6E61054CC7FF}">
      <dgm:prSet phldrT="[Text]" custT="1"/>
      <dgm:spPr>
        <a:solidFill>
          <a:schemeClr val="tx2"/>
        </a:solidFill>
      </dgm:spPr>
      <dgm:t>
        <a:bodyPr/>
        <a:lstStyle/>
        <a:p>
          <a:r>
            <a:rPr lang="de-DE" sz="1800" dirty="0">
              <a:solidFill>
                <a:prstClr val="white"/>
              </a:solidFill>
              <a:latin typeface="+mn-lt"/>
              <a:ea typeface="ＭＳ Ｐゴシック"/>
              <a:cs typeface="ＭＳ Ｐゴシック"/>
            </a:rPr>
            <a:t> 7 Mathematikunterricht im </a:t>
          </a:r>
          <a:r>
            <a:rPr lang="de-DE" sz="1800" i="1" dirty="0">
              <a:solidFill>
                <a:prstClr val="white"/>
              </a:solidFill>
              <a:latin typeface="+mn-lt"/>
              <a:ea typeface="ＭＳ Ｐゴシック"/>
              <a:cs typeface="ＭＳ Ｐゴシック"/>
            </a:rPr>
            <a:t>Learning Management System</a:t>
          </a:r>
          <a:r>
            <a:rPr lang="de-DE" sz="1800" dirty="0">
              <a:solidFill>
                <a:prstClr val="white"/>
              </a:solidFill>
              <a:latin typeface="+mn-lt"/>
              <a:ea typeface="ＭＳ Ｐゴシック"/>
              <a:cs typeface="ＭＳ Ｐゴシック"/>
            </a:rPr>
            <a:t> planen</a:t>
          </a:r>
          <a:endParaRPr lang="de-DE" sz="1800" dirty="0">
            <a:latin typeface="+mn-lt"/>
          </a:endParaRPr>
        </a:p>
      </dgm:t>
    </dgm:pt>
    <dgm:pt modelId="{3F020F65-9008-E041-904E-D1FD7798CDB1}" type="parTrans" cxnId="{9A737703-A02C-4349-BF82-503C6F8B383C}">
      <dgm:prSet/>
      <dgm:spPr/>
      <dgm:t>
        <a:bodyPr/>
        <a:lstStyle/>
        <a:p>
          <a:endParaRPr lang="de-DE" sz="1800"/>
        </a:p>
      </dgm:t>
    </dgm:pt>
    <dgm:pt modelId="{1289FF5C-A103-5C49-80E4-D5962EED8D20}" type="sibTrans" cxnId="{9A737703-A02C-4349-BF82-503C6F8B383C}">
      <dgm:prSet/>
      <dgm:spPr/>
      <dgm:t>
        <a:bodyPr/>
        <a:lstStyle/>
        <a:p>
          <a:endParaRPr lang="de-DE" sz="1800"/>
        </a:p>
      </dgm:t>
    </dgm:pt>
    <dgm:pt modelId="{1744BB61-EDC8-A34A-878C-FADEFDA97295}">
      <dgm:prSet custT="1"/>
      <dgm:spPr>
        <a:solidFill>
          <a:srgbClr val="F8B44F"/>
        </a:solidFill>
        <a:ln w="25400" cap="flat" cmpd="sng" algn="ctr">
          <a:noFill/>
          <a:prstDash val="solid"/>
        </a:ln>
        <a:effectLst/>
      </dgm:spPr>
      <dgm:t>
        <a:bodyPr spcFirstLastPara="0" vert="horz" wrap="square" lIns="415569" tIns="40640" rIns="40640" bIns="40640" numCol="1" spcCol="1270" anchor="ctr" anchorCtr="0"/>
        <a:lstStyle/>
        <a:p>
          <a:pPr marL="0" lvl="0" indent="0" algn="l" defTabSz="844550">
            <a:lnSpc>
              <a:spcPct val="90000"/>
            </a:lnSpc>
            <a:spcBef>
              <a:spcPct val="0"/>
            </a:spcBef>
            <a:spcAft>
              <a:spcPct val="35000"/>
            </a:spcAft>
          </a:pPr>
          <a:r>
            <a:rPr lang="de-DE" sz="1800" kern="1200" dirty="0">
              <a:solidFill>
                <a:prstClr val="white"/>
              </a:solidFill>
              <a:latin typeface="+mn-lt"/>
              <a:ea typeface="ＭＳ Ｐゴシック"/>
              <a:cs typeface="ＭＳ Ｐゴシック"/>
            </a:rPr>
            <a:t>5 </a:t>
          </a:r>
          <a:r>
            <a:rPr lang="de-DE" sz="1800" i="1" kern="1200" dirty="0">
              <a:solidFill>
                <a:prstClr val="white"/>
              </a:solidFill>
              <a:latin typeface="+mn-lt"/>
              <a:ea typeface="ＭＳ Ｐゴシック"/>
              <a:cs typeface="ＭＳ Ｐゴシック"/>
            </a:rPr>
            <a:t>Lernvideos </a:t>
          </a:r>
          <a:r>
            <a:rPr lang="de-DE" sz="1800" kern="1200" dirty="0">
              <a:solidFill>
                <a:prstClr val="white"/>
              </a:solidFill>
              <a:latin typeface="+mn-lt"/>
              <a:ea typeface="ＭＳ Ｐゴシック"/>
              <a:cs typeface="ＭＳ Ｐゴシック"/>
            </a:rPr>
            <a:t>produzieren</a:t>
          </a:r>
        </a:p>
      </dgm:t>
    </dgm:pt>
    <dgm:pt modelId="{4DC359EE-C769-9546-A3F1-57C56F2E64C3}" type="parTrans" cxnId="{C9AC03B1-33D8-B946-ADB2-0082BA406F9E}">
      <dgm:prSet/>
      <dgm:spPr/>
      <dgm:t>
        <a:bodyPr/>
        <a:lstStyle/>
        <a:p>
          <a:endParaRPr lang="de-DE" sz="1800"/>
        </a:p>
      </dgm:t>
    </dgm:pt>
    <dgm:pt modelId="{A51AD1E9-4E77-C342-81C7-E6869E1E46C9}" type="sibTrans" cxnId="{C9AC03B1-33D8-B946-ADB2-0082BA406F9E}">
      <dgm:prSet/>
      <dgm:spPr/>
      <dgm:t>
        <a:bodyPr/>
        <a:lstStyle/>
        <a:p>
          <a:endParaRPr lang="de-DE" sz="1800"/>
        </a:p>
      </dgm:t>
    </dgm:pt>
    <dgm:pt modelId="{12FA5DD2-2C08-8947-A372-1E3E5B725537}">
      <dgm:prSet phldrT="[Text]"/>
      <dgm:spPr>
        <a:solidFill>
          <a:schemeClr val="tx2"/>
        </a:solidFill>
      </dgm:spPr>
      <dgm:t>
        <a:bodyPr/>
        <a:lstStyle/>
        <a:p>
          <a:endParaRPr lang="de-DE" sz="1800" dirty="0"/>
        </a:p>
      </dgm:t>
    </dgm:pt>
    <dgm:pt modelId="{BD2AAC79-5ADF-AF40-9162-0A47C79FA9BD}" type="sibTrans" cxnId="{DDC54668-9E2A-EC43-A84F-BCC9CA36C041}">
      <dgm:prSet/>
      <dgm:spPr/>
      <dgm:t>
        <a:bodyPr/>
        <a:lstStyle/>
        <a:p>
          <a:endParaRPr lang="de-DE" sz="1800"/>
        </a:p>
      </dgm:t>
    </dgm:pt>
    <dgm:pt modelId="{F5506FBE-F83C-E444-8A45-2BFAD063E254}" type="parTrans" cxnId="{DDC54668-9E2A-EC43-A84F-BCC9CA36C041}">
      <dgm:prSet/>
      <dgm:spPr/>
      <dgm:t>
        <a:bodyPr/>
        <a:lstStyle/>
        <a:p>
          <a:endParaRPr lang="de-DE" sz="1800"/>
        </a:p>
      </dgm:t>
    </dgm:pt>
    <dgm:pt modelId="{C0E2C0D0-1C26-1D4E-9868-E7564E23F449}">
      <dgm:prSet custT="1"/>
      <dgm:spPr>
        <a:solidFill>
          <a:srgbClr val="F1A63F"/>
        </a:solidFill>
        <a:ln w="25400" cap="flat" cmpd="sng" algn="ctr">
          <a:solidFill>
            <a:prstClr val="white">
              <a:hueOff val="0"/>
              <a:satOff val="0"/>
              <a:lumOff val="0"/>
              <a:alphaOff val="0"/>
            </a:prstClr>
          </a:solidFill>
          <a:prstDash val="solid"/>
        </a:ln>
        <a:effectLst/>
      </dgm:spPr>
      <dgm:t>
        <a:bodyPr/>
        <a:lstStyle/>
        <a:p>
          <a:endParaRPr lang="de-DE" sz="1800" dirty="0"/>
        </a:p>
      </dgm:t>
    </dgm:pt>
    <dgm:pt modelId="{A3374340-B72B-024D-99C2-98FEF8797728}" type="sibTrans" cxnId="{7A1A9D3F-9396-684C-98E4-A7D65ECF20F8}">
      <dgm:prSet/>
      <dgm:spPr/>
      <dgm:t>
        <a:bodyPr/>
        <a:lstStyle/>
        <a:p>
          <a:endParaRPr lang="de-DE" sz="1800"/>
        </a:p>
      </dgm:t>
    </dgm:pt>
    <dgm:pt modelId="{F8735AE8-B56A-5141-BCB9-23E12C35994C}" type="parTrans" cxnId="{7A1A9D3F-9396-684C-98E4-A7D65ECF20F8}">
      <dgm:prSet/>
      <dgm:spPr/>
      <dgm:t>
        <a:bodyPr/>
        <a:lstStyle/>
        <a:p>
          <a:endParaRPr lang="de-DE" sz="1800"/>
        </a:p>
      </dgm:t>
    </dgm:pt>
    <dgm:pt modelId="{0B5E8AB4-54A7-134C-A877-CDFC4E696BED}" type="pres">
      <dgm:prSet presAssocID="{82AA5146-DCFD-6846-87AA-244AFA5CBA89}" presName="Name0" presStyleCnt="0">
        <dgm:presLayoutVars>
          <dgm:chMax val="7"/>
          <dgm:chPref val="7"/>
          <dgm:dir/>
        </dgm:presLayoutVars>
      </dgm:prSet>
      <dgm:spPr/>
    </dgm:pt>
    <dgm:pt modelId="{C3A29190-6CEF-F149-B73E-62CD6B4F762F}" type="pres">
      <dgm:prSet presAssocID="{82AA5146-DCFD-6846-87AA-244AFA5CBA89}" presName="Name1" presStyleCnt="0"/>
      <dgm:spPr/>
    </dgm:pt>
    <dgm:pt modelId="{E3319054-94CC-B64F-BE47-ED76CF9B17EA}" type="pres">
      <dgm:prSet presAssocID="{82AA5146-DCFD-6846-87AA-244AFA5CBA89}" presName="cycle" presStyleCnt="0"/>
      <dgm:spPr/>
    </dgm:pt>
    <dgm:pt modelId="{56B8E500-E0A0-F846-B73C-96CBEAD8202F}" type="pres">
      <dgm:prSet presAssocID="{82AA5146-DCFD-6846-87AA-244AFA5CBA89}" presName="srcNode" presStyleLbl="node1" presStyleIdx="0" presStyleCnt="7"/>
      <dgm:spPr/>
    </dgm:pt>
    <dgm:pt modelId="{C585E4E2-7A83-A745-BABA-F3A6E2033FDE}" type="pres">
      <dgm:prSet presAssocID="{82AA5146-DCFD-6846-87AA-244AFA5CBA89}" presName="conn" presStyleLbl="parChTrans1D2" presStyleIdx="0" presStyleCnt="1"/>
      <dgm:spPr/>
    </dgm:pt>
    <dgm:pt modelId="{03D62A61-6A9A-7946-ABC7-817E07047C55}" type="pres">
      <dgm:prSet presAssocID="{82AA5146-DCFD-6846-87AA-244AFA5CBA89}" presName="extraNode" presStyleLbl="node1" presStyleIdx="0" presStyleCnt="7"/>
      <dgm:spPr/>
    </dgm:pt>
    <dgm:pt modelId="{5E1C2F4A-97BB-6248-B6D1-9D24FFE6496C}" type="pres">
      <dgm:prSet presAssocID="{82AA5146-DCFD-6846-87AA-244AFA5CBA89}" presName="dstNode" presStyleLbl="node1" presStyleIdx="0" presStyleCnt="7"/>
      <dgm:spPr/>
    </dgm:pt>
    <dgm:pt modelId="{14B3B2B1-6154-AA4C-9440-623153BCCFD4}" type="pres">
      <dgm:prSet presAssocID="{425FDFE9-02F4-BF4E-A617-47B733440750}" presName="text_1" presStyleLbl="node1" presStyleIdx="0" presStyleCnt="7">
        <dgm:presLayoutVars>
          <dgm:bulletEnabled val="1"/>
        </dgm:presLayoutVars>
      </dgm:prSet>
      <dgm:spPr/>
    </dgm:pt>
    <dgm:pt modelId="{9B71B12B-4A5E-B947-B8F8-88B101C0C984}" type="pres">
      <dgm:prSet presAssocID="{425FDFE9-02F4-BF4E-A617-47B733440750}" presName="accent_1" presStyleCnt="0"/>
      <dgm:spPr/>
    </dgm:pt>
    <dgm:pt modelId="{02D28AEA-860E-C641-A7D2-6777043CF7EF}" type="pres">
      <dgm:prSet presAssocID="{425FDFE9-02F4-BF4E-A617-47B733440750}" presName="accentRepeatNode" presStyleLbl="solidFgAcc1" presStyleIdx="0" presStyleCnt="7"/>
      <dgm:spPr>
        <a:ln>
          <a:solidFill>
            <a:srgbClr val="F8B44F"/>
          </a:solidFill>
        </a:ln>
      </dgm:spPr>
    </dgm:pt>
    <dgm:pt modelId="{5E0DDF12-2032-404D-AB4B-0EEF90160CF6}" type="pres">
      <dgm:prSet presAssocID="{055C05AE-C369-D745-BCFB-E0716D861FCF}" presName="text_2" presStyleLbl="node1" presStyleIdx="1" presStyleCnt="7">
        <dgm:presLayoutVars>
          <dgm:bulletEnabled val="1"/>
        </dgm:presLayoutVars>
      </dgm:prSet>
      <dgm:spPr/>
    </dgm:pt>
    <dgm:pt modelId="{7508E910-91EF-8946-9009-4CE0B29CF297}" type="pres">
      <dgm:prSet presAssocID="{055C05AE-C369-D745-BCFB-E0716D861FCF}" presName="accent_2" presStyleCnt="0"/>
      <dgm:spPr/>
    </dgm:pt>
    <dgm:pt modelId="{34D306BA-B2C6-244A-A6C9-BC1E392F3B4C}" type="pres">
      <dgm:prSet presAssocID="{055C05AE-C369-D745-BCFB-E0716D861FCF}" presName="accentRepeatNode" presStyleLbl="solidFgAcc1" presStyleIdx="1" presStyleCnt="7"/>
      <dgm:spPr>
        <a:ln w="28575">
          <a:solidFill>
            <a:schemeClr val="accent1"/>
          </a:solidFill>
        </a:ln>
      </dgm:spPr>
    </dgm:pt>
    <dgm:pt modelId="{7A14E4B8-7A46-E142-9B63-6C69564B6317}" type="pres">
      <dgm:prSet presAssocID="{42DEF008-6EAC-2941-B8D5-4F2A0C8A38E5}" presName="text_3" presStyleLbl="node1" presStyleIdx="2" presStyleCnt="7">
        <dgm:presLayoutVars>
          <dgm:bulletEnabled val="1"/>
        </dgm:presLayoutVars>
      </dgm:prSet>
      <dgm:spPr/>
    </dgm:pt>
    <dgm:pt modelId="{1C4646C8-15C9-6544-BA7F-E02880722EE0}" type="pres">
      <dgm:prSet presAssocID="{42DEF008-6EAC-2941-B8D5-4F2A0C8A38E5}" presName="accent_3" presStyleCnt="0"/>
      <dgm:spPr/>
    </dgm:pt>
    <dgm:pt modelId="{EC63B1E2-4780-B147-9199-C03452D40563}" type="pres">
      <dgm:prSet presAssocID="{42DEF008-6EAC-2941-B8D5-4F2A0C8A38E5}" presName="accentRepeatNode" presStyleLbl="solidFgAcc1" presStyleIdx="2" presStyleCnt="7"/>
      <dgm:spPr>
        <a:ln>
          <a:solidFill>
            <a:srgbClr val="337987"/>
          </a:solidFill>
        </a:ln>
      </dgm:spPr>
    </dgm:pt>
    <dgm:pt modelId="{DB40304C-A743-3443-8345-BF241835FB7B}" type="pres">
      <dgm:prSet presAssocID="{56095096-A783-C747-8B86-21DAB90BC76A}" presName="text_4" presStyleLbl="node1" presStyleIdx="3" presStyleCnt="7">
        <dgm:presLayoutVars>
          <dgm:bulletEnabled val="1"/>
        </dgm:presLayoutVars>
      </dgm:prSet>
      <dgm:spPr>
        <a:xfrm>
          <a:off x="1221025" y="2618680"/>
          <a:ext cx="5926530" cy="523551"/>
        </a:xfrm>
        <a:prstGeom prst="rect">
          <a:avLst/>
        </a:prstGeom>
      </dgm:spPr>
    </dgm:pt>
    <dgm:pt modelId="{F8EB2057-631E-6242-BC46-168B17E56DA8}" type="pres">
      <dgm:prSet presAssocID="{56095096-A783-C747-8B86-21DAB90BC76A}" presName="accent_4" presStyleCnt="0"/>
      <dgm:spPr/>
    </dgm:pt>
    <dgm:pt modelId="{E56E2C3E-B6D1-C248-AEF9-FB2B327969B2}" type="pres">
      <dgm:prSet presAssocID="{56095096-A783-C747-8B86-21DAB90BC76A}" presName="accentRepeatNode" presStyleLbl="solidFgAcc1" presStyleIdx="3" presStyleCnt="7"/>
      <dgm:spPr>
        <a:xfrm>
          <a:off x="69375" y="3048203"/>
          <a:ext cx="781507" cy="781507"/>
        </a:xfrm>
        <a:prstGeom prst="ellipse">
          <a:avLst/>
        </a:prstGeom>
        <a:solidFill>
          <a:prstClr val="white">
            <a:hueOff val="0"/>
            <a:satOff val="0"/>
            <a:lumOff val="0"/>
            <a:alphaOff val="0"/>
          </a:prstClr>
        </a:solidFill>
        <a:ln w="25400" cap="flat" cmpd="sng" algn="ctr">
          <a:solidFill>
            <a:schemeClr val="tx2"/>
          </a:solidFill>
          <a:prstDash val="solid"/>
        </a:ln>
        <a:effectLst/>
      </dgm:spPr>
    </dgm:pt>
    <dgm:pt modelId="{5F305E3E-0884-4440-B909-0F47159B841F}" type="pres">
      <dgm:prSet presAssocID="{1744BB61-EDC8-A34A-878C-FADEFDA97295}" presName="text_5" presStyleLbl="node1" presStyleIdx="4" presStyleCnt="7">
        <dgm:presLayoutVars>
          <dgm:bulletEnabled val="1"/>
        </dgm:presLayoutVars>
      </dgm:prSet>
      <dgm:spPr/>
    </dgm:pt>
    <dgm:pt modelId="{4AEDCDAF-4079-694A-9F89-30633E5ED6AB}" type="pres">
      <dgm:prSet presAssocID="{1744BB61-EDC8-A34A-878C-FADEFDA97295}" presName="accent_5" presStyleCnt="0"/>
      <dgm:spPr/>
    </dgm:pt>
    <dgm:pt modelId="{990FF775-A53C-1248-BDBE-45AFF27EBCF9}" type="pres">
      <dgm:prSet presAssocID="{1744BB61-EDC8-A34A-878C-FADEFDA97295}" presName="accentRepeatNode" presStyleLbl="solidFgAcc1" presStyleIdx="4" presStyleCnt="7"/>
      <dgm:spPr>
        <a:xfrm>
          <a:off x="764337" y="3147495"/>
          <a:ext cx="616900" cy="616900"/>
        </a:xfrm>
        <a:prstGeom prst="ellipse">
          <a:avLst/>
        </a:prstGeom>
        <a:solidFill>
          <a:srgbClr val="FFFFFF">
            <a:hueOff val="0"/>
            <a:satOff val="0"/>
            <a:lumOff val="0"/>
            <a:alphaOff val="0"/>
          </a:srgbClr>
        </a:solidFill>
        <a:ln w="25400" cap="flat" cmpd="sng" algn="ctr">
          <a:solidFill>
            <a:srgbClr val="F8B44F"/>
          </a:solidFill>
          <a:prstDash val="solid"/>
        </a:ln>
        <a:effectLst/>
      </dgm:spPr>
    </dgm:pt>
    <dgm:pt modelId="{8F365E70-E284-A843-9127-77E40E9FF377}" type="pres">
      <dgm:prSet presAssocID="{BA207732-BDCE-E54E-8405-D6DD4DAE3303}" presName="text_6" presStyleLbl="node1" presStyleIdx="5" presStyleCnt="7">
        <dgm:presLayoutVars>
          <dgm:bulletEnabled val="1"/>
        </dgm:presLayoutVars>
      </dgm:prSet>
      <dgm:spPr/>
    </dgm:pt>
    <dgm:pt modelId="{4C2DF7B8-C058-9D4A-9D89-CF52725788B8}" type="pres">
      <dgm:prSet presAssocID="{BA207732-BDCE-E54E-8405-D6DD4DAE3303}" presName="accent_6" presStyleCnt="0"/>
      <dgm:spPr/>
    </dgm:pt>
    <dgm:pt modelId="{DA8DA201-DC19-3F44-B796-A4863B201AF0}" type="pres">
      <dgm:prSet presAssocID="{BA207732-BDCE-E54E-8405-D6DD4DAE3303}" presName="accentRepeatNode" presStyleLbl="solidFgAcc1" presStyleIdx="5" presStyleCnt="7"/>
      <dgm:spPr/>
    </dgm:pt>
    <dgm:pt modelId="{872046F8-1CC7-0241-842F-D9AA2124631B}" type="pres">
      <dgm:prSet presAssocID="{84494ADE-C122-C14F-A6AB-6E61054CC7FF}" presName="text_7" presStyleLbl="node1" presStyleIdx="6" presStyleCnt="7">
        <dgm:presLayoutVars>
          <dgm:bulletEnabled val="1"/>
        </dgm:presLayoutVars>
      </dgm:prSet>
      <dgm:spPr/>
    </dgm:pt>
    <dgm:pt modelId="{7FD6706A-BE92-B74F-B757-84F12C40618A}" type="pres">
      <dgm:prSet presAssocID="{84494ADE-C122-C14F-A6AB-6E61054CC7FF}" presName="accent_7" presStyleCnt="0"/>
      <dgm:spPr/>
    </dgm:pt>
    <dgm:pt modelId="{456F5C5D-68EF-6E48-8FA6-F7A1CA4B5B4A}" type="pres">
      <dgm:prSet presAssocID="{84494ADE-C122-C14F-A6AB-6E61054CC7FF}" presName="accentRepeatNode" presStyleLbl="solidFgAcc1" presStyleIdx="6" presStyleCnt="7"/>
      <dgm:spPr/>
    </dgm:pt>
  </dgm:ptLst>
  <dgm:cxnLst>
    <dgm:cxn modelId="{9A737703-A02C-4349-BF82-503C6F8B383C}" srcId="{82AA5146-DCFD-6846-87AA-244AFA5CBA89}" destId="{84494ADE-C122-C14F-A6AB-6E61054CC7FF}" srcOrd="6" destOrd="0" parTransId="{3F020F65-9008-E041-904E-D1FD7798CDB1}" sibTransId="{1289FF5C-A103-5C49-80E4-D5962EED8D20}"/>
    <dgm:cxn modelId="{C0BC101F-EFD2-F047-A555-A28C01B639F4}" type="presOf" srcId="{82AA5146-DCFD-6846-87AA-244AFA5CBA89}" destId="{0B5E8AB4-54A7-134C-A877-CDFC4E696BED}" srcOrd="0" destOrd="0" presId="urn:microsoft.com/office/officeart/2008/layout/VerticalCurvedList"/>
    <dgm:cxn modelId="{EFC4E220-DD6E-844C-85DF-7269D4293B17}" type="presOf" srcId="{425FDFE9-02F4-BF4E-A617-47B733440750}" destId="{14B3B2B1-6154-AA4C-9440-623153BCCFD4}" srcOrd="0" destOrd="0" presId="urn:microsoft.com/office/officeart/2008/layout/VerticalCurvedList"/>
    <dgm:cxn modelId="{8F6D1322-282D-4A4C-8009-AD0FC193A10A}" srcId="{82AA5146-DCFD-6846-87AA-244AFA5CBA89}" destId="{56095096-A783-C747-8B86-21DAB90BC76A}" srcOrd="3" destOrd="0" parTransId="{330B1A45-5DD5-964E-85F0-34528D468928}" sibTransId="{42FDCF0B-C964-F149-B71D-8FC2318B21F4}"/>
    <dgm:cxn modelId="{5C344C38-2FA6-B242-A313-BF272086F8F5}" type="presOf" srcId="{56095096-A783-C747-8B86-21DAB90BC76A}" destId="{DB40304C-A743-3443-8345-BF241835FB7B}" srcOrd="0" destOrd="0" presId="urn:microsoft.com/office/officeart/2008/layout/VerticalCurvedList"/>
    <dgm:cxn modelId="{7A1A9D3F-9396-684C-98E4-A7D65ECF20F8}" srcId="{82AA5146-DCFD-6846-87AA-244AFA5CBA89}" destId="{C0E2C0D0-1C26-1D4E-9868-E7564E23F449}" srcOrd="8" destOrd="0" parTransId="{F8735AE8-B56A-5141-BCB9-23E12C35994C}" sibTransId="{A3374340-B72B-024D-99C2-98FEF8797728}"/>
    <dgm:cxn modelId="{A9735E62-AE16-1643-AE04-888E3191F6DF}" srcId="{82AA5146-DCFD-6846-87AA-244AFA5CBA89}" destId="{BA207732-BDCE-E54E-8405-D6DD4DAE3303}" srcOrd="5" destOrd="0" parTransId="{9F18E610-B095-C847-B978-B93247962D10}" sibTransId="{1963B811-F4B3-3947-8D6E-CAFF5146AF89}"/>
    <dgm:cxn modelId="{DDC54668-9E2A-EC43-A84F-BCC9CA36C041}" srcId="{82AA5146-DCFD-6846-87AA-244AFA5CBA89}" destId="{12FA5DD2-2C08-8947-A372-1E3E5B725537}" srcOrd="7" destOrd="0" parTransId="{F5506FBE-F83C-E444-8A45-2BFAD063E254}" sibTransId="{BD2AAC79-5ADF-AF40-9162-0A47C79FA9BD}"/>
    <dgm:cxn modelId="{38A5314F-7D23-5E45-B22C-0B9742B4AA5C}" type="presOf" srcId="{1744BB61-EDC8-A34A-878C-FADEFDA97295}" destId="{5F305E3E-0884-4440-B909-0F47159B841F}" srcOrd="0" destOrd="0" presId="urn:microsoft.com/office/officeart/2008/layout/VerticalCurvedList"/>
    <dgm:cxn modelId="{FF5C5955-DA8B-8040-B8BF-EB55B66ED1CD}" srcId="{82AA5146-DCFD-6846-87AA-244AFA5CBA89}" destId="{42DEF008-6EAC-2941-B8D5-4F2A0C8A38E5}" srcOrd="2" destOrd="0" parTransId="{3E22FA9D-9388-024C-BA4D-0989229CC901}" sibTransId="{73966D20-200A-C144-A38E-D41E4500FA01}"/>
    <dgm:cxn modelId="{C9AC03B1-33D8-B946-ADB2-0082BA406F9E}" srcId="{82AA5146-DCFD-6846-87AA-244AFA5CBA89}" destId="{1744BB61-EDC8-A34A-878C-FADEFDA97295}" srcOrd="4" destOrd="0" parTransId="{4DC359EE-C769-9546-A3F1-57C56F2E64C3}" sibTransId="{A51AD1E9-4E77-C342-81C7-E6869E1E46C9}"/>
    <dgm:cxn modelId="{4008D1CA-C759-B643-A86F-8B3D1D76A7E4}" srcId="{82AA5146-DCFD-6846-87AA-244AFA5CBA89}" destId="{055C05AE-C369-D745-BCFB-E0716D861FCF}" srcOrd="1" destOrd="0" parTransId="{DB6801FC-A6D2-7B47-BDF7-AA04F416E022}" sibTransId="{A161F1B8-D0DA-A54C-B5DF-2533E02D1A65}"/>
    <dgm:cxn modelId="{8DE8ECE4-ACD5-6147-BAEF-C43A447454EC}" type="presOf" srcId="{41D358FD-8D20-2B45-B5AB-EC99F64C5B45}" destId="{C585E4E2-7A83-A745-BABA-F3A6E2033FDE}" srcOrd="0" destOrd="0" presId="urn:microsoft.com/office/officeart/2008/layout/VerticalCurvedList"/>
    <dgm:cxn modelId="{1E7CECE9-98B7-0641-A82E-2904CE4C27D5}" type="presOf" srcId="{BA207732-BDCE-E54E-8405-D6DD4DAE3303}" destId="{8F365E70-E284-A843-9127-77E40E9FF377}" srcOrd="0" destOrd="0" presId="urn:microsoft.com/office/officeart/2008/layout/VerticalCurvedList"/>
    <dgm:cxn modelId="{89ECC3F0-5B49-884C-B287-732A59F3DC41}" type="presOf" srcId="{84494ADE-C122-C14F-A6AB-6E61054CC7FF}" destId="{872046F8-1CC7-0241-842F-D9AA2124631B}" srcOrd="0" destOrd="0" presId="urn:microsoft.com/office/officeart/2008/layout/VerticalCurvedList"/>
    <dgm:cxn modelId="{2E1727F3-1704-9B40-B20C-56C76B990BA0}" type="presOf" srcId="{055C05AE-C369-D745-BCFB-E0716D861FCF}" destId="{5E0DDF12-2032-404D-AB4B-0EEF90160CF6}" srcOrd="0" destOrd="0" presId="urn:microsoft.com/office/officeart/2008/layout/VerticalCurvedList"/>
    <dgm:cxn modelId="{9706AEF5-FBE6-C446-A0CA-D29F482E42B9}" type="presOf" srcId="{42DEF008-6EAC-2941-B8D5-4F2A0C8A38E5}" destId="{7A14E4B8-7A46-E142-9B63-6C69564B6317}" srcOrd="0" destOrd="0" presId="urn:microsoft.com/office/officeart/2008/layout/VerticalCurvedList"/>
    <dgm:cxn modelId="{862EE7FD-B22C-994A-A144-92451BE86CC5}" srcId="{82AA5146-DCFD-6846-87AA-244AFA5CBA89}" destId="{425FDFE9-02F4-BF4E-A617-47B733440750}" srcOrd="0" destOrd="0" parTransId="{7AB4AD74-4EA3-3647-A6D3-21A27E832477}" sibTransId="{41D358FD-8D20-2B45-B5AB-EC99F64C5B45}"/>
    <dgm:cxn modelId="{366731A2-AD70-6744-B0DD-53645535AB27}" type="presParOf" srcId="{0B5E8AB4-54A7-134C-A877-CDFC4E696BED}" destId="{C3A29190-6CEF-F149-B73E-62CD6B4F762F}" srcOrd="0" destOrd="0" presId="urn:microsoft.com/office/officeart/2008/layout/VerticalCurvedList"/>
    <dgm:cxn modelId="{AEA1DCC3-944A-244D-967A-18361BA21359}" type="presParOf" srcId="{C3A29190-6CEF-F149-B73E-62CD6B4F762F}" destId="{E3319054-94CC-B64F-BE47-ED76CF9B17EA}" srcOrd="0" destOrd="0" presId="urn:microsoft.com/office/officeart/2008/layout/VerticalCurvedList"/>
    <dgm:cxn modelId="{C5938C78-71A3-CD47-AFDF-EF1F46A9C8C1}" type="presParOf" srcId="{E3319054-94CC-B64F-BE47-ED76CF9B17EA}" destId="{56B8E500-E0A0-F846-B73C-96CBEAD8202F}" srcOrd="0" destOrd="0" presId="urn:microsoft.com/office/officeart/2008/layout/VerticalCurvedList"/>
    <dgm:cxn modelId="{F28708AB-7100-FC4D-85EC-A83495424A03}" type="presParOf" srcId="{E3319054-94CC-B64F-BE47-ED76CF9B17EA}" destId="{C585E4E2-7A83-A745-BABA-F3A6E2033FDE}" srcOrd="1" destOrd="0" presId="urn:microsoft.com/office/officeart/2008/layout/VerticalCurvedList"/>
    <dgm:cxn modelId="{EED3FF96-E310-3243-888E-4E7AE9ABACB0}" type="presParOf" srcId="{E3319054-94CC-B64F-BE47-ED76CF9B17EA}" destId="{03D62A61-6A9A-7946-ABC7-817E07047C55}" srcOrd="2" destOrd="0" presId="urn:microsoft.com/office/officeart/2008/layout/VerticalCurvedList"/>
    <dgm:cxn modelId="{C47776D0-A12A-2747-8064-760B92C8E0C1}" type="presParOf" srcId="{E3319054-94CC-B64F-BE47-ED76CF9B17EA}" destId="{5E1C2F4A-97BB-6248-B6D1-9D24FFE6496C}" srcOrd="3" destOrd="0" presId="urn:microsoft.com/office/officeart/2008/layout/VerticalCurvedList"/>
    <dgm:cxn modelId="{D5135CDC-2DA8-9640-A385-16A9BEE686EA}" type="presParOf" srcId="{C3A29190-6CEF-F149-B73E-62CD6B4F762F}" destId="{14B3B2B1-6154-AA4C-9440-623153BCCFD4}" srcOrd="1" destOrd="0" presId="urn:microsoft.com/office/officeart/2008/layout/VerticalCurvedList"/>
    <dgm:cxn modelId="{D62B00C2-C5A9-B846-92F9-E7ACD0AFE6D7}" type="presParOf" srcId="{C3A29190-6CEF-F149-B73E-62CD6B4F762F}" destId="{9B71B12B-4A5E-B947-B8F8-88B101C0C984}" srcOrd="2" destOrd="0" presId="urn:microsoft.com/office/officeart/2008/layout/VerticalCurvedList"/>
    <dgm:cxn modelId="{714EFF00-54CC-9746-9DEF-A30980474DCD}" type="presParOf" srcId="{9B71B12B-4A5E-B947-B8F8-88B101C0C984}" destId="{02D28AEA-860E-C641-A7D2-6777043CF7EF}" srcOrd="0" destOrd="0" presId="urn:microsoft.com/office/officeart/2008/layout/VerticalCurvedList"/>
    <dgm:cxn modelId="{FBBE8010-6DA7-9148-9BEA-519020EF906B}" type="presParOf" srcId="{C3A29190-6CEF-F149-B73E-62CD6B4F762F}" destId="{5E0DDF12-2032-404D-AB4B-0EEF90160CF6}" srcOrd="3" destOrd="0" presId="urn:microsoft.com/office/officeart/2008/layout/VerticalCurvedList"/>
    <dgm:cxn modelId="{F43B3D6C-6723-0343-B275-A4D7006022D0}" type="presParOf" srcId="{C3A29190-6CEF-F149-B73E-62CD6B4F762F}" destId="{7508E910-91EF-8946-9009-4CE0B29CF297}" srcOrd="4" destOrd="0" presId="urn:microsoft.com/office/officeart/2008/layout/VerticalCurvedList"/>
    <dgm:cxn modelId="{EE7CDF40-26A3-7C46-B57D-610D0E1FF5FB}" type="presParOf" srcId="{7508E910-91EF-8946-9009-4CE0B29CF297}" destId="{34D306BA-B2C6-244A-A6C9-BC1E392F3B4C}" srcOrd="0" destOrd="0" presId="urn:microsoft.com/office/officeart/2008/layout/VerticalCurvedList"/>
    <dgm:cxn modelId="{C1676DB3-1932-E945-8B7C-728890516887}" type="presParOf" srcId="{C3A29190-6CEF-F149-B73E-62CD6B4F762F}" destId="{7A14E4B8-7A46-E142-9B63-6C69564B6317}" srcOrd="5" destOrd="0" presId="urn:microsoft.com/office/officeart/2008/layout/VerticalCurvedList"/>
    <dgm:cxn modelId="{B81FCF2F-2125-8F4B-8F56-73DA5AE0B5D6}" type="presParOf" srcId="{C3A29190-6CEF-F149-B73E-62CD6B4F762F}" destId="{1C4646C8-15C9-6544-BA7F-E02880722EE0}" srcOrd="6" destOrd="0" presId="urn:microsoft.com/office/officeart/2008/layout/VerticalCurvedList"/>
    <dgm:cxn modelId="{C72703A8-2065-924C-A209-D460D3CDD228}" type="presParOf" srcId="{1C4646C8-15C9-6544-BA7F-E02880722EE0}" destId="{EC63B1E2-4780-B147-9199-C03452D40563}" srcOrd="0" destOrd="0" presId="urn:microsoft.com/office/officeart/2008/layout/VerticalCurvedList"/>
    <dgm:cxn modelId="{DCFAF4BD-A415-2F41-975C-BEE56ECA4CB2}" type="presParOf" srcId="{C3A29190-6CEF-F149-B73E-62CD6B4F762F}" destId="{DB40304C-A743-3443-8345-BF241835FB7B}" srcOrd="7" destOrd="0" presId="urn:microsoft.com/office/officeart/2008/layout/VerticalCurvedList"/>
    <dgm:cxn modelId="{F0C6CF57-BCA4-3C41-AD61-720AD000D289}" type="presParOf" srcId="{C3A29190-6CEF-F149-B73E-62CD6B4F762F}" destId="{F8EB2057-631E-6242-BC46-168B17E56DA8}" srcOrd="8" destOrd="0" presId="urn:microsoft.com/office/officeart/2008/layout/VerticalCurvedList"/>
    <dgm:cxn modelId="{9FA39251-7E66-6D48-8E06-F68861FFD484}" type="presParOf" srcId="{F8EB2057-631E-6242-BC46-168B17E56DA8}" destId="{E56E2C3E-B6D1-C248-AEF9-FB2B327969B2}" srcOrd="0" destOrd="0" presId="urn:microsoft.com/office/officeart/2008/layout/VerticalCurvedList"/>
    <dgm:cxn modelId="{8F7B19C6-656A-A342-A784-D5A800981708}" type="presParOf" srcId="{C3A29190-6CEF-F149-B73E-62CD6B4F762F}" destId="{5F305E3E-0884-4440-B909-0F47159B841F}" srcOrd="9" destOrd="0" presId="urn:microsoft.com/office/officeart/2008/layout/VerticalCurvedList"/>
    <dgm:cxn modelId="{00CB7AFE-9EF8-E94F-BED0-15B85C5CBC4D}" type="presParOf" srcId="{C3A29190-6CEF-F149-B73E-62CD6B4F762F}" destId="{4AEDCDAF-4079-694A-9F89-30633E5ED6AB}" srcOrd="10" destOrd="0" presId="urn:microsoft.com/office/officeart/2008/layout/VerticalCurvedList"/>
    <dgm:cxn modelId="{610EB8C4-47D7-D54A-B19F-0A4CA28A6B8A}" type="presParOf" srcId="{4AEDCDAF-4079-694A-9F89-30633E5ED6AB}" destId="{990FF775-A53C-1248-BDBE-45AFF27EBCF9}" srcOrd="0" destOrd="0" presId="urn:microsoft.com/office/officeart/2008/layout/VerticalCurvedList"/>
    <dgm:cxn modelId="{B2541480-F89B-4348-AE6B-DCAAF63CDC35}" type="presParOf" srcId="{C3A29190-6CEF-F149-B73E-62CD6B4F762F}" destId="{8F365E70-E284-A843-9127-77E40E9FF377}" srcOrd="11" destOrd="0" presId="urn:microsoft.com/office/officeart/2008/layout/VerticalCurvedList"/>
    <dgm:cxn modelId="{BBCD806A-359E-EA49-9ECB-B7887C817A05}" type="presParOf" srcId="{C3A29190-6CEF-F149-B73E-62CD6B4F762F}" destId="{4C2DF7B8-C058-9D4A-9D89-CF52725788B8}" srcOrd="12" destOrd="0" presId="urn:microsoft.com/office/officeart/2008/layout/VerticalCurvedList"/>
    <dgm:cxn modelId="{1660DB25-DE53-974E-BFD4-2B4E2E7F8E6F}" type="presParOf" srcId="{4C2DF7B8-C058-9D4A-9D89-CF52725788B8}" destId="{DA8DA201-DC19-3F44-B796-A4863B201AF0}" srcOrd="0" destOrd="0" presId="urn:microsoft.com/office/officeart/2008/layout/VerticalCurvedList"/>
    <dgm:cxn modelId="{69FFF9BA-8025-B44E-A148-478269EDB8D4}" type="presParOf" srcId="{C3A29190-6CEF-F149-B73E-62CD6B4F762F}" destId="{872046F8-1CC7-0241-842F-D9AA2124631B}" srcOrd="13" destOrd="0" presId="urn:microsoft.com/office/officeart/2008/layout/VerticalCurvedList"/>
    <dgm:cxn modelId="{377DCA09-145A-4F43-B9B9-2D62D817FA63}" type="presParOf" srcId="{C3A29190-6CEF-F149-B73E-62CD6B4F762F}" destId="{7FD6706A-BE92-B74F-B757-84F12C40618A}" srcOrd="14" destOrd="0" presId="urn:microsoft.com/office/officeart/2008/layout/VerticalCurvedList"/>
    <dgm:cxn modelId="{A47C1F84-94E4-0E44-A1B0-0ECB0D80E463}" type="presParOf" srcId="{7FD6706A-BE92-B74F-B757-84F12C40618A}" destId="{456F5C5D-68EF-6E48-8FA6-F7A1CA4B5B4A}"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85E4E2-7A83-A745-BABA-F3A6E2033FDE}">
      <dsp:nvSpPr>
        <dsp:cNvPr id="0" name=""/>
        <dsp:cNvSpPr/>
      </dsp:nvSpPr>
      <dsp:spPr>
        <a:xfrm>
          <a:off x="-6136053" y="-939439"/>
          <a:ext cx="7309339" cy="7309339"/>
        </a:xfrm>
        <a:prstGeom prst="blockArc">
          <a:avLst>
            <a:gd name="adj1" fmla="val 18900000"/>
            <a:gd name="adj2" fmla="val 2700000"/>
            <a:gd name="adj3" fmla="val 296"/>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4B3B2B1-6154-AA4C-9440-623153BCCFD4}">
      <dsp:nvSpPr>
        <dsp:cNvPr id="0" name=""/>
        <dsp:cNvSpPr/>
      </dsp:nvSpPr>
      <dsp:spPr>
        <a:xfrm>
          <a:off x="380946" y="246868"/>
          <a:ext cx="7176292" cy="493520"/>
        </a:xfrm>
        <a:prstGeom prst="rect">
          <a:avLst/>
        </a:prstGeom>
        <a:solidFill>
          <a:srgbClr val="F8B44F"/>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1732" tIns="45720" rIns="45720" bIns="45720" numCol="1" spcCol="1270" anchor="ctr" anchorCtr="0">
          <a:noAutofit/>
        </a:bodyPr>
        <a:lstStyle/>
        <a:p>
          <a:pPr marL="0" lvl="0" indent="0" algn="l" defTabSz="800100">
            <a:lnSpc>
              <a:spcPct val="90000"/>
            </a:lnSpc>
            <a:spcBef>
              <a:spcPct val="0"/>
            </a:spcBef>
            <a:spcAft>
              <a:spcPct val="35000"/>
            </a:spcAft>
            <a:buNone/>
          </a:pPr>
          <a:r>
            <a:rPr lang="de-DE" sz="1800" kern="1200" dirty="0"/>
            <a:t>1 Kognitiv aktivierende Aufgaben mit </a:t>
          </a:r>
          <a:r>
            <a:rPr lang="de-DE" sz="1800" i="1" kern="1200" dirty="0"/>
            <a:t>digitalen Werkzeugen</a:t>
          </a:r>
        </a:p>
      </dsp:txBody>
      <dsp:txXfrm>
        <a:off x="380946" y="246868"/>
        <a:ext cx="7176292" cy="493520"/>
      </dsp:txXfrm>
    </dsp:sp>
    <dsp:sp modelId="{02D28AEA-860E-C641-A7D2-6777043CF7EF}">
      <dsp:nvSpPr>
        <dsp:cNvPr id="0" name=""/>
        <dsp:cNvSpPr/>
      </dsp:nvSpPr>
      <dsp:spPr>
        <a:xfrm>
          <a:off x="72496" y="185178"/>
          <a:ext cx="616900" cy="616900"/>
        </a:xfrm>
        <a:prstGeom prst="ellipse">
          <a:avLst/>
        </a:prstGeom>
        <a:solidFill>
          <a:schemeClr val="lt1">
            <a:hueOff val="0"/>
            <a:satOff val="0"/>
            <a:lumOff val="0"/>
            <a:alphaOff val="0"/>
          </a:schemeClr>
        </a:solidFill>
        <a:ln w="25400" cap="flat" cmpd="sng" algn="ctr">
          <a:solidFill>
            <a:srgbClr val="F8B44F"/>
          </a:solidFill>
          <a:prstDash val="solid"/>
        </a:ln>
        <a:effectLst/>
      </dsp:spPr>
      <dsp:style>
        <a:lnRef idx="2">
          <a:scrgbClr r="0" g="0" b="0"/>
        </a:lnRef>
        <a:fillRef idx="1">
          <a:scrgbClr r="0" g="0" b="0"/>
        </a:fillRef>
        <a:effectRef idx="0">
          <a:scrgbClr r="0" g="0" b="0"/>
        </a:effectRef>
        <a:fontRef idx="minor"/>
      </dsp:style>
    </dsp:sp>
    <dsp:sp modelId="{5E0DDF12-2032-404D-AB4B-0EEF90160CF6}">
      <dsp:nvSpPr>
        <dsp:cNvPr id="0" name=""/>
        <dsp:cNvSpPr/>
      </dsp:nvSpPr>
      <dsp:spPr>
        <a:xfrm>
          <a:off x="827873" y="987583"/>
          <a:ext cx="6729365" cy="493520"/>
        </a:xfrm>
        <a:prstGeom prst="rect">
          <a:avLst/>
        </a:prstGeom>
        <a:solidFill>
          <a:schemeClr val="tx2"/>
        </a:solidFill>
        <a:ln w="28575"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1732" tIns="45720" rIns="45720" bIns="45720" numCol="1" spcCol="1270" anchor="ctr" anchorCtr="0">
          <a:noAutofit/>
        </a:bodyPr>
        <a:lstStyle/>
        <a:p>
          <a:pPr marL="0" lvl="0" indent="0" algn="l" defTabSz="800100">
            <a:lnSpc>
              <a:spcPct val="90000"/>
            </a:lnSpc>
            <a:spcBef>
              <a:spcPct val="0"/>
            </a:spcBef>
            <a:spcAft>
              <a:spcPct val="35000"/>
            </a:spcAft>
            <a:buNone/>
          </a:pPr>
          <a:r>
            <a:rPr lang="de-DE" sz="1800" kern="1200" dirty="0"/>
            <a:t>2 Diagnose </a:t>
          </a:r>
          <a:r>
            <a:rPr lang="de-DE" sz="1800" i="0" kern="1200" dirty="0"/>
            <a:t>und Förderung mi</a:t>
          </a:r>
          <a:r>
            <a:rPr lang="de-DE" sz="1800" i="1" kern="1200" dirty="0"/>
            <a:t>t Diagnosetools</a:t>
          </a:r>
        </a:p>
      </dsp:txBody>
      <dsp:txXfrm>
        <a:off x="827873" y="987583"/>
        <a:ext cx="6729365" cy="493520"/>
      </dsp:txXfrm>
    </dsp:sp>
    <dsp:sp modelId="{34D306BA-B2C6-244A-A6C9-BC1E392F3B4C}">
      <dsp:nvSpPr>
        <dsp:cNvPr id="0" name=""/>
        <dsp:cNvSpPr/>
      </dsp:nvSpPr>
      <dsp:spPr>
        <a:xfrm>
          <a:off x="519423" y="925893"/>
          <a:ext cx="616900" cy="616900"/>
        </a:xfrm>
        <a:prstGeom prst="ellipse">
          <a:avLst/>
        </a:prstGeom>
        <a:solidFill>
          <a:schemeClr val="lt1">
            <a:hueOff val="0"/>
            <a:satOff val="0"/>
            <a:lumOff val="0"/>
            <a:alphaOff val="0"/>
          </a:schemeClr>
        </a:solidFill>
        <a:ln w="28575" cap="flat" cmpd="sng" algn="ctr">
          <a:solidFill>
            <a:schemeClr val="accent1"/>
          </a:solidFill>
          <a:prstDash val="solid"/>
        </a:ln>
        <a:effectLst/>
      </dsp:spPr>
      <dsp:style>
        <a:lnRef idx="2">
          <a:scrgbClr r="0" g="0" b="0"/>
        </a:lnRef>
        <a:fillRef idx="1">
          <a:scrgbClr r="0" g="0" b="0"/>
        </a:fillRef>
        <a:effectRef idx="0">
          <a:scrgbClr r="0" g="0" b="0"/>
        </a:effectRef>
        <a:fontRef idx="minor"/>
      </dsp:style>
    </dsp:sp>
    <dsp:sp modelId="{7A14E4B8-7A46-E142-9B63-6C69564B6317}">
      <dsp:nvSpPr>
        <dsp:cNvPr id="0" name=""/>
        <dsp:cNvSpPr/>
      </dsp:nvSpPr>
      <dsp:spPr>
        <a:xfrm>
          <a:off x="1072787" y="1727755"/>
          <a:ext cx="6484451" cy="493520"/>
        </a:xfrm>
        <a:prstGeom prst="rect">
          <a:avLst/>
        </a:prstGeom>
        <a:solidFill>
          <a:schemeClr val="accen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1732" tIns="45720" rIns="45720" bIns="45720" numCol="1" spcCol="1270" anchor="ctr" anchorCtr="0">
          <a:noAutofit/>
        </a:bodyPr>
        <a:lstStyle/>
        <a:p>
          <a:pPr marL="0" lvl="0" indent="0" algn="l" defTabSz="800100">
            <a:lnSpc>
              <a:spcPct val="90000"/>
            </a:lnSpc>
            <a:spcBef>
              <a:spcPct val="0"/>
            </a:spcBef>
            <a:spcAft>
              <a:spcPct val="35000"/>
            </a:spcAft>
            <a:buNone/>
          </a:pPr>
          <a:r>
            <a:rPr lang="de-DE" sz="1800" kern="1200" dirty="0"/>
            <a:t>3 </a:t>
          </a:r>
          <a:r>
            <a:rPr lang="de-DE" sz="1800" i="1" kern="1200" dirty="0"/>
            <a:t>Apps</a:t>
          </a:r>
          <a:r>
            <a:rPr lang="de-DE" sz="1800" kern="1200" dirty="0"/>
            <a:t> </a:t>
          </a:r>
          <a:r>
            <a:rPr lang="de-DE" sz="1800" kern="1200" dirty="0" err="1"/>
            <a:t>kriteriengeleitet</a:t>
          </a:r>
          <a:r>
            <a:rPr lang="de-DE" sz="1800" kern="1200" dirty="0"/>
            <a:t> auswählen, beurteilen und erstellen</a:t>
          </a:r>
        </a:p>
      </dsp:txBody>
      <dsp:txXfrm>
        <a:off x="1072787" y="1727755"/>
        <a:ext cx="6484451" cy="493520"/>
      </dsp:txXfrm>
    </dsp:sp>
    <dsp:sp modelId="{EC63B1E2-4780-B147-9199-C03452D40563}">
      <dsp:nvSpPr>
        <dsp:cNvPr id="0" name=""/>
        <dsp:cNvSpPr/>
      </dsp:nvSpPr>
      <dsp:spPr>
        <a:xfrm>
          <a:off x="764337" y="1666065"/>
          <a:ext cx="616900" cy="616900"/>
        </a:xfrm>
        <a:prstGeom prst="ellipse">
          <a:avLst/>
        </a:prstGeom>
        <a:solidFill>
          <a:schemeClr val="lt1">
            <a:hueOff val="0"/>
            <a:satOff val="0"/>
            <a:lumOff val="0"/>
            <a:alphaOff val="0"/>
          </a:schemeClr>
        </a:solidFill>
        <a:ln w="25400" cap="flat" cmpd="sng" algn="ctr">
          <a:solidFill>
            <a:srgbClr val="337987"/>
          </a:solidFill>
          <a:prstDash val="solid"/>
        </a:ln>
        <a:effectLst/>
      </dsp:spPr>
      <dsp:style>
        <a:lnRef idx="2">
          <a:scrgbClr r="0" g="0" b="0"/>
        </a:lnRef>
        <a:fillRef idx="1">
          <a:scrgbClr r="0" g="0" b="0"/>
        </a:fillRef>
        <a:effectRef idx="0">
          <a:scrgbClr r="0" g="0" b="0"/>
        </a:effectRef>
        <a:fontRef idx="minor"/>
      </dsp:style>
    </dsp:sp>
    <dsp:sp modelId="{DB40304C-A743-3443-8345-BF241835FB7B}">
      <dsp:nvSpPr>
        <dsp:cNvPr id="0" name=""/>
        <dsp:cNvSpPr/>
      </dsp:nvSpPr>
      <dsp:spPr>
        <a:xfrm>
          <a:off x="1150986" y="2468470"/>
          <a:ext cx="6406253" cy="493520"/>
        </a:xfrm>
        <a:prstGeom prst="rect">
          <a:avLst/>
        </a:prstGeom>
        <a:solidFill>
          <a:schemeClr val="tx2"/>
        </a:solidFill>
        <a:ln w="25400" cap="flat" cmpd="sng" algn="ctr">
          <a:solidFill>
            <a:prstClr val="white">
              <a:hueOff val="0"/>
              <a:satOff val="0"/>
              <a:lumOff val="0"/>
              <a:alphaOff val="0"/>
            </a:prst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5569" tIns="40640" rIns="40640" bIns="40640" numCol="1" spcCol="1270" anchor="ctr" anchorCtr="0">
          <a:noAutofit/>
        </a:bodyPr>
        <a:lstStyle/>
        <a:p>
          <a:pPr marL="0" lvl="0" indent="0" algn="l" defTabSz="844550">
            <a:lnSpc>
              <a:spcPct val="90000"/>
            </a:lnSpc>
            <a:spcBef>
              <a:spcPct val="0"/>
            </a:spcBef>
            <a:spcAft>
              <a:spcPct val="35000"/>
            </a:spcAft>
            <a:buNone/>
          </a:pPr>
          <a:r>
            <a:rPr lang="de-DE" sz="1800" kern="1200" dirty="0">
              <a:solidFill>
                <a:prstClr val="white"/>
              </a:solidFill>
              <a:latin typeface="+mn-lt"/>
              <a:ea typeface="ＭＳ Ｐゴシック"/>
              <a:cs typeface="ＭＳ Ｐゴシック"/>
            </a:rPr>
            <a:t>4 </a:t>
          </a:r>
          <a:r>
            <a:rPr lang="de-DE" sz="1800" i="1" kern="1200" dirty="0">
              <a:latin typeface="+mn-lt"/>
            </a:rPr>
            <a:t>Videos</a:t>
          </a:r>
          <a:r>
            <a:rPr lang="de-DE" sz="1800" kern="1200" dirty="0">
              <a:latin typeface="+mn-lt"/>
            </a:rPr>
            <a:t> </a:t>
          </a:r>
          <a:r>
            <a:rPr lang="de-DE" sz="1800" kern="1200" dirty="0" err="1">
              <a:latin typeface="+mn-lt"/>
            </a:rPr>
            <a:t>kriteriengeleitet</a:t>
          </a:r>
          <a:r>
            <a:rPr lang="de-DE" sz="1800" kern="1200" dirty="0">
              <a:latin typeface="+mn-lt"/>
            </a:rPr>
            <a:t> auswählen und beurteilen</a:t>
          </a:r>
          <a:endParaRPr lang="de-DE" sz="1800" kern="1200" dirty="0">
            <a:solidFill>
              <a:prstClr val="white"/>
            </a:solidFill>
            <a:latin typeface="+mn-lt"/>
            <a:ea typeface="ＭＳ Ｐゴシック"/>
            <a:cs typeface="ＭＳ Ｐゴシック"/>
          </a:endParaRPr>
        </a:p>
      </dsp:txBody>
      <dsp:txXfrm>
        <a:off x="1150986" y="2468470"/>
        <a:ext cx="6406253" cy="493520"/>
      </dsp:txXfrm>
    </dsp:sp>
    <dsp:sp modelId="{E56E2C3E-B6D1-C248-AEF9-FB2B327969B2}">
      <dsp:nvSpPr>
        <dsp:cNvPr id="0" name=""/>
        <dsp:cNvSpPr/>
      </dsp:nvSpPr>
      <dsp:spPr>
        <a:xfrm>
          <a:off x="842536" y="2406780"/>
          <a:ext cx="616900" cy="616900"/>
        </a:xfrm>
        <a:prstGeom prst="ellipse">
          <a:avLst/>
        </a:prstGeom>
        <a:solidFill>
          <a:prstClr val="white">
            <a:hueOff val="0"/>
            <a:satOff val="0"/>
            <a:lumOff val="0"/>
            <a:alphaOff val="0"/>
          </a:prstClr>
        </a:solidFill>
        <a:ln w="25400" cap="flat" cmpd="sng" algn="ctr">
          <a:solidFill>
            <a:schemeClr val="tx2"/>
          </a:solidFill>
          <a:prstDash val="solid"/>
        </a:ln>
        <a:effectLst/>
      </dsp:spPr>
      <dsp:style>
        <a:lnRef idx="2">
          <a:scrgbClr r="0" g="0" b="0"/>
        </a:lnRef>
        <a:fillRef idx="1">
          <a:scrgbClr r="0" g="0" b="0"/>
        </a:fillRef>
        <a:effectRef idx="0">
          <a:scrgbClr r="0" g="0" b="0"/>
        </a:effectRef>
        <a:fontRef idx="minor"/>
      </dsp:style>
    </dsp:sp>
    <dsp:sp modelId="{5F305E3E-0884-4440-B909-0F47159B841F}">
      <dsp:nvSpPr>
        <dsp:cNvPr id="0" name=""/>
        <dsp:cNvSpPr/>
      </dsp:nvSpPr>
      <dsp:spPr>
        <a:xfrm>
          <a:off x="1072787" y="3209185"/>
          <a:ext cx="6484451" cy="493520"/>
        </a:xfrm>
        <a:prstGeom prst="rect">
          <a:avLst/>
        </a:prstGeom>
        <a:solidFill>
          <a:srgbClr val="F8B44F"/>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5569" tIns="40640" rIns="40640" bIns="40640" numCol="1" spcCol="1270" anchor="ctr" anchorCtr="0">
          <a:noAutofit/>
        </a:bodyPr>
        <a:lstStyle/>
        <a:p>
          <a:pPr marL="0" lvl="0" indent="0" algn="l" defTabSz="844550">
            <a:lnSpc>
              <a:spcPct val="90000"/>
            </a:lnSpc>
            <a:spcBef>
              <a:spcPct val="0"/>
            </a:spcBef>
            <a:spcAft>
              <a:spcPct val="35000"/>
            </a:spcAft>
            <a:buNone/>
          </a:pPr>
          <a:r>
            <a:rPr lang="de-DE" sz="1800" kern="1200" dirty="0">
              <a:solidFill>
                <a:prstClr val="white"/>
              </a:solidFill>
              <a:latin typeface="+mn-lt"/>
              <a:ea typeface="ＭＳ Ｐゴシック"/>
              <a:cs typeface="ＭＳ Ｐゴシック"/>
            </a:rPr>
            <a:t>5 </a:t>
          </a:r>
          <a:r>
            <a:rPr lang="de-DE" sz="1800" i="1" kern="1200" dirty="0">
              <a:solidFill>
                <a:prstClr val="white"/>
              </a:solidFill>
              <a:latin typeface="+mn-lt"/>
              <a:ea typeface="ＭＳ Ｐゴシック"/>
              <a:cs typeface="ＭＳ Ｐゴシック"/>
            </a:rPr>
            <a:t>Lernvideos </a:t>
          </a:r>
          <a:r>
            <a:rPr lang="de-DE" sz="1800" kern="1200" dirty="0">
              <a:solidFill>
                <a:prstClr val="white"/>
              </a:solidFill>
              <a:latin typeface="+mn-lt"/>
              <a:ea typeface="ＭＳ Ｐゴシック"/>
              <a:cs typeface="ＭＳ Ｐゴシック"/>
            </a:rPr>
            <a:t>produzieren</a:t>
          </a:r>
        </a:p>
      </dsp:txBody>
      <dsp:txXfrm>
        <a:off x="1072787" y="3209185"/>
        <a:ext cx="6484451" cy="493520"/>
      </dsp:txXfrm>
    </dsp:sp>
    <dsp:sp modelId="{990FF775-A53C-1248-BDBE-45AFF27EBCF9}">
      <dsp:nvSpPr>
        <dsp:cNvPr id="0" name=""/>
        <dsp:cNvSpPr/>
      </dsp:nvSpPr>
      <dsp:spPr>
        <a:xfrm>
          <a:off x="764337" y="3147495"/>
          <a:ext cx="616900" cy="616900"/>
        </a:xfrm>
        <a:prstGeom prst="ellipse">
          <a:avLst/>
        </a:prstGeom>
        <a:solidFill>
          <a:schemeClr val="lt1">
            <a:hueOff val="0"/>
            <a:satOff val="0"/>
            <a:lumOff val="0"/>
            <a:alphaOff val="0"/>
          </a:schemeClr>
        </a:solidFill>
        <a:ln w="25400" cap="flat" cmpd="sng" algn="ctr">
          <a:solidFill>
            <a:schemeClr val="tx1"/>
          </a:solidFill>
          <a:prstDash val="solid"/>
        </a:ln>
        <a:effectLst/>
      </dsp:spPr>
      <dsp:style>
        <a:lnRef idx="2">
          <a:scrgbClr r="0" g="0" b="0"/>
        </a:lnRef>
        <a:fillRef idx="1">
          <a:scrgbClr r="0" g="0" b="0"/>
        </a:fillRef>
        <a:effectRef idx="0">
          <a:scrgbClr r="0" g="0" b="0"/>
        </a:effectRef>
        <a:fontRef idx="minor"/>
      </dsp:style>
    </dsp:sp>
    <dsp:sp modelId="{8F365E70-E284-A843-9127-77E40E9FF377}">
      <dsp:nvSpPr>
        <dsp:cNvPr id="0" name=""/>
        <dsp:cNvSpPr/>
      </dsp:nvSpPr>
      <dsp:spPr>
        <a:xfrm>
          <a:off x="827873" y="3949357"/>
          <a:ext cx="6729365" cy="49352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1732" tIns="45720" rIns="45720" bIns="45720" numCol="1" spcCol="1270" anchor="ctr" anchorCtr="0">
          <a:noAutofit/>
        </a:bodyPr>
        <a:lstStyle/>
        <a:p>
          <a:pPr marL="0" lvl="0" indent="0" algn="l" defTabSz="844550">
            <a:lnSpc>
              <a:spcPct val="90000"/>
            </a:lnSpc>
            <a:spcBef>
              <a:spcPct val="0"/>
            </a:spcBef>
            <a:spcAft>
              <a:spcPct val="35000"/>
            </a:spcAft>
            <a:buNone/>
          </a:pPr>
          <a:r>
            <a:rPr lang="de-DE" sz="1800" i="0" kern="1200" dirty="0"/>
            <a:t> 6 </a:t>
          </a:r>
          <a:r>
            <a:rPr lang="de-DE" sz="1800" i="1" kern="1200" dirty="0"/>
            <a:t>OER </a:t>
          </a:r>
          <a:r>
            <a:rPr lang="de-DE" sz="1800" i="0" kern="1200" dirty="0"/>
            <a:t>– Fragen des Datenschutzes</a:t>
          </a:r>
        </a:p>
      </dsp:txBody>
      <dsp:txXfrm>
        <a:off x="827873" y="3949357"/>
        <a:ext cx="6729365" cy="493520"/>
      </dsp:txXfrm>
    </dsp:sp>
    <dsp:sp modelId="{DA8DA201-DC19-3F44-B796-A4863B201AF0}">
      <dsp:nvSpPr>
        <dsp:cNvPr id="0" name=""/>
        <dsp:cNvSpPr/>
      </dsp:nvSpPr>
      <dsp:spPr>
        <a:xfrm>
          <a:off x="519423" y="3887667"/>
          <a:ext cx="616900" cy="61690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72046F8-1CC7-0241-842F-D9AA2124631B}">
      <dsp:nvSpPr>
        <dsp:cNvPr id="0" name=""/>
        <dsp:cNvSpPr/>
      </dsp:nvSpPr>
      <dsp:spPr>
        <a:xfrm>
          <a:off x="380946" y="4690071"/>
          <a:ext cx="7176292" cy="493520"/>
        </a:xfrm>
        <a:prstGeom prst="rect">
          <a:avLst/>
        </a:prstGeom>
        <a:solidFill>
          <a:schemeClr val="tx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1732" tIns="45720" rIns="45720" bIns="45720" numCol="1" spcCol="1270" anchor="ctr" anchorCtr="0">
          <a:noAutofit/>
        </a:bodyPr>
        <a:lstStyle/>
        <a:p>
          <a:pPr marL="0" lvl="0" indent="0" algn="l" defTabSz="800100">
            <a:lnSpc>
              <a:spcPct val="90000"/>
            </a:lnSpc>
            <a:spcBef>
              <a:spcPct val="0"/>
            </a:spcBef>
            <a:spcAft>
              <a:spcPct val="35000"/>
            </a:spcAft>
            <a:buNone/>
          </a:pPr>
          <a:r>
            <a:rPr lang="de-DE" sz="1800" kern="1200" dirty="0">
              <a:solidFill>
                <a:prstClr val="white"/>
              </a:solidFill>
              <a:latin typeface="+mn-lt"/>
              <a:ea typeface="ＭＳ Ｐゴシック"/>
              <a:cs typeface="ＭＳ Ｐゴシック"/>
            </a:rPr>
            <a:t> 7 Mathematikunterricht im </a:t>
          </a:r>
          <a:r>
            <a:rPr lang="de-DE" sz="1800" i="1" kern="1200" dirty="0">
              <a:solidFill>
                <a:prstClr val="white"/>
              </a:solidFill>
              <a:latin typeface="+mn-lt"/>
              <a:ea typeface="ＭＳ Ｐゴシック"/>
              <a:cs typeface="ＭＳ Ｐゴシック"/>
            </a:rPr>
            <a:t>Learning Management System</a:t>
          </a:r>
          <a:r>
            <a:rPr lang="de-DE" sz="1800" kern="1200" dirty="0">
              <a:solidFill>
                <a:prstClr val="white"/>
              </a:solidFill>
              <a:latin typeface="+mn-lt"/>
              <a:ea typeface="ＭＳ Ｐゴシック"/>
              <a:cs typeface="ＭＳ Ｐゴシック"/>
            </a:rPr>
            <a:t> planen</a:t>
          </a:r>
          <a:endParaRPr lang="de-DE" sz="1800" kern="1200" dirty="0">
            <a:latin typeface="+mn-lt"/>
          </a:endParaRPr>
        </a:p>
      </dsp:txBody>
      <dsp:txXfrm>
        <a:off x="380946" y="4690071"/>
        <a:ext cx="7176292" cy="493520"/>
      </dsp:txXfrm>
    </dsp:sp>
    <dsp:sp modelId="{456F5C5D-68EF-6E48-8FA6-F7A1CA4B5B4A}">
      <dsp:nvSpPr>
        <dsp:cNvPr id="0" name=""/>
        <dsp:cNvSpPr/>
      </dsp:nvSpPr>
      <dsp:spPr>
        <a:xfrm>
          <a:off x="72496" y="4628381"/>
          <a:ext cx="616900" cy="61690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17DE0F-C312-4781-8BFA-2D0A4A522262}">
      <dsp:nvSpPr>
        <dsp:cNvPr id="0" name=""/>
        <dsp:cNvSpPr/>
      </dsp:nvSpPr>
      <dsp:spPr>
        <a:xfrm>
          <a:off x="0" y="0"/>
          <a:ext cx="6378629" cy="102125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622300">
            <a:lnSpc>
              <a:spcPct val="90000"/>
            </a:lnSpc>
            <a:spcBef>
              <a:spcPct val="0"/>
            </a:spcBef>
            <a:spcAft>
              <a:spcPct val="35000"/>
            </a:spcAft>
            <a:buNone/>
          </a:pPr>
          <a:r>
            <a:rPr lang="de-DE" sz="1400" kern="1200" dirty="0"/>
            <a:t>Drehbuch erstellen</a:t>
          </a:r>
        </a:p>
        <a:p>
          <a:pPr marL="174625" lvl="1" indent="-174625" algn="l" defTabSz="533400">
            <a:lnSpc>
              <a:spcPct val="90000"/>
            </a:lnSpc>
            <a:spcBef>
              <a:spcPct val="0"/>
            </a:spcBef>
            <a:spcAft>
              <a:spcPct val="15000"/>
            </a:spcAft>
            <a:buFont typeface="Wingdings" panose="05000000000000000000" pitchFamily="2" charset="2"/>
            <a:buChar char="§"/>
          </a:pPr>
          <a:r>
            <a:rPr lang="de-DE" sz="1200" kern="1200" dirty="0"/>
            <a:t>Inhalt auswählen, didaktisch reduzieren, Knackpunkte identifizieren</a:t>
          </a:r>
        </a:p>
        <a:p>
          <a:pPr marL="174625" lvl="1" indent="-174625" algn="l" defTabSz="533400">
            <a:lnSpc>
              <a:spcPct val="90000"/>
            </a:lnSpc>
            <a:spcBef>
              <a:spcPct val="0"/>
            </a:spcBef>
            <a:spcAft>
              <a:spcPct val="15000"/>
            </a:spcAft>
            <a:buFont typeface="Wingdings" panose="05000000000000000000" pitchFamily="2" charset="2"/>
            <a:buChar char="§"/>
          </a:pPr>
          <a:r>
            <a:rPr lang="de-DE" sz="1200" kern="1200" dirty="0"/>
            <a:t>Beispiele und/oder Gegenbeispiele andenken</a:t>
          </a:r>
        </a:p>
        <a:p>
          <a:pPr marL="174625" lvl="1" indent="-174625" algn="l" defTabSz="533400">
            <a:lnSpc>
              <a:spcPct val="90000"/>
            </a:lnSpc>
            <a:spcBef>
              <a:spcPct val="0"/>
            </a:spcBef>
            <a:spcAft>
              <a:spcPct val="15000"/>
            </a:spcAft>
            <a:buFont typeface="Wingdings" panose="05000000000000000000" pitchFamily="2" charset="2"/>
            <a:buChar char="§"/>
          </a:pPr>
          <a:r>
            <a:rPr lang="de-DE" sz="1200" kern="1200" dirty="0"/>
            <a:t>Stichworte oder Sätze vorformulieren, ggf. Storytelling</a:t>
          </a:r>
        </a:p>
      </dsp:txBody>
      <dsp:txXfrm>
        <a:off x="29911" y="29911"/>
        <a:ext cx="5157135" cy="961428"/>
      </dsp:txXfrm>
    </dsp:sp>
    <dsp:sp modelId="{E3A01A16-195A-4BFD-9CBD-FAC31E4BE0D6}">
      <dsp:nvSpPr>
        <dsp:cNvPr id="0" name=""/>
        <dsp:cNvSpPr/>
      </dsp:nvSpPr>
      <dsp:spPr>
        <a:xfrm>
          <a:off x="476326" y="1163091"/>
          <a:ext cx="6378629" cy="102125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622300">
            <a:lnSpc>
              <a:spcPct val="90000"/>
            </a:lnSpc>
            <a:spcBef>
              <a:spcPct val="0"/>
            </a:spcBef>
            <a:spcAft>
              <a:spcPct val="35000"/>
            </a:spcAft>
            <a:buNone/>
          </a:pPr>
          <a:r>
            <a:rPr lang="de-DE" sz="1400" kern="1200" dirty="0"/>
            <a:t>Bühnenbild gestalten</a:t>
          </a:r>
        </a:p>
        <a:p>
          <a:pPr marL="174625" lvl="1" indent="-174625" algn="l" defTabSz="533400">
            <a:lnSpc>
              <a:spcPct val="90000"/>
            </a:lnSpc>
            <a:spcBef>
              <a:spcPct val="0"/>
            </a:spcBef>
            <a:spcAft>
              <a:spcPct val="15000"/>
            </a:spcAft>
            <a:buFont typeface="Wingdings" panose="05000000000000000000" pitchFamily="2" charset="2"/>
            <a:buChar char="§"/>
          </a:pPr>
          <a:r>
            <a:rPr lang="de-DE" sz="1200" kern="1200" dirty="0"/>
            <a:t>Passende Visualisierungen finden (selbst zeichnen, mit DGS erstellen)</a:t>
          </a:r>
        </a:p>
        <a:p>
          <a:pPr marL="174625" lvl="1" indent="-174625" algn="l" defTabSz="533400">
            <a:lnSpc>
              <a:spcPct val="90000"/>
            </a:lnSpc>
            <a:spcBef>
              <a:spcPct val="0"/>
            </a:spcBef>
            <a:spcAft>
              <a:spcPct val="15000"/>
            </a:spcAft>
            <a:buFont typeface="Wingdings" panose="05000000000000000000" pitchFamily="2" charset="2"/>
            <a:buChar char="§"/>
          </a:pPr>
          <a:r>
            <a:rPr lang="de-DE" sz="1200" kern="1200" dirty="0"/>
            <a:t>Perspektive, Größe des Bildausschnitts, Ausleuchtung </a:t>
          </a:r>
        </a:p>
        <a:p>
          <a:pPr marL="174625" lvl="1" indent="-174625" algn="l" defTabSz="533400">
            <a:lnSpc>
              <a:spcPct val="90000"/>
            </a:lnSpc>
            <a:spcBef>
              <a:spcPct val="0"/>
            </a:spcBef>
            <a:spcAft>
              <a:spcPct val="15000"/>
            </a:spcAft>
            <a:buFont typeface="Wingdings" panose="05000000000000000000" pitchFamily="2" charset="2"/>
            <a:buChar char="§"/>
          </a:pPr>
          <a:r>
            <a:rPr lang="de-DE" sz="1200" kern="1200" dirty="0"/>
            <a:t>Soundeffekte</a:t>
          </a:r>
        </a:p>
      </dsp:txBody>
      <dsp:txXfrm>
        <a:off x="506237" y="1193002"/>
        <a:ext cx="5178668" cy="961428"/>
      </dsp:txXfrm>
    </dsp:sp>
    <dsp:sp modelId="{391C597D-3D89-4604-8CD1-77B2EEB16800}">
      <dsp:nvSpPr>
        <dsp:cNvPr id="0" name=""/>
        <dsp:cNvSpPr/>
      </dsp:nvSpPr>
      <dsp:spPr>
        <a:xfrm>
          <a:off x="996601" y="2343471"/>
          <a:ext cx="6378629" cy="102125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622300">
            <a:lnSpc>
              <a:spcPct val="90000"/>
            </a:lnSpc>
            <a:spcBef>
              <a:spcPct val="0"/>
            </a:spcBef>
            <a:spcAft>
              <a:spcPct val="35000"/>
            </a:spcAft>
            <a:buNone/>
          </a:pPr>
          <a:r>
            <a:rPr lang="de-DE" sz="1400" kern="1200" dirty="0"/>
            <a:t>Aufnahme</a:t>
          </a:r>
        </a:p>
        <a:p>
          <a:pPr marL="174625" lvl="1" indent="-174625" algn="l" defTabSz="533400">
            <a:lnSpc>
              <a:spcPct val="90000"/>
            </a:lnSpc>
            <a:spcBef>
              <a:spcPct val="0"/>
            </a:spcBef>
            <a:spcAft>
              <a:spcPct val="15000"/>
            </a:spcAft>
            <a:buFont typeface="Wingdings" panose="05000000000000000000" pitchFamily="2" charset="2"/>
            <a:buChar char="§"/>
          </a:pPr>
          <a:r>
            <a:rPr lang="de-DE" sz="1200" kern="1200" dirty="0"/>
            <a:t>Live-Aufnahme (Legtechnik, Screencast, Filmen des Blattes / der Tafel)</a:t>
          </a:r>
        </a:p>
        <a:p>
          <a:pPr marL="174625" lvl="1" indent="-174625" algn="l" defTabSz="533400">
            <a:lnSpc>
              <a:spcPct val="90000"/>
            </a:lnSpc>
            <a:spcBef>
              <a:spcPct val="0"/>
            </a:spcBef>
            <a:spcAft>
              <a:spcPct val="15000"/>
            </a:spcAft>
            <a:buFont typeface="Wingdings" panose="05000000000000000000" pitchFamily="2" charset="2"/>
            <a:buChar char="§"/>
          </a:pPr>
          <a:r>
            <a:rPr lang="de-DE" sz="1200" kern="1200" dirty="0"/>
            <a:t>Animationen erstellen</a:t>
          </a:r>
        </a:p>
        <a:p>
          <a:pPr marL="174625" lvl="1" indent="-174625" algn="l" defTabSz="533400">
            <a:lnSpc>
              <a:spcPct val="90000"/>
            </a:lnSpc>
            <a:spcBef>
              <a:spcPct val="0"/>
            </a:spcBef>
            <a:spcAft>
              <a:spcPct val="15000"/>
            </a:spcAft>
            <a:buFont typeface="Wingdings" panose="05000000000000000000" pitchFamily="2" charset="2"/>
            <a:buChar char="§"/>
          </a:pPr>
          <a:r>
            <a:rPr lang="de-DE" sz="1200" kern="1200" dirty="0"/>
            <a:t>Besondere Techniken (</a:t>
          </a:r>
          <a:r>
            <a:rPr lang="de-DE" sz="1200" kern="1200" dirty="0" err="1"/>
            <a:t>Stop</a:t>
          </a:r>
          <a:r>
            <a:rPr lang="de-DE" sz="1200" kern="1200" dirty="0"/>
            <a:t> Motion, Greenscreen) </a:t>
          </a:r>
        </a:p>
      </dsp:txBody>
      <dsp:txXfrm>
        <a:off x="1026512" y="2373382"/>
        <a:ext cx="5178668" cy="961428"/>
      </dsp:txXfrm>
    </dsp:sp>
    <dsp:sp modelId="{F0FA3C59-118A-4F51-BCCC-531C92097F7C}">
      <dsp:nvSpPr>
        <dsp:cNvPr id="0" name=""/>
        <dsp:cNvSpPr/>
      </dsp:nvSpPr>
      <dsp:spPr>
        <a:xfrm>
          <a:off x="1405633" y="3509728"/>
          <a:ext cx="6378629" cy="1021250"/>
        </a:xfrm>
        <a:prstGeom prst="roundRect">
          <a:avLst>
            <a:gd name="adj" fmla="val 10000"/>
          </a:avLst>
        </a:prstGeom>
        <a:solidFill>
          <a:srgbClr val="90BABE"/>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622300">
            <a:lnSpc>
              <a:spcPct val="90000"/>
            </a:lnSpc>
            <a:spcBef>
              <a:spcPct val="0"/>
            </a:spcBef>
            <a:spcAft>
              <a:spcPct val="35000"/>
            </a:spcAft>
            <a:buNone/>
          </a:pPr>
          <a:r>
            <a:rPr lang="de-DE" sz="1400" kern="1200" dirty="0"/>
            <a:t>Nachbearbeitung</a:t>
          </a:r>
        </a:p>
        <a:p>
          <a:pPr marL="174625" lvl="1" indent="-174625" algn="l" defTabSz="533400">
            <a:lnSpc>
              <a:spcPct val="90000"/>
            </a:lnSpc>
            <a:spcBef>
              <a:spcPct val="0"/>
            </a:spcBef>
            <a:spcAft>
              <a:spcPct val="15000"/>
            </a:spcAft>
            <a:buFont typeface="Wingdings" panose="05000000000000000000" pitchFamily="2" charset="2"/>
            <a:buChar char="§"/>
          </a:pPr>
          <a:r>
            <a:rPr lang="de-DE" sz="1200" kern="1200" dirty="0"/>
            <a:t>Videoschnitt</a:t>
          </a:r>
        </a:p>
        <a:p>
          <a:pPr marL="174625" lvl="1" indent="-174625" algn="l" defTabSz="533400">
            <a:lnSpc>
              <a:spcPct val="90000"/>
            </a:lnSpc>
            <a:spcBef>
              <a:spcPct val="0"/>
            </a:spcBef>
            <a:spcAft>
              <a:spcPct val="15000"/>
            </a:spcAft>
            <a:buFont typeface="Wingdings" panose="05000000000000000000" pitchFamily="2" charset="2"/>
            <a:buChar char="§"/>
          </a:pPr>
          <a:r>
            <a:rPr lang="de-DE" sz="1200" kern="1200" dirty="0"/>
            <a:t>Effekte und Hervorhebungen</a:t>
          </a:r>
        </a:p>
        <a:p>
          <a:pPr marL="174625" lvl="1" indent="-174625" algn="l" defTabSz="533400">
            <a:lnSpc>
              <a:spcPct val="90000"/>
            </a:lnSpc>
            <a:spcBef>
              <a:spcPct val="0"/>
            </a:spcBef>
            <a:spcAft>
              <a:spcPct val="15000"/>
            </a:spcAft>
            <a:buFont typeface="Wingdings" panose="05000000000000000000" pitchFamily="2" charset="2"/>
            <a:buChar char="§"/>
          </a:pPr>
          <a:r>
            <a:rPr lang="de-DE" sz="1200" kern="1200" dirty="0"/>
            <a:t>Keep </a:t>
          </a:r>
          <a:r>
            <a:rPr lang="de-DE" sz="1200" kern="1200" dirty="0" err="1"/>
            <a:t>it</a:t>
          </a:r>
          <a:r>
            <a:rPr lang="de-DE" sz="1200" kern="1200" dirty="0"/>
            <a:t> simple!!! – falls möglich weglassen</a:t>
          </a:r>
        </a:p>
      </dsp:txBody>
      <dsp:txXfrm>
        <a:off x="1435544" y="3539639"/>
        <a:ext cx="5178668" cy="961428"/>
      </dsp:txXfrm>
    </dsp:sp>
    <dsp:sp modelId="{68BBFBFC-968F-4E74-BD86-84F9DE626266}">
      <dsp:nvSpPr>
        <dsp:cNvPr id="0" name=""/>
        <dsp:cNvSpPr/>
      </dsp:nvSpPr>
      <dsp:spPr>
        <a:xfrm>
          <a:off x="1905305" y="4652364"/>
          <a:ext cx="6378629" cy="102125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l" defTabSz="622300">
            <a:lnSpc>
              <a:spcPct val="90000"/>
            </a:lnSpc>
            <a:spcBef>
              <a:spcPct val="0"/>
            </a:spcBef>
            <a:spcAft>
              <a:spcPct val="35000"/>
            </a:spcAft>
            <a:buNone/>
          </a:pPr>
          <a:r>
            <a:rPr lang="de-DE" sz="1400" kern="1200"/>
            <a:t>Reflexion</a:t>
          </a:r>
          <a:endParaRPr lang="de-DE" sz="1400" kern="1200" dirty="0"/>
        </a:p>
        <a:p>
          <a:pPr marL="174625" lvl="1" indent="-174625" algn="l" defTabSz="533400">
            <a:lnSpc>
              <a:spcPct val="90000"/>
            </a:lnSpc>
            <a:spcBef>
              <a:spcPct val="0"/>
            </a:spcBef>
            <a:spcAft>
              <a:spcPct val="15000"/>
            </a:spcAft>
            <a:buFont typeface="Wingdings" panose="05000000000000000000" pitchFamily="2" charset="2"/>
            <a:buChar char="§"/>
          </a:pPr>
          <a:r>
            <a:rPr lang="de-DE" sz="1200" kern="1200" dirty="0"/>
            <a:t>Fachsprache, Auswahl des Beispiels (Fachkompetenz)</a:t>
          </a:r>
        </a:p>
        <a:p>
          <a:pPr marL="174625" lvl="1" indent="-174625" algn="l" defTabSz="533400">
            <a:lnSpc>
              <a:spcPct val="90000"/>
            </a:lnSpc>
            <a:spcBef>
              <a:spcPct val="0"/>
            </a:spcBef>
            <a:spcAft>
              <a:spcPct val="15000"/>
            </a:spcAft>
            <a:buFont typeface="Wingdings" panose="05000000000000000000" pitchFamily="2" charset="2"/>
            <a:buChar char="§"/>
          </a:pPr>
          <a:r>
            <a:rPr lang="de-DE" sz="1200" kern="1200" dirty="0"/>
            <a:t>Gestaltung, Einsatz des Mediums Film (Medienkompetenz)</a:t>
          </a:r>
        </a:p>
        <a:p>
          <a:pPr marL="174625" lvl="1" indent="-174625" algn="l" defTabSz="533400">
            <a:lnSpc>
              <a:spcPct val="90000"/>
            </a:lnSpc>
            <a:spcBef>
              <a:spcPct val="0"/>
            </a:spcBef>
            <a:spcAft>
              <a:spcPct val="15000"/>
            </a:spcAft>
            <a:buFont typeface="Wingdings" panose="05000000000000000000" pitchFamily="2" charset="2"/>
            <a:buChar char="§"/>
          </a:pPr>
          <a:r>
            <a:rPr lang="de-DE" sz="1200" kern="1200" dirty="0"/>
            <a:t>Arbeits- und Kollaborationsprozess (Sozial- und Methodenkompetenz</a:t>
          </a:r>
          <a:r>
            <a:rPr lang="de-DE" sz="1100" kern="1200" dirty="0"/>
            <a:t>)</a:t>
          </a:r>
        </a:p>
      </dsp:txBody>
      <dsp:txXfrm>
        <a:off x="1935216" y="4682275"/>
        <a:ext cx="5178668" cy="961428"/>
      </dsp:txXfrm>
    </dsp:sp>
    <dsp:sp modelId="{D99F4A65-FEDC-44E4-9579-1B8966BF08CB}">
      <dsp:nvSpPr>
        <dsp:cNvPr id="0" name=""/>
        <dsp:cNvSpPr/>
      </dsp:nvSpPr>
      <dsp:spPr>
        <a:xfrm>
          <a:off x="5714816" y="746080"/>
          <a:ext cx="663812" cy="663812"/>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1333500">
            <a:lnSpc>
              <a:spcPct val="90000"/>
            </a:lnSpc>
            <a:spcBef>
              <a:spcPct val="0"/>
            </a:spcBef>
            <a:spcAft>
              <a:spcPct val="35000"/>
            </a:spcAft>
            <a:buNone/>
          </a:pPr>
          <a:endParaRPr lang="de-DE" sz="3000" kern="1200"/>
        </a:p>
      </dsp:txBody>
      <dsp:txXfrm>
        <a:off x="5864174" y="746080"/>
        <a:ext cx="365096" cy="499519"/>
      </dsp:txXfrm>
    </dsp:sp>
    <dsp:sp modelId="{F4125867-455A-44B5-877D-783874B0CED1}">
      <dsp:nvSpPr>
        <dsp:cNvPr id="0" name=""/>
        <dsp:cNvSpPr/>
      </dsp:nvSpPr>
      <dsp:spPr>
        <a:xfrm>
          <a:off x="6191143" y="1909171"/>
          <a:ext cx="663812" cy="663812"/>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1333500">
            <a:lnSpc>
              <a:spcPct val="90000"/>
            </a:lnSpc>
            <a:spcBef>
              <a:spcPct val="0"/>
            </a:spcBef>
            <a:spcAft>
              <a:spcPct val="35000"/>
            </a:spcAft>
            <a:buNone/>
          </a:pPr>
          <a:endParaRPr lang="de-DE" sz="3000" kern="1200"/>
        </a:p>
      </dsp:txBody>
      <dsp:txXfrm>
        <a:off x="6340501" y="1909171"/>
        <a:ext cx="365096" cy="499519"/>
      </dsp:txXfrm>
    </dsp:sp>
    <dsp:sp modelId="{E4C8DFCA-B8F6-436C-98DB-820C2E7FE4AB}">
      <dsp:nvSpPr>
        <dsp:cNvPr id="0" name=""/>
        <dsp:cNvSpPr/>
      </dsp:nvSpPr>
      <dsp:spPr>
        <a:xfrm>
          <a:off x="6667469" y="3055241"/>
          <a:ext cx="663812" cy="663812"/>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1333500">
            <a:lnSpc>
              <a:spcPct val="90000"/>
            </a:lnSpc>
            <a:spcBef>
              <a:spcPct val="0"/>
            </a:spcBef>
            <a:spcAft>
              <a:spcPct val="35000"/>
            </a:spcAft>
            <a:buNone/>
          </a:pPr>
          <a:endParaRPr lang="de-DE" sz="3000" kern="1200"/>
        </a:p>
      </dsp:txBody>
      <dsp:txXfrm>
        <a:off x="6816827" y="3055241"/>
        <a:ext cx="365096" cy="499519"/>
      </dsp:txXfrm>
    </dsp:sp>
    <dsp:sp modelId="{DC8AB2A1-123C-4F71-BAC9-02FD16DAA701}">
      <dsp:nvSpPr>
        <dsp:cNvPr id="0" name=""/>
        <dsp:cNvSpPr/>
      </dsp:nvSpPr>
      <dsp:spPr>
        <a:xfrm>
          <a:off x="7143795" y="4229679"/>
          <a:ext cx="663812" cy="663812"/>
        </a:xfrm>
        <a:prstGeom prst="downArrow">
          <a:avLst>
            <a:gd name="adj1" fmla="val 55000"/>
            <a:gd name="adj2" fmla="val 45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1333500">
            <a:lnSpc>
              <a:spcPct val="90000"/>
            </a:lnSpc>
            <a:spcBef>
              <a:spcPct val="0"/>
            </a:spcBef>
            <a:spcAft>
              <a:spcPct val="35000"/>
            </a:spcAft>
            <a:buNone/>
          </a:pPr>
          <a:endParaRPr lang="de-DE" sz="3000" kern="1200"/>
        </a:p>
      </dsp:txBody>
      <dsp:txXfrm>
        <a:off x="7293153" y="4229679"/>
        <a:ext cx="365096" cy="49951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85E4E2-7A83-A745-BABA-F3A6E2033FDE}">
      <dsp:nvSpPr>
        <dsp:cNvPr id="0" name=""/>
        <dsp:cNvSpPr/>
      </dsp:nvSpPr>
      <dsp:spPr>
        <a:xfrm>
          <a:off x="-6136053" y="-939439"/>
          <a:ext cx="7309339" cy="7309339"/>
        </a:xfrm>
        <a:prstGeom prst="blockArc">
          <a:avLst>
            <a:gd name="adj1" fmla="val 18900000"/>
            <a:gd name="adj2" fmla="val 2700000"/>
            <a:gd name="adj3" fmla="val 296"/>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4B3B2B1-6154-AA4C-9440-623153BCCFD4}">
      <dsp:nvSpPr>
        <dsp:cNvPr id="0" name=""/>
        <dsp:cNvSpPr/>
      </dsp:nvSpPr>
      <dsp:spPr>
        <a:xfrm>
          <a:off x="380946" y="246868"/>
          <a:ext cx="7176292" cy="493520"/>
        </a:xfrm>
        <a:prstGeom prst="rect">
          <a:avLst/>
        </a:prstGeom>
        <a:solidFill>
          <a:srgbClr val="F8B44F"/>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1732" tIns="45720" rIns="45720" bIns="45720" numCol="1" spcCol="1270" anchor="ctr" anchorCtr="0">
          <a:noAutofit/>
        </a:bodyPr>
        <a:lstStyle/>
        <a:p>
          <a:pPr marL="0" lvl="0" indent="0" algn="l" defTabSz="800100">
            <a:lnSpc>
              <a:spcPct val="90000"/>
            </a:lnSpc>
            <a:spcBef>
              <a:spcPct val="0"/>
            </a:spcBef>
            <a:spcAft>
              <a:spcPct val="35000"/>
            </a:spcAft>
            <a:buNone/>
          </a:pPr>
          <a:r>
            <a:rPr lang="de-DE" sz="1800" kern="1200" dirty="0"/>
            <a:t>1 Kognitiv aktivierende Aufgaben mit </a:t>
          </a:r>
          <a:r>
            <a:rPr lang="de-DE" sz="1800" i="1" kern="1200" dirty="0"/>
            <a:t>digitalen Werkzeugen</a:t>
          </a:r>
        </a:p>
      </dsp:txBody>
      <dsp:txXfrm>
        <a:off x="380946" y="246868"/>
        <a:ext cx="7176292" cy="493520"/>
      </dsp:txXfrm>
    </dsp:sp>
    <dsp:sp modelId="{02D28AEA-860E-C641-A7D2-6777043CF7EF}">
      <dsp:nvSpPr>
        <dsp:cNvPr id="0" name=""/>
        <dsp:cNvSpPr/>
      </dsp:nvSpPr>
      <dsp:spPr>
        <a:xfrm>
          <a:off x="72496" y="185178"/>
          <a:ext cx="616900" cy="616900"/>
        </a:xfrm>
        <a:prstGeom prst="ellipse">
          <a:avLst/>
        </a:prstGeom>
        <a:solidFill>
          <a:schemeClr val="lt1">
            <a:hueOff val="0"/>
            <a:satOff val="0"/>
            <a:lumOff val="0"/>
            <a:alphaOff val="0"/>
          </a:schemeClr>
        </a:solidFill>
        <a:ln w="25400" cap="flat" cmpd="sng" algn="ctr">
          <a:solidFill>
            <a:srgbClr val="F8B44F"/>
          </a:solidFill>
          <a:prstDash val="solid"/>
        </a:ln>
        <a:effectLst/>
      </dsp:spPr>
      <dsp:style>
        <a:lnRef idx="2">
          <a:scrgbClr r="0" g="0" b="0"/>
        </a:lnRef>
        <a:fillRef idx="1">
          <a:scrgbClr r="0" g="0" b="0"/>
        </a:fillRef>
        <a:effectRef idx="0">
          <a:scrgbClr r="0" g="0" b="0"/>
        </a:effectRef>
        <a:fontRef idx="minor"/>
      </dsp:style>
    </dsp:sp>
    <dsp:sp modelId="{5E0DDF12-2032-404D-AB4B-0EEF90160CF6}">
      <dsp:nvSpPr>
        <dsp:cNvPr id="0" name=""/>
        <dsp:cNvSpPr/>
      </dsp:nvSpPr>
      <dsp:spPr>
        <a:xfrm>
          <a:off x="827873" y="987583"/>
          <a:ext cx="6729365" cy="493520"/>
        </a:xfrm>
        <a:prstGeom prst="rect">
          <a:avLst/>
        </a:prstGeom>
        <a:solidFill>
          <a:schemeClr val="tx2"/>
        </a:solidFill>
        <a:ln w="28575"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1732" tIns="45720" rIns="45720" bIns="45720" numCol="1" spcCol="1270" anchor="ctr" anchorCtr="0">
          <a:noAutofit/>
        </a:bodyPr>
        <a:lstStyle/>
        <a:p>
          <a:pPr marL="0" lvl="0" indent="0" algn="l" defTabSz="800100">
            <a:lnSpc>
              <a:spcPct val="90000"/>
            </a:lnSpc>
            <a:spcBef>
              <a:spcPct val="0"/>
            </a:spcBef>
            <a:spcAft>
              <a:spcPct val="35000"/>
            </a:spcAft>
            <a:buNone/>
          </a:pPr>
          <a:r>
            <a:rPr lang="de-DE" sz="1800" kern="1200" dirty="0"/>
            <a:t>2 Diagnose </a:t>
          </a:r>
          <a:r>
            <a:rPr lang="de-DE" sz="1800" i="0" kern="1200" dirty="0"/>
            <a:t>und Förderung mi</a:t>
          </a:r>
          <a:r>
            <a:rPr lang="de-DE" sz="1800" i="1" kern="1200" dirty="0"/>
            <a:t>t Diagnosetools</a:t>
          </a:r>
        </a:p>
      </dsp:txBody>
      <dsp:txXfrm>
        <a:off x="827873" y="987583"/>
        <a:ext cx="6729365" cy="493520"/>
      </dsp:txXfrm>
    </dsp:sp>
    <dsp:sp modelId="{34D306BA-B2C6-244A-A6C9-BC1E392F3B4C}">
      <dsp:nvSpPr>
        <dsp:cNvPr id="0" name=""/>
        <dsp:cNvSpPr/>
      </dsp:nvSpPr>
      <dsp:spPr>
        <a:xfrm>
          <a:off x="519423" y="925893"/>
          <a:ext cx="616900" cy="616900"/>
        </a:xfrm>
        <a:prstGeom prst="ellipse">
          <a:avLst/>
        </a:prstGeom>
        <a:solidFill>
          <a:schemeClr val="lt1">
            <a:hueOff val="0"/>
            <a:satOff val="0"/>
            <a:lumOff val="0"/>
            <a:alphaOff val="0"/>
          </a:schemeClr>
        </a:solidFill>
        <a:ln w="28575" cap="flat" cmpd="sng" algn="ctr">
          <a:solidFill>
            <a:schemeClr val="accent1"/>
          </a:solidFill>
          <a:prstDash val="solid"/>
        </a:ln>
        <a:effectLst/>
      </dsp:spPr>
      <dsp:style>
        <a:lnRef idx="2">
          <a:scrgbClr r="0" g="0" b="0"/>
        </a:lnRef>
        <a:fillRef idx="1">
          <a:scrgbClr r="0" g="0" b="0"/>
        </a:fillRef>
        <a:effectRef idx="0">
          <a:scrgbClr r="0" g="0" b="0"/>
        </a:effectRef>
        <a:fontRef idx="minor"/>
      </dsp:style>
    </dsp:sp>
    <dsp:sp modelId="{7A14E4B8-7A46-E142-9B63-6C69564B6317}">
      <dsp:nvSpPr>
        <dsp:cNvPr id="0" name=""/>
        <dsp:cNvSpPr/>
      </dsp:nvSpPr>
      <dsp:spPr>
        <a:xfrm>
          <a:off x="1072787" y="1727755"/>
          <a:ext cx="6484451" cy="493520"/>
        </a:xfrm>
        <a:prstGeom prst="rect">
          <a:avLst/>
        </a:prstGeom>
        <a:solidFill>
          <a:schemeClr val="accent1">
            <a:hueOff val="0"/>
            <a:satOff val="0"/>
            <a:lumOff val="0"/>
            <a:alphaOff val="0"/>
          </a:scheme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1732" tIns="45720" rIns="45720" bIns="45720" numCol="1" spcCol="1270" anchor="ctr" anchorCtr="0">
          <a:noAutofit/>
        </a:bodyPr>
        <a:lstStyle/>
        <a:p>
          <a:pPr marL="0" lvl="0" indent="0" algn="l" defTabSz="800100">
            <a:lnSpc>
              <a:spcPct val="90000"/>
            </a:lnSpc>
            <a:spcBef>
              <a:spcPct val="0"/>
            </a:spcBef>
            <a:spcAft>
              <a:spcPct val="35000"/>
            </a:spcAft>
            <a:buNone/>
          </a:pPr>
          <a:r>
            <a:rPr lang="de-DE" sz="1800" kern="1200" dirty="0"/>
            <a:t>3 </a:t>
          </a:r>
          <a:r>
            <a:rPr lang="de-DE" sz="1800" i="1" kern="1200" dirty="0"/>
            <a:t>Apps</a:t>
          </a:r>
          <a:r>
            <a:rPr lang="de-DE" sz="1800" kern="1200" dirty="0"/>
            <a:t> </a:t>
          </a:r>
          <a:r>
            <a:rPr lang="de-DE" sz="1800" kern="1200" dirty="0" err="1"/>
            <a:t>kriteriengeleitet</a:t>
          </a:r>
          <a:r>
            <a:rPr lang="de-DE" sz="1800" kern="1200" dirty="0"/>
            <a:t> auswählen, beurteilen und erstellen</a:t>
          </a:r>
        </a:p>
      </dsp:txBody>
      <dsp:txXfrm>
        <a:off x="1072787" y="1727755"/>
        <a:ext cx="6484451" cy="493520"/>
      </dsp:txXfrm>
    </dsp:sp>
    <dsp:sp modelId="{EC63B1E2-4780-B147-9199-C03452D40563}">
      <dsp:nvSpPr>
        <dsp:cNvPr id="0" name=""/>
        <dsp:cNvSpPr/>
      </dsp:nvSpPr>
      <dsp:spPr>
        <a:xfrm>
          <a:off x="764337" y="1666065"/>
          <a:ext cx="616900" cy="616900"/>
        </a:xfrm>
        <a:prstGeom prst="ellipse">
          <a:avLst/>
        </a:prstGeom>
        <a:solidFill>
          <a:schemeClr val="lt1">
            <a:hueOff val="0"/>
            <a:satOff val="0"/>
            <a:lumOff val="0"/>
            <a:alphaOff val="0"/>
          </a:schemeClr>
        </a:solidFill>
        <a:ln w="25400" cap="flat" cmpd="sng" algn="ctr">
          <a:solidFill>
            <a:srgbClr val="337987"/>
          </a:solidFill>
          <a:prstDash val="solid"/>
        </a:ln>
        <a:effectLst/>
      </dsp:spPr>
      <dsp:style>
        <a:lnRef idx="2">
          <a:scrgbClr r="0" g="0" b="0"/>
        </a:lnRef>
        <a:fillRef idx="1">
          <a:scrgbClr r="0" g="0" b="0"/>
        </a:fillRef>
        <a:effectRef idx="0">
          <a:scrgbClr r="0" g="0" b="0"/>
        </a:effectRef>
        <a:fontRef idx="minor"/>
      </dsp:style>
    </dsp:sp>
    <dsp:sp modelId="{DB40304C-A743-3443-8345-BF241835FB7B}">
      <dsp:nvSpPr>
        <dsp:cNvPr id="0" name=""/>
        <dsp:cNvSpPr/>
      </dsp:nvSpPr>
      <dsp:spPr>
        <a:xfrm>
          <a:off x="1150986" y="2468470"/>
          <a:ext cx="6406253" cy="493520"/>
        </a:xfrm>
        <a:prstGeom prst="rect">
          <a:avLst/>
        </a:prstGeom>
        <a:solidFill>
          <a:schemeClr val="tx2"/>
        </a:solidFill>
        <a:ln w="25400" cap="flat" cmpd="sng" algn="ctr">
          <a:solidFill>
            <a:prstClr val="white">
              <a:hueOff val="0"/>
              <a:satOff val="0"/>
              <a:lumOff val="0"/>
              <a:alphaOff val="0"/>
            </a:prst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5569" tIns="40640" rIns="40640" bIns="40640" numCol="1" spcCol="1270" anchor="ctr" anchorCtr="0">
          <a:noAutofit/>
        </a:bodyPr>
        <a:lstStyle/>
        <a:p>
          <a:pPr marL="0" lvl="0" indent="0" algn="l" defTabSz="844550">
            <a:lnSpc>
              <a:spcPct val="90000"/>
            </a:lnSpc>
            <a:spcBef>
              <a:spcPct val="0"/>
            </a:spcBef>
            <a:spcAft>
              <a:spcPct val="35000"/>
            </a:spcAft>
            <a:buNone/>
          </a:pPr>
          <a:r>
            <a:rPr lang="de-DE" sz="1800" kern="1200" dirty="0">
              <a:solidFill>
                <a:prstClr val="white"/>
              </a:solidFill>
              <a:latin typeface="+mn-lt"/>
              <a:ea typeface="ＭＳ Ｐゴシック"/>
              <a:cs typeface="ＭＳ Ｐゴシック"/>
            </a:rPr>
            <a:t>4 </a:t>
          </a:r>
          <a:r>
            <a:rPr lang="de-DE" sz="1800" i="1" kern="1200" dirty="0">
              <a:latin typeface="+mn-lt"/>
            </a:rPr>
            <a:t>Videos</a:t>
          </a:r>
          <a:r>
            <a:rPr lang="de-DE" sz="1800" kern="1200" dirty="0">
              <a:latin typeface="+mn-lt"/>
            </a:rPr>
            <a:t> </a:t>
          </a:r>
          <a:r>
            <a:rPr lang="de-DE" sz="1800" kern="1200" dirty="0" err="1">
              <a:latin typeface="+mn-lt"/>
            </a:rPr>
            <a:t>kriteriengeleitet</a:t>
          </a:r>
          <a:r>
            <a:rPr lang="de-DE" sz="1800" kern="1200" dirty="0">
              <a:latin typeface="+mn-lt"/>
            </a:rPr>
            <a:t> auswählen und beurteilen</a:t>
          </a:r>
          <a:endParaRPr lang="de-DE" sz="1800" kern="1200" dirty="0">
            <a:solidFill>
              <a:prstClr val="white"/>
            </a:solidFill>
            <a:latin typeface="+mn-lt"/>
            <a:ea typeface="ＭＳ Ｐゴシック"/>
            <a:cs typeface="ＭＳ Ｐゴシック"/>
          </a:endParaRPr>
        </a:p>
      </dsp:txBody>
      <dsp:txXfrm>
        <a:off x="1150986" y="2468470"/>
        <a:ext cx="6406253" cy="493520"/>
      </dsp:txXfrm>
    </dsp:sp>
    <dsp:sp modelId="{E56E2C3E-B6D1-C248-AEF9-FB2B327969B2}">
      <dsp:nvSpPr>
        <dsp:cNvPr id="0" name=""/>
        <dsp:cNvSpPr/>
      </dsp:nvSpPr>
      <dsp:spPr>
        <a:xfrm>
          <a:off x="842536" y="2406780"/>
          <a:ext cx="616900" cy="616900"/>
        </a:xfrm>
        <a:prstGeom prst="ellipse">
          <a:avLst/>
        </a:prstGeom>
        <a:solidFill>
          <a:prstClr val="white">
            <a:hueOff val="0"/>
            <a:satOff val="0"/>
            <a:lumOff val="0"/>
            <a:alphaOff val="0"/>
          </a:prstClr>
        </a:solidFill>
        <a:ln w="25400" cap="flat" cmpd="sng" algn="ctr">
          <a:solidFill>
            <a:schemeClr val="tx2"/>
          </a:solidFill>
          <a:prstDash val="solid"/>
        </a:ln>
        <a:effectLst/>
      </dsp:spPr>
      <dsp:style>
        <a:lnRef idx="2">
          <a:scrgbClr r="0" g="0" b="0"/>
        </a:lnRef>
        <a:fillRef idx="1">
          <a:scrgbClr r="0" g="0" b="0"/>
        </a:fillRef>
        <a:effectRef idx="0">
          <a:scrgbClr r="0" g="0" b="0"/>
        </a:effectRef>
        <a:fontRef idx="minor"/>
      </dsp:style>
    </dsp:sp>
    <dsp:sp modelId="{5F305E3E-0884-4440-B909-0F47159B841F}">
      <dsp:nvSpPr>
        <dsp:cNvPr id="0" name=""/>
        <dsp:cNvSpPr/>
      </dsp:nvSpPr>
      <dsp:spPr>
        <a:xfrm>
          <a:off x="1072787" y="3209185"/>
          <a:ext cx="6484451" cy="493520"/>
        </a:xfrm>
        <a:prstGeom prst="rect">
          <a:avLst/>
        </a:prstGeom>
        <a:solidFill>
          <a:srgbClr val="F8B44F"/>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5569" tIns="40640" rIns="40640" bIns="40640" numCol="1" spcCol="1270" anchor="ctr" anchorCtr="0">
          <a:noAutofit/>
        </a:bodyPr>
        <a:lstStyle/>
        <a:p>
          <a:pPr marL="0" lvl="0" indent="0" algn="l" defTabSz="844550">
            <a:lnSpc>
              <a:spcPct val="90000"/>
            </a:lnSpc>
            <a:spcBef>
              <a:spcPct val="0"/>
            </a:spcBef>
            <a:spcAft>
              <a:spcPct val="35000"/>
            </a:spcAft>
            <a:buNone/>
          </a:pPr>
          <a:r>
            <a:rPr lang="de-DE" sz="1800" kern="1200" dirty="0">
              <a:solidFill>
                <a:prstClr val="white"/>
              </a:solidFill>
              <a:latin typeface="+mn-lt"/>
              <a:ea typeface="ＭＳ Ｐゴシック"/>
              <a:cs typeface="ＭＳ Ｐゴシック"/>
            </a:rPr>
            <a:t>5 </a:t>
          </a:r>
          <a:r>
            <a:rPr lang="de-DE" sz="1800" i="1" kern="1200" dirty="0">
              <a:solidFill>
                <a:prstClr val="white"/>
              </a:solidFill>
              <a:latin typeface="+mn-lt"/>
              <a:ea typeface="ＭＳ Ｐゴシック"/>
              <a:cs typeface="ＭＳ Ｐゴシック"/>
            </a:rPr>
            <a:t>Lernvideos </a:t>
          </a:r>
          <a:r>
            <a:rPr lang="de-DE" sz="1800" kern="1200" dirty="0">
              <a:solidFill>
                <a:prstClr val="white"/>
              </a:solidFill>
              <a:latin typeface="+mn-lt"/>
              <a:ea typeface="ＭＳ Ｐゴシック"/>
              <a:cs typeface="ＭＳ Ｐゴシック"/>
            </a:rPr>
            <a:t>produzieren</a:t>
          </a:r>
        </a:p>
      </dsp:txBody>
      <dsp:txXfrm>
        <a:off x="1072787" y="3209185"/>
        <a:ext cx="6484451" cy="493520"/>
      </dsp:txXfrm>
    </dsp:sp>
    <dsp:sp modelId="{990FF775-A53C-1248-BDBE-45AFF27EBCF9}">
      <dsp:nvSpPr>
        <dsp:cNvPr id="0" name=""/>
        <dsp:cNvSpPr/>
      </dsp:nvSpPr>
      <dsp:spPr>
        <a:xfrm>
          <a:off x="764337" y="3147495"/>
          <a:ext cx="616900" cy="616900"/>
        </a:xfrm>
        <a:prstGeom prst="ellipse">
          <a:avLst/>
        </a:prstGeom>
        <a:solidFill>
          <a:srgbClr val="FFFFFF">
            <a:hueOff val="0"/>
            <a:satOff val="0"/>
            <a:lumOff val="0"/>
            <a:alphaOff val="0"/>
          </a:srgbClr>
        </a:solidFill>
        <a:ln w="25400" cap="flat" cmpd="sng" algn="ctr">
          <a:solidFill>
            <a:srgbClr val="F8B44F"/>
          </a:solidFill>
          <a:prstDash val="solid"/>
        </a:ln>
        <a:effectLst/>
      </dsp:spPr>
      <dsp:style>
        <a:lnRef idx="2">
          <a:scrgbClr r="0" g="0" b="0"/>
        </a:lnRef>
        <a:fillRef idx="1">
          <a:scrgbClr r="0" g="0" b="0"/>
        </a:fillRef>
        <a:effectRef idx="0">
          <a:scrgbClr r="0" g="0" b="0"/>
        </a:effectRef>
        <a:fontRef idx="minor"/>
      </dsp:style>
    </dsp:sp>
    <dsp:sp modelId="{8F365E70-E284-A843-9127-77E40E9FF377}">
      <dsp:nvSpPr>
        <dsp:cNvPr id="0" name=""/>
        <dsp:cNvSpPr/>
      </dsp:nvSpPr>
      <dsp:spPr>
        <a:xfrm>
          <a:off x="827873" y="3949357"/>
          <a:ext cx="6729365" cy="49352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1732" tIns="45720" rIns="45720" bIns="45720" numCol="1" spcCol="1270" anchor="ctr" anchorCtr="0">
          <a:noAutofit/>
        </a:bodyPr>
        <a:lstStyle/>
        <a:p>
          <a:pPr marL="0" lvl="0" indent="0" algn="l" defTabSz="844550">
            <a:lnSpc>
              <a:spcPct val="90000"/>
            </a:lnSpc>
            <a:spcBef>
              <a:spcPct val="0"/>
            </a:spcBef>
            <a:spcAft>
              <a:spcPct val="35000"/>
            </a:spcAft>
            <a:buNone/>
          </a:pPr>
          <a:r>
            <a:rPr lang="de-DE" sz="1800" i="0" kern="1200" dirty="0"/>
            <a:t> 6 </a:t>
          </a:r>
          <a:r>
            <a:rPr lang="de-DE" sz="1800" i="1" kern="1200" dirty="0"/>
            <a:t>OER </a:t>
          </a:r>
          <a:r>
            <a:rPr lang="de-DE" sz="1800" i="0" kern="1200" dirty="0"/>
            <a:t>– Fragen des Datenschutzes</a:t>
          </a:r>
        </a:p>
      </dsp:txBody>
      <dsp:txXfrm>
        <a:off x="827873" y="3949357"/>
        <a:ext cx="6729365" cy="493520"/>
      </dsp:txXfrm>
    </dsp:sp>
    <dsp:sp modelId="{DA8DA201-DC19-3F44-B796-A4863B201AF0}">
      <dsp:nvSpPr>
        <dsp:cNvPr id="0" name=""/>
        <dsp:cNvSpPr/>
      </dsp:nvSpPr>
      <dsp:spPr>
        <a:xfrm>
          <a:off x="519423" y="3887667"/>
          <a:ext cx="616900" cy="61690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72046F8-1CC7-0241-842F-D9AA2124631B}">
      <dsp:nvSpPr>
        <dsp:cNvPr id="0" name=""/>
        <dsp:cNvSpPr/>
      </dsp:nvSpPr>
      <dsp:spPr>
        <a:xfrm>
          <a:off x="380946" y="4690071"/>
          <a:ext cx="7176292" cy="493520"/>
        </a:xfrm>
        <a:prstGeom prst="rect">
          <a:avLst/>
        </a:prstGeom>
        <a:solidFill>
          <a:schemeClr val="tx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1732" tIns="45720" rIns="45720" bIns="45720" numCol="1" spcCol="1270" anchor="ctr" anchorCtr="0">
          <a:noAutofit/>
        </a:bodyPr>
        <a:lstStyle/>
        <a:p>
          <a:pPr marL="0" lvl="0" indent="0" algn="l" defTabSz="800100">
            <a:lnSpc>
              <a:spcPct val="90000"/>
            </a:lnSpc>
            <a:spcBef>
              <a:spcPct val="0"/>
            </a:spcBef>
            <a:spcAft>
              <a:spcPct val="35000"/>
            </a:spcAft>
            <a:buNone/>
          </a:pPr>
          <a:r>
            <a:rPr lang="de-DE" sz="1800" kern="1200" dirty="0">
              <a:solidFill>
                <a:prstClr val="white"/>
              </a:solidFill>
              <a:latin typeface="+mn-lt"/>
              <a:ea typeface="ＭＳ Ｐゴシック"/>
              <a:cs typeface="ＭＳ Ｐゴシック"/>
            </a:rPr>
            <a:t> 7 Mathematikunterricht im </a:t>
          </a:r>
          <a:r>
            <a:rPr lang="de-DE" sz="1800" i="1" kern="1200" dirty="0">
              <a:solidFill>
                <a:prstClr val="white"/>
              </a:solidFill>
              <a:latin typeface="+mn-lt"/>
              <a:ea typeface="ＭＳ Ｐゴシック"/>
              <a:cs typeface="ＭＳ Ｐゴシック"/>
            </a:rPr>
            <a:t>Learning Management System</a:t>
          </a:r>
          <a:r>
            <a:rPr lang="de-DE" sz="1800" kern="1200" dirty="0">
              <a:solidFill>
                <a:prstClr val="white"/>
              </a:solidFill>
              <a:latin typeface="+mn-lt"/>
              <a:ea typeface="ＭＳ Ｐゴシック"/>
              <a:cs typeface="ＭＳ Ｐゴシック"/>
            </a:rPr>
            <a:t> planen</a:t>
          </a:r>
          <a:endParaRPr lang="de-DE" sz="1800" kern="1200" dirty="0">
            <a:latin typeface="+mn-lt"/>
          </a:endParaRPr>
        </a:p>
      </dsp:txBody>
      <dsp:txXfrm>
        <a:off x="380946" y="4690071"/>
        <a:ext cx="7176292" cy="493520"/>
      </dsp:txXfrm>
    </dsp:sp>
    <dsp:sp modelId="{456F5C5D-68EF-6E48-8FA6-F7A1CA4B5B4A}">
      <dsp:nvSpPr>
        <dsp:cNvPr id="0" name=""/>
        <dsp:cNvSpPr/>
      </dsp:nvSpPr>
      <dsp:spPr>
        <a:xfrm>
          <a:off x="72496" y="4628381"/>
          <a:ext cx="616900" cy="61690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3C42287-BBCD-194E-8FCC-4BC0753B332B}" type="datetimeFigureOut">
              <a:rPr lang="de-DE" smtClean="0"/>
              <a:pPr/>
              <a:t>22.06.2023</a:t>
            </a:fld>
            <a:endParaRPr lang="de-DE"/>
          </a:p>
        </p:txBody>
      </p:sp>
      <p:sp>
        <p:nvSpPr>
          <p:cNvPr id="4" name="Fußzeilenplatzhalt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2F6D5D-152F-9C4D-8D9D-F0D4C7E2218B}" type="slidenum">
              <a:rPr lang="de-DE" smtClean="0"/>
              <a:pPr/>
              <a:t>‹Nr.›</a:t>
            </a:fld>
            <a:endParaRPr lang="de-DE"/>
          </a:p>
        </p:txBody>
      </p:sp>
    </p:spTree>
    <p:extLst>
      <p:ext uri="{BB962C8B-B14F-4D97-AF65-F5344CB8AC3E}">
        <p14:creationId xmlns:p14="http://schemas.microsoft.com/office/powerpoint/2010/main" val="46940265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vl1pPr>
          </a:lstStyle>
          <a:p>
            <a:endParaRPr lang="de-DE"/>
          </a:p>
        </p:txBody>
      </p:sp>
      <p:sp>
        <p:nvSpPr>
          <p:cNvPr id="10243"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vl1pPr>
          </a:lstStyle>
          <a:p>
            <a:endParaRPr lang="de-DE"/>
          </a:p>
        </p:txBody>
      </p:sp>
      <p:sp>
        <p:nvSpPr>
          <p:cNvPr id="1024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024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024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vl1pPr>
          </a:lstStyle>
          <a:p>
            <a:endParaRPr lang="de-DE"/>
          </a:p>
        </p:txBody>
      </p:sp>
      <p:sp>
        <p:nvSpPr>
          <p:cNvPr id="1024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fld id="{FAF12454-57A3-5346-8AD1-8A7E704F94A5}" type="slidenum">
              <a:rPr lang="de-DE"/>
              <a:pPr/>
              <a:t>‹Nr.›</a:t>
            </a:fld>
            <a:endParaRPr lang="de-DE"/>
          </a:p>
        </p:txBody>
      </p:sp>
    </p:spTree>
    <p:extLst>
      <p:ext uri="{BB962C8B-B14F-4D97-AF65-F5344CB8AC3E}">
        <p14:creationId xmlns:p14="http://schemas.microsoft.com/office/powerpoint/2010/main" val="2294540302"/>
      </p:ext>
    </p:extLst>
  </p:cSld>
  <p:clrMap bg1="lt1" tx1="dk1" bg2="lt2" tx2="dk2" accent1="accent1" accent2="accent2" accent3="accent3" accent4="accent4" accent5="accent5" accent6="accent6" hlink="hlink" folHlink="folHlink"/>
  <p:hf hdr="0" ftr="0" dt="0"/>
  <p:notesStyle>
    <a:lvl1pPr algn="l" rtl="0" fontAlgn="base">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fontAlgn="base">
      <a:spcBef>
        <a:spcPct val="30000"/>
      </a:spcBef>
      <a:spcAft>
        <a:spcPct val="0"/>
      </a:spcAft>
      <a:defRPr sz="1200" kern="1200">
        <a:solidFill>
          <a:schemeClr val="tx1"/>
        </a:solidFill>
        <a:latin typeface="Arial" charset="0"/>
        <a:ea typeface="ＭＳ Ｐゴシック" charset="-128"/>
        <a:cs typeface="+mn-cs"/>
      </a:defRPr>
    </a:lvl2pPr>
    <a:lvl3pPr marL="914400" algn="l" rtl="0" fontAlgn="base">
      <a:spcBef>
        <a:spcPct val="30000"/>
      </a:spcBef>
      <a:spcAft>
        <a:spcPct val="0"/>
      </a:spcAft>
      <a:defRPr sz="1200" kern="1200">
        <a:solidFill>
          <a:schemeClr val="tx1"/>
        </a:solidFill>
        <a:latin typeface="Arial" charset="0"/>
        <a:ea typeface="ＭＳ Ｐゴシック" charset="-128"/>
        <a:cs typeface="+mn-cs"/>
      </a:defRPr>
    </a:lvl3pPr>
    <a:lvl4pPr marL="1371600" algn="l" rtl="0" fontAlgn="base">
      <a:spcBef>
        <a:spcPct val="30000"/>
      </a:spcBef>
      <a:spcAft>
        <a:spcPct val="0"/>
      </a:spcAft>
      <a:defRPr sz="1200" kern="1200">
        <a:solidFill>
          <a:schemeClr val="tx1"/>
        </a:solidFill>
        <a:latin typeface="Arial" charset="0"/>
        <a:ea typeface="ＭＳ Ｐゴシック" charset="-128"/>
        <a:cs typeface="+mn-cs"/>
      </a:defRPr>
    </a:lvl4pPr>
    <a:lvl5pPr marL="1828800" algn="l" rtl="0" fontAlgn="base">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AF12454-57A3-5346-8AD1-8A7E704F94A5}" type="slidenum">
              <a:rPr kumimoji="0" lang="de-DE"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3</a:t>
            </a:fld>
            <a:endParaRPr kumimoji="0" lang="de-DE" sz="1200" b="0" i="0" u="none" strike="noStrike" kern="1200" cap="none" spc="0" normalizeH="0" baseline="0" noProof="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256742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In Baustein 5 ist v. a. der Job „Medien adaptieren und gestalten“ relevant. </a:t>
            </a:r>
          </a:p>
        </p:txBody>
      </p:sp>
      <p:sp>
        <p:nvSpPr>
          <p:cNvPr id="4" name="Foliennummernplatzhalter 3"/>
          <p:cNvSpPr>
            <a:spLocks noGrp="1"/>
          </p:cNvSpPr>
          <p:nvPr>
            <p:ph type="sldNum" sz="quarter" idx="5"/>
          </p:nvPr>
        </p:nvSpPr>
        <p:spPr/>
        <p:txBody>
          <a:bodyPr/>
          <a:lstStyle/>
          <a:p>
            <a:fld id="{FAF12454-57A3-5346-8AD1-8A7E704F94A5}" type="slidenum">
              <a:rPr lang="de-DE" smtClean="0"/>
              <a:pPr/>
              <a:t>12</a:t>
            </a:fld>
            <a:endParaRPr lang="de-DE"/>
          </a:p>
        </p:txBody>
      </p:sp>
    </p:spTree>
    <p:extLst>
      <p:ext uri="{BB962C8B-B14F-4D97-AF65-F5344CB8AC3E}">
        <p14:creationId xmlns:p14="http://schemas.microsoft.com/office/powerpoint/2010/main" val="18991500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13</a:t>
            </a:fld>
            <a:endParaRPr lang="de-DE"/>
          </a:p>
        </p:txBody>
      </p:sp>
    </p:spTree>
    <p:extLst>
      <p:ext uri="{BB962C8B-B14F-4D97-AF65-F5344CB8AC3E}">
        <p14:creationId xmlns:p14="http://schemas.microsoft.com/office/powerpoint/2010/main" val="17643748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14</a:t>
            </a:fld>
            <a:endParaRPr lang="de-DE"/>
          </a:p>
        </p:txBody>
      </p:sp>
    </p:spTree>
    <p:extLst>
      <p:ext uri="{BB962C8B-B14F-4D97-AF65-F5344CB8AC3E}">
        <p14:creationId xmlns:p14="http://schemas.microsoft.com/office/powerpoint/2010/main" val="3375765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Phase muss nach 30 Minuten beendet werden, auch wenn die Gruppen noch nicht alle Videos gesehen und diskutiert haben. Anschließend werden Wortmeldungen im Plenum diskutiert zu der Frage „Welche Gestaltungsideen wollen Sie für die eigene Videoproduktion übernehmen?“</a:t>
            </a:r>
          </a:p>
          <a:p>
            <a:r>
              <a:rPr lang="de-DE" dirty="0"/>
              <a:t>Es ist denkbar, die Gruppen hier sammeln zu lassen und dann die Arbeitsergebnisse verbal zusammen zu tragen. Alternativ wäre es auch eine Möglichkeit, eine Online-Pinnwand, ein </a:t>
            </a:r>
            <a:r>
              <a:rPr lang="de-DE" dirty="0" err="1"/>
              <a:t>Etherpad</a:t>
            </a:r>
            <a:r>
              <a:rPr lang="de-DE" dirty="0"/>
              <a:t> oder ein kollaboratives Textdokument für die Sammlung der Ergebnisse zu nutzen. Eventuell müsste dafür etwas mehr Zeit eingeplant werden.</a:t>
            </a:r>
          </a:p>
          <a:p>
            <a:endParaRPr lang="de-DE"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Arbeitsblatt: DZLM-DigMA-BS5-Lernvideos-Produzieren-AB.docx</a:t>
            </a:r>
          </a:p>
          <a:p>
            <a:endParaRPr lang="de-DE" dirty="0"/>
          </a:p>
        </p:txBody>
      </p:sp>
      <p:sp>
        <p:nvSpPr>
          <p:cNvPr id="4" name="Foliennummernplatzhalter 3"/>
          <p:cNvSpPr>
            <a:spLocks noGrp="1"/>
          </p:cNvSpPr>
          <p:nvPr>
            <p:ph type="sldNum" sz="quarter" idx="10"/>
          </p:nvPr>
        </p:nvSpPr>
        <p:spPr/>
        <p:txBody>
          <a:bodyPr/>
          <a:lstStyle/>
          <a:p>
            <a:fld id="{9C3112E8-73F6-4579-8FD8-BEEB32293F38}" type="slidenum">
              <a:rPr lang="de-DE" smtClean="0"/>
              <a:pPr/>
              <a:t>15</a:t>
            </a:fld>
            <a:endParaRPr lang="de-DE"/>
          </a:p>
        </p:txBody>
      </p:sp>
    </p:spTree>
    <p:extLst>
      <p:ext uri="{BB962C8B-B14F-4D97-AF65-F5344CB8AC3E}">
        <p14:creationId xmlns:p14="http://schemas.microsoft.com/office/powerpoint/2010/main" val="2706302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Siehe dazu auch Zusatzmaterial „DZLM-DigMA-BS4-CAKE-ZB.pdf“ und Erarbeitung in der Fortbildung aus BS4.</a:t>
            </a:r>
          </a:p>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16</a:t>
            </a:fld>
            <a:endParaRPr lang="de-DE"/>
          </a:p>
        </p:txBody>
      </p:sp>
    </p:spTree>
    <p:extLst>
      <p:ext uri="{BB962C8B-B14F-4D97-AF65-F5344CB8AC3E}">
        <p14:creationId xmlns:p14="http://schemas.microsoft.com/office/powerpoint/2010/main" val="37614314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Durch das Aktivieren vom Vorwissen ist v. a. der Job „Medien beurteilen und auswählen“ in diesem Abschnitt adressiert worden. Dies ist aber durchaus relevant, bevor man in die Eigenproduktion übergeht. </a:t>
            </a:r>
          </a:p>
        </p:txBody>
      </p:sp>
      <p:sp>
        <p:nvSpPr>
          <p:cNvPr id="4" name="Foliennummernplatzhalter 3"/>
          <p:cNvSpPr>
            <a:spLocks noGrp="1"/>
          </p:cNvSpPr>
          <p:nvPr>
            <p:ph type="sldNum" sz="quarter" idx="5"/>
          </p:nvPr>
        </p:nvSpPr>
        <p:spPr/>
        <p:txBody>
          <a:bodyPr/>
          <a:lstStyle/>
          <a:p>
            <a:fld id="{FAF12454-57A3-5346-8AD1-8A7E704F94A5}" type="slidenum">
              <a:rPr lang="de-DE" smtClean="0"/>
              <a:pPr/>
              <a:t>17</a:t>
            </a:fld>
            <a:endParaRPr lang="de-DE"/>
          </a:p>
        </p:txBody>
      </p:sp>
    </p:spTree>
    <p:extLst>
      <p:ext uri="{BB962C8B-B14F-4D97-AF65-F5344CB8AC3E}">
        <p14:creationId xmlns:p14="http://schemas.microsoft.com/office/powerpoint/2010/main" val="18991500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18</a:t>
            </a:fld>
            <a:endParaRPr lang="de-DE"/>
          </a:p>
        </p:txBody>
      </p:sp>
    </p:spTree>
    <p:extLst>
      <p:ext uri="{BB962C8B-B14F-4D97-AF65-F5344CB8AC3E}">
        <p14:creationId xmlns:p14="http://schemas.microsoft.com/office/powerpoint/2010/main" val="38094057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19</a:t>
            </a:fld>
            <a:endParaRPr lang="de-DE"/>
          </a:p>
        </p:txBody>
      </p:sp>
    </p:spTree>
    <p:extLst>
      <p:ext uri="{BB962C8B-B14F-4D97-AF65-F5344CB8AC3E}">
        <p14:creationId xmlns:p14="http://schemas.microsoft.com/office/powerpoint/2010/main" val="11248030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Hier werden die beiden Möglichkeiten zur Videoproduktion vorgestellt, die anschließend bei der Videoproduktion genutzt werden sollen.</a:t>
            </a:r>
          </a:p>
          <a:p>
            <a:endParaRPr lang="de-DE"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Arbeitsblatt: DZLM-DigMA-BS5-Lernvideos-Produzieren-AB.docx</a:t>
            </a:r>
          </a:p>
          <a:p>
            <a:endParaRPr lang="de-DE" dirty="0"/>
          </a:p>
        </p:txBody>
      </p:sp>
      <p:sp>
        <p:nvSpPr>
          <p:cNvPr id="4" name="Foliennummernplatzhalter 3"/>
          <p:cNvSpPr>
            <a:spLocks noGrp="1"/>
          </p:cNvSpPr>
          <p:nvPr>
            <p:ph type="sldNum" sz="quarter" idx="10"/>
          </p:nvPr>
        </p:nvSpPr>
        <p:spPr/>
        <p:txBody>
          <a:bodyPr/>
          <a:lstStyle/>
          <a:p>
            <a:fld id="{9C3112E8-73F6-4579-8FD8-BEEB32293F38}" type="slidenum">
              <a:rPr lang="de-DE" smtClean="0"/>
              <a:pPr/>
              <a:t>20</a:t>
            </a:fld>
            <a:endParaRPr lang="de-DE"/>
          </a:p>
        </p:txBody>
      </p:sp>
    </p:spTree>
    <p:extLst>
      <p:ext uri="{BB962C8B-B14F-4D97-AF65-F5344CB8AC3E}">
        <p14:creationId xmlns:p14="http://schemas.microsoft.com/office/powerpoint/2010/main" val="27780840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Arbeitsblatt: DZLM-DigMA-BS5-Lernvideos-Produzieren-AB.docx</a:t>
            </a:r>
          </a:p>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21</a:t>
            </a:fld>
            <a:endParaRPr lang="de-DE"/>
          </a:p>
        </p:txBody>
      </p:sp>
    </p:spTree>
    <p:extLst>
      <p:ext uri="{BB962C8B-B14F-4D97-AF65-F5344CB8AC3E}">
        <p14:creationId xmlns:p14="http://schemas.microsoft.com/office/powerpoint/2010/main" val="375920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4</a:t>
            </a:fld>
            <a:endParaRPr lang="de-DE"/>
          </a:p>
        </p:txBody>
      </p:sp>
    </p:spTree>
    <p:extLst>
      <p:ext uri="{BB962C8B-B14F-4D97-AF65-F5344CB8AC3E}">
        <p14:creationId xmlns:p14="http://schemas.microsoft.com/office/powerpoint/2010/main" val="14627860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Folie stellt die Vielfalt verschiedener </a:t>
            </a:r>
            <a:r>
              <a:rPr lang="de-DE" b="1" u="none" dirty="0"/>
              <a:t>einfacher</a:t>
            </a:r>
            <a:r>
              <a:rPr lang="de-DE" dirty="0"/>
              <a:t> Produktionsmethoden dar. </a:t>
            </a:r>
          </a:p>
          <a:p>
            <a:r>
              <a:rPr lang="de-DE" dirty="0"/>
              <a:t>Ziel der Veranstaltung ist es, eine passende Produktionsmethode zu finden, ein eigenes fachbezogenes Video zu produzieren und den Transfer in den eigenen Unterricht und damit die Videoproduktion durch die eigenen Schülerinnen und Schüler zu planen.</a:t>
            </a:r>
          </a:p>
          <a:p>
            <a:r>
              <a:rPr lang="de-DE" dirty="0"/>
              <a:t>Deshalb fokussiert diese Folie auf möglichst einfache Produktionsmethoden, die unmittelbar umgesetzt werden können.</a:t>
            </a:r>
          </a:p>
          <a:p>
            <a:endParaRPr lang="de-DE" dirty="0"/>
          </a:p>
          <a:p>
            <a:r>
              <a:rPr lang="de-DE" dirty="0"/>
              <a:t>Videos von Jens Lindström</a:t>
            </a:r>
            <a:r>
              <a:rPr lang="de-DE" baseline="0" dirty="0"/>
              <a:t> (siehe Arbeitsblatt).</a:t>
            </a:r>
            <a:endParaRPr lang="de-DE" dirty="0"/>
          </a:p>
        </p:txBody>
      </p:sp>
      <p:sp>
        <p:nvSpPr>
          <p:cNvPr id="4" name="Foliennummernplatzhalter 3"/>
          <p:cNvSpPr>
            <a:spLocks noGrp="1"/>
          </p:cNvSpPr>
          <p:nvPr>
            <p:ph type="sldNum" sz="quarter" idx="10"/>
          </p:nvPr>
        </p:nvSpPr>
        <p:spPr/>
        <p:txBody>
          <a:bodyPr/>
          <a:lstStyle/>
          <a:p>
            <a:fld id="{9C3112E8-73F6-4579-8FD8-BEEB32293F38}" type="slidenum">
              <a:rPr lang="de-DE" smtClean="0"/>
              <a:pPr/>
              <a:t>22</a:t>
            </a:fld>
            <a:endParaRPr lang="de-DE"/>
          </a:p>
        </p:txBody>
      </p:sp>
    </p:spTree>
    <p:extLst>
      <p:ext uri="{BB962C8B-B14F-4D97-AF65-F5344CB8AC3E}">
        <p14:creationId xmlns:p14="http://schemas.microsoft.com/office/powerpoint/2010/main" val="11587412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Folie stellt die Vielfalt verschiedener </a:t>
            </a:r>
            <a:r>
              <a:rPr lang="de-DE" b="1" u="none" dirty="0"/>
              <a:t>aufwändiger</a:t>
            </a:r>
            <a:r>
              <a:rPr lang="de-DE" dirty="0"/>
              <a:t> Produktionsmethoden dar. </a:t>
            </a:r>
          </a:p>
          <a:p>
            <a:r>
              <a:rPr lang="de-DE" dirty="0"/>
              <a:t>Diese sollten eher als Aufnahmeverfahren für Fortgeschrittene betrachtet werden, die zusätzliche Vorbereitungs- und/oder Durchführungszeit benötigen. </a:t>
            </a:r>
          </a:p>
          <a:p>
            <a:r>
              <a:rPr lang="de-DE" dirty="0"/>
              <a:t>Die Fortbildungsperson sollte an dieser Stelle die Folie nicht vorlesen. Eher könnten die Teilnehmenden gefragt werden, ob und welche Vorerfahrungen sie bereits mit den hier dargestellten Aufnahmeverfahren haben.</a:t>
            </a:r>
          </a:p>
        </p:txBody>
      </p:sp>
      <p:sp>
        <p:nvSpPr>
          <p:cNvPr id="4" name="Foliennummernplatzhalter 3"/>
          <p:cNvSpPr>
            <a:spLocks noGrp="1"/>
          </p:cNvSpPr>
          <p:nvPr>
            <p:ph type="sldNum" sz="quarter" idx="10"/>
          </p:nvPr>
        </p:nvSpPr>
        <p:spPr/>
        <p:txBody>
          <a:bodyPr/>
          <a:lstStyle/>
          <a:p>
            <a:fld id="{9C3112E8-73F6-4579-8FD8-BEEB32293F38}" type="slidenum">
              <a:rPr lang="de-DE" smtClean="0"/>
              <a:pPr/>
              <a:t>23</a:t>
            </a:fld>
            <a:endParaRPr lang="de-DE"/>
          </a:p>
        </p:txBody>
      </p:sp>
    </p:spTree>
    <p:extLst>
      <p:ext uri="{BB962C8B-B14F-4D97-AF65-F5344CB8AC3E}">
        <p14:creationId xmlns:p14="http://schemas.microsoft.com/office/powerpoint/2010/main" val="6579641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Übliche Stative (Dreibein) sind gut geeignet, um nach vorne zu Filmen – zum Beispiel auf eine Tafel.</a:t>
            </a:r>
          </a:p>
          <a:p>
            <a:r>
              <a:rPr lang="de-DE" dirty="0"/>
              <a:t>Es gibt verschiedene Varianten, um auf einem Tisch ein Blatt Papier zu filmen. </a:t>
            </a:r>
          </a:p>
          <a:p>
            <a:r>
              <a:rPr lang="de-DE" dirty="0"/>
              <a:t>Die Stativarme (oben) wackeln sehr schnell, wenn man den Tisch leicht bewegt, sind deshalb nur bedingt empfehlenswert oder sollten an einem anderen Möbelstück montiert werden, als  dem, an dem man arbeitet (z. B. Fensterbank).</a:t>
            </a:r>
          </a:p>
          <a:p>
            <a:r>
              <a:rPr lang="de-DE" dirty="0"/>
              <a:t>Die stabileren Varianten sind ein Buch, selbstgebauter Holzauflage oder IKEA-Kiste mit Bohrloch (für die Kamera).</a:t>
            </a:r>
          </a:p>
          <a:p>
            <a:r>
              <a:rPr lang="de-DE" dirty="0"/>
              <a:t>Das Buch ist das einfachste Stativ, klappt aber nur mit einem Tablet und nicht mit einem Smartphone. Es fällt auch am leichtesten um, wenn man dagegen stößt. Außerdem blockieren die Buchseiten eine Menge Sonnenlicht, wodurch das Video dunkel werden kann bzw. Schatten wirft.</a:t>
            </a:r>
          </a:p>
          <a:p>
            <a:r>
              <a:rPr lang="de-DE" dirty="0"/>
              <a:t>Die Holz- und IKEA-Variante lassen jeweils mehr Licht durch. Insbesondere die Ikea-Kiste lässt aber nur wenig Bewegungsspielraum für die Hände.</a:t>
            </a:r>
          </a:p>
          <a:p>
            <a:r>
              <a:rPr lang="de-DE" dirty="0"/>
              <a:t>In der Bildschirmaufnahme-Variante (unten rechts) wird kein Stativ benötigt, da nur der Bildschirm des Tablets aufgenommen wird.</a:t>
            </a:r>
          </a:p>
          <a:p>
            <a:r>
              <a:rPr lang="de-DE" dirty="0"/>
              <a:t>Alternativ kann auch ein eigenes Stativ gebastelt werden (siehe dazu das Video vom Arbeitsblatt).</a:t>
            </a:r>
          </a:p>
        </p:txBody>
      </p:sp>
      <p:sp>
        <p:nvSpPr>
          <p:cNvPr id="4" name="Foliennummernplatzhalter 3"/>
          <p:cNvSpPr>
            <a:spLocks noGrp="1"/>
          </p:cNvSpPr>
          <p:nvPr>
            <p:ph type="sldNum" sz="quarter" idx="5"/>
          </p:nvPr>
        </p:nvSpPr>
        <p:spPr/>
        <p:txBody>
          <a:bodyPr/>
          <a:lstStyle/>
          <a:p>
            <a:fld id="{FAF12454-57A3-5346-8AD1-8A7E704F94A5}" type="slidenum">
              <a:rPr lang="de-DE" smtClean="0"/>
              <a:pPr/>
              <a:t>24</a:t>
            </a:fld>
            <a:endParaRPr lang="de-DE"/>
          </a:p>
        </p:txBody>
      </p:sp>
    </p:spTree>
    <p:extLst>
      <p:ext uri="{BB962C8B-B14F-4D97-AF65-F5344CB8AC3E}">
        <p14:creationId xmlns:p14="http://schemas.microsoft.com/office/powerpoint/2010/main" val="41466321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Dieser Arbeitsauftrag ist </a:t>
            </a:r>
            <a:r>
              <a:rPr lang="de-DE" b="1" u="sng" dirty="0"/>
              <a:t>optional</a:t>
            </a:r>
            <a:r>
              <a:rPr lang="de-DE" dirty="0"/>
              <a:t>, falls mehr Zeit als 3 h zur Verfügung stehen. Es soll ein konkreter Bezug von möglichen Produktionsverfahren zu mathematischen Problemen hergestellt werden.</a:t>
            </a:r>
          </a:p>
          <a:p>
            <a:r>
              <a:rPr lang="de-DE" dirty="0"/>
              <a:t>Letztlich eignen sich verschiedene Produktionsmethoden für verschiedene Probleme (zum Beispiel kann man </a:t>
            </a:r>
            <a:r>
              <a:rPr lang="de-DE" dirty="0" err="1"/>
              <a:t>Rechentutorials</a:t>
            </a:r>
            <a:r>
              <a:rPr lang="de-DE" dirty="0"/>
              <a:t> mit fast allen Produktionsmethoden umsetzen). Allerdings bieten manche Produktionsmethoden wie die Bildschirmaufnahme besonders viele Möglichkeiten. Andere wie das Nutzen eines Greenscreens haben eher wenig Bedeutung für die Mathematik abseits der Integration des Sprechers ohne Hintergrund.</a:t>
            </a:r>
          </a:p>
        </p:txBody>
      </p:sp>
      <p:sp>
        <p:nvSpPr>
          <p:cNvPr id="4" name="Foliennummernplatzhalter 3"/>
          <p:cNvSpPr>
            <a:spLocks noGrp="1"/>
          </p:cNvSpPr>
          <p:nvPr>
            <p:ph type="sldNum" sz="quarter" idx="10"/>
          </p:nvPr>
        </p:nvSpPr>
        <p:spPr/>
        <p:txBody>
          <a:bodyPr/>
          <a:lstStyle/>
          <a:p>
            <a:fld id="{9C3112E8-73F6-4579-8FD8-BEEB32293F38}" type="slidenum">
              <a:rPr lang="de-DE" smtClean="0"/>
              <a:pPr/>
              <a:t>25</a:t>
            </a:fld>
            <a:endParaRPr lang="de-DE"/>
          </a:p>
        </p:txBody>
      </p:sp>
    </p:spTree>
    <p:extLst>
      <p:ext uri="{BB962C8B-B14F-4D97-AF65-F5344CB8AC3E}">
        <p14:creationId xmlns:p14="http://schemas.microsoft.com/office/powerpoint/2010/main" val="40425104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aseline="0" dirty="0"/>
              <a:t>Neben dem Produktionsverfahren und dem Auseinandersetzen der verschiedenen Möglichkeiten darf der Blick auf den fachlichen Lerngegenstand nicht außer Acht gelassen werden. Daher werden hier die Denk- und Wahrnehmungskategorien weiter ausgeschärft. </a:t>
            </a:r>
          </a:p>
          <a:p>
            <a:r>
              <a:rPr lang="de-DE" baseline="0" dirty="0"/>
              <a:t>Auch die dazugehörigen Orientierung sind weiter gefasst.</a:t>
            </a:r>
          </a:p>
          <a:p>
            <a:endParaRPr lang="de-DE" dirty="0"/>
          </a:p>
          <a:p>
            <a:r>
              <a:rPr lang="de-DE" b="1" dirty="0"/>
              <a:t>Denk- und Wahrnehmungskategorien:</a:t>
            </a:r>
          </a:p>
          <a:p>
            <a:r>
              <a:rPr lang="de-DE" dirty="0"/>
              <a:t>Bei der Produktion wird der jeweilige fachliche Lerngegenstadt pointiert und präzise ausgearbeitet. Gleichzeitig wird die Bedeutung von Videos für das Lernen deutlich und Schülerinnen und Schüler erlangen die Kompetenz zur Gestaltung einer Videoproduktion (siehe KMK-Kompetenzen Bereich 3)</a:t>
            </a:r>
          </a:p>
          <a:p>
            <a:endParaRPr lang="de-DE" dirty="0"/>
          </a:p>
          <a:p>
            <a:r>
              <a:rPr lang="de-DE" b="1" dirty="0"/>
              <a:t>Orientierungen</a:t>
            </a:r>
            <a:r>
              <a:rPr lang="de-DE" dirty="0"/>
              <a:t>:</a:t>
            </a:r>
          </a:p>
          <a:p>
            <a:r>
              <a:rPr lang="de-DE" dirty="0"/>
              <a:t>Lernvideos haben großes Potenzial für Darstellungswechsel.</a:t>
            </a:r>
          </a:p>
          <a:p>
            <a:r>
              <a:rPr lang="de-DE" dirty="0"/>
              <a:t>Wenn Lernende in Videos sprechen, können sie ihre eigenen Fachsprache erfahren und reflektieren.</a:t>
            </a:r>
          </a:p>
          <a:p>
            <a:r>
              <a:rPr lang="de-DE" dirty="0"/>
              <a:t>Produktion von Lernvideos bietet eine offene Lernumgebung – durch die Auswahl eigener Verfahren und Beispiele sind sie selbstdifferenzierend.</a:t>
            </a:r>
          </a:p>
          <a:p>
            <a:r>
              <a:rPr lang="de-DE" dirty="0"/>
              <a:t>Das Konzept des Lehrens durch Lernens, was in der Videoproduktion deutlich wird, hat hohes Potenzial für kognitive Aktivierung.</a:t>
            </a:r>
          </a:p>
        </p:txBody>
      </p:sp>
      <p:sp>
        <p:nvSpPr>
          <p:cNvPr id="4" name="Foliennummernplatzhalter 3"/>
          <p:cNvSpPr>
            <a:spLocks noGrp="1"/>
          </p:cNvSpPr>
          <p:nvPr>
            <p:ph type="sldNum" sz="quarter" idx="5"/>
          </p:nvPr>
        </p:nvSpPr>
        <p:spPr/>
        <p:txBody>
          <a:bodyPr/>
          <a:lstStyle/>
          <a:p>
            <a:fld id="{FAF12454-57A3-5346-8AD1-8A7E704F94A5}" type="slidenum">
              <a:rPr lang="de-DE" smtClean="0"/>
              <a:pPr/>
              <a:t>26</a:t>
            </a:fld>
            <a:endParaRPr lang="de-DE"/>
          </a:p>
        </p:txBody>
      </p:sp>
    </p:spTree>
    <p:extLst>
      <p:ext uri="{BB962C8B-B14F-4D97-AF65-F5344CB8AC3E}">
        <p14:creationId xmlns:p14="http://schemas.microsoft.com/office/powerpoint/2010/main" val="18991500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27</a:t>
            </a:fld>
            <a:endParaRPr lang="de-DE"/>
          </a:p>
        </p:txBody>
      </p:sp>
    </p:spTree>
    <p:extLst>
      <p:ext uri="{BB962C8B-B14F-4D97-AF65-F5344CB8AC3E}">
        <p14:creationId xmlns:p14="http://schemas.microsoft.com/office/powerpoint/2010/main" val="9226057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28</a:t>
            </a:fld>
            <a:endParaRPr lang="de-DE"/>
          </a:p>
        </p:txBody>
      </p:sp>
    </p:spTree>
    <p:extLst>
      <p:ext uri="{BB962C8B-B14F-4D97-AF65-F5344CB8AC3E}">
        <p14:creationId xmlns:p14="http://schemas.microsoft.com/office/powerpoint/2010/main" val="23305899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indent="0">
              <a:buFont typeface="Arial" panose="020B0604020202020204" pitchFamily="34" charset="0"/>
              <a:buNone/>
            </a:pPr>
            <a:r>
              <a:rPr lang="de-DE" dirty="0"/>
              <a:t>Diese Folie stellt eine Methode zum Vorgehen bei der Videoproduktion dar. Diese soll Grundlage für die Videoproduktion in der folgenden Phase sein. Ziel ist das bewusste Trennen der Phasen: </a:t>
            </a:r>
          </a:p>
          <a:p>
            <a:pPr marL="171450" indent="-171450">
              <a:buFont typeface="Arial" panose="020B0604020202020204" pitchFamily="34" charset="0"/>
              <a:buChar char="•"/>
            </a:pPr>
            <a:r>
              <a:rPr lang="de-DE" dirty="0"/>
              <a:t>Erst wird ein mögliches Thema gefunden und der Inhalt didaktisch so reduziert, dass er in ein 60-sekündiges Video passt. Dazu können Stichpunkte für Formulierungen und Wortwahl im Video vorgedacht werden. Es sollten auch besonders passende Beispiele angedacht werden, an denen der Inhalt besonders gut erklärt werden kann.</a:t>
            </a:r>
          </a:p>
          <a:p>
            <a:pPr marL="171450" indent="-171450">
              <a:buFont typeface="Arial" panose="020B0604020202020204" pitchFamily="34" charset="0"/>
              <a:buChar char="•"/>
            </a:pPr>
            <a:r>
              <a:rPr lang="de-DE" dirty="0"/>
              <a:t>Dann wird überlegt, wie das Thema möglichst gut und übersichtlich dargestellt werden kann. Wie können Farben eingesetzt werden? Welche Zeichnungen oder Teile von Rechnungen sollten schon vor Videobeginn zu sehen sein und welche werden während des </a:t>
            </a:r>
            <a:r>
              <a:rPr lang="de-DE" dirty="0" err="1"/>
              <a:t>Videodrehs</a:t>
            </a:r>
            <a:r>
              <a:rPr lang="de-DE" dirty="0"/>
              <a:t> entwickelt?</a:t>
            </a:r>
          </a:p>
          <a:p>
            <a:pPr marL="171450" indent="-171450">
              <a:buFont typeface="Arial" panose="020B0604020202020204" pitchFamily="34" charset="0"/>
              <a:buChar char="•"/>
            </a:pPr>
            <a:r>
              <a:rPr lang="de-DE" dirty="0"/>
              <a:t>Anschließend erfolgt die Aufnahme mit Hilfe einer der beiden zu Beginn festgelegten Methoden. In beiden Methoden ist von zentraler Bedeutung, dass das Video an einem Stück aufgenommen wird. In der vorgesehenen Zeitspanne ist keine Zeit für Nachbearbeitung oder das Zusammenfügen von zwei Videoteilen. Die Gruppen sollten das auch nicht versuchen, da sie dann mit großer Wahrscheinlichkeit den Zeitrahmen sprengen.</a:t>
            </a:r>
          </a:p>
          <a:p>
            <a:pPr marL="171450" indent="-171450">
              <a:buFont typeface="Arial" panose="020B0604020202020204" pitchFamily="34" charset="0"/>
              <a:buChar char="•"/>
            </a:pPr>
            <a:r>
              <a:rPr lang="de-DE" dirty="0"/>
              <a:t>Die Nachbearbeitung kann dann entfallen. Das spart extrem viel Zeit und gibt uns die Möglichkeit, den Fokus auf das Drehbuch und das Bühnenbild zu legen.</a:t>
            </a:r>
          </a:p>
          <a:p>
            <a:pPr marL="171450" indent="-171450">
              <a:buFont typeface="Arial" panose="020B0604020202020204" pitchFamily="34" charset="0"/>
              <a:buChar char="•"/>
            </a:pPr>
            <a:r>
              <a:rPr lang="de-DE" dirty="0"/>
              <a:t>Abschließend werden die fertigen Produkte reflektiert.</a:t>
            </a:r>
          </a:p>
          <a:p>
            <a:pPr marL="0" indent="0">
              <a:buFont typeface="Arial" panose="020B0604020202020204" pitchFamily="34" charset="0"/>
              <a:buNone/>
            </a:pPr>
            <a:r>
              <a:rPr lang="de-DE" dirty="0"/>
              <a:t>Darüber hinaus ist in dieser Folie dargestellt, welche Kompetenzen jeweils im Besonderen entwickelt werden können.</a:t>
            </a:r>
          </a:p>
        </p:txBody>
      </p:sp>
      <p:sp>
        <p:nvSpPr>
          <p:cNvPr id="4" name="Foliennummernplatzhalter 3"/>
          <p:cNvSpPr>
            <a:spLocks noGrp="1"/>
          </p:cNvSpPr>
          <p:nvPr>
            <p:ph type="sldNum" sz="quarter" idx="10"/>
          </p:nvPr>
        </p:nvSpPr>
        <p:spPr/>
        <p:txBody>
          <a:bodyPr/>
          <a:lstStyle/>
          <a:p>
            <a:fld id="{9C3112E8-73F6-4579-8FD8-BEEB32293F38}" type="slidenum">
              <a:rPr lang="de-DE" smtClean="0"/>
              <a:pPr/>
              <a:t>29</a:t>
            </a:fld>
            <a:endParaRPr lang="de-DE"/>
          </a:p>
        </p:txBody>
      </p:sp>
    </p:spTree>
    <p:extLst>
      <p:ext uri="{BB962C8B-B14F-4D97-AF65-F5344CB8AC3E}">
        <p14:creationId xmlns:p14="http://schemas.microsoft.com/office/powerpoint/2010/main" val="4532887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Von zentraler Bedeutung in dieser Phase ist, dass die Fortbildungsperson immer wieder auf die zeitliche Gestaltung hinweist. Es sollte also </a:t>
            </a:r>
            <a:r>
              <a:rPr lang="de-DE" b="1" dirty="0"/>
              <a:t>nach 15 Minuten </a:t>
            </a:r>
            <a:r>
              <a:rPr lang="de-DE" dirty="0"/>
              <a:t>deutlich hörbar für alle Gruppen gesagt werden, dass das Drehbuch nun fertig sein und mit dem Bühnenbild begonnen werden sollte. </a:t>
            </a:r>
            <a:r>
              <a:rPr lang="de-DE" b="1" dirty="0"/>
              <a:t>Nach 30 Minuten </a:t>
            </a:r>
            <a:r>
              <a:rPr lang="de-DE" dirty="0"/>
              <a:t>sollte entsprechend angesagt werden, dass das Bühnenbild nun fertig sein und mit dem Videodreh begonnen werden sollte. Außerdem sollte in diesem Zusammenhang darauf hingewiesen werden, dass die Gruppen auf sich aufmerksam machen sollen, wenn sie den Dreh starten. Die anderen Gruppen können so ihre Gesprächslautstärke anpassen. Das reduziert Störgeräusche auf den Aufnahmen. Falls möglich, können einzelne Gruppen auch Flure oder Nachbarräume nutzen. Das Ansagen der Zwischenstände ist zentral wichtig, damit die Gruppen die Zeit auch einhalten. Wenn es nicht angesagt wird, sprengen die Gruppen den zeitlichen Rahmen völlig.</a:t>
            </a:r>
          </a:p>
          <a:p>
            <a:r>
              <a:rPr lang="de-DE" dirty="0"/>
              <a:t>Die Länge des Videos wird hier mit 60 Sekunden angegeben. Anfänger neigen dazu, die Länge zu überziehen. Es kommen also vermutlich Videos mit einer Länge von bis zu 3min raus. Das ist in Ordnung so. Es kann auch deutlich gemacht werden, dass die Videos nicht perfekt sein müssen. Sie müssen lediglich innerhalb der Zeit fertig werden.</a:t>
            </a:r>
          </a:p>
          <a:p>
            <a:endParaRPr lang="de-DE" dirty="0"/>
          </a:p>
          <a:p>
            <a:r>
              <a:rPr lang="de-DE" dirty="0"/>
              <a:t>Eventuell können Ideen für die Umsetzung in Lernvideos benannt werden, zum Beispiel:</a:t>
            </a:r>
          </a:p>
          <a:p>
            <a:pPr marL="0" marR="0" lvl="0" indent="0" algn="l" defTabSz="914400" rtl="0" eaLnBrk="1" fontAlgn="base" latinLnBrk="0" hangingPunct="1">
              <a:lnSpc>
                <a:spcPct val="100000"/>
              </a:lnSpc>
              <a:spcBef>
                <a:spcPct val="30000"/>
              </a:spcBef>
              <a:spcAft>
                <a:spcPct val="0"/>
              </a:spcAft>
              <a:buClrTx/>
              <a:buSzTx/>
              <a:buFontTx/>
              <a:buNone/>
              <a:tabLst/>
              <a:defRPr/>
            </a:pPr>
            <a:r>
              <a:rPr lang="de-DE" sz="1800" dirty="0">
                <a:effectLst/>
                <a:latin typeface="Segoe UI" panose="020B0502040204020203" pitchFamily="34" charset="0"/>
              </a:rPr>
              <a:t>Achsensymmetrie, Winkel zeichnen / Drehvorstellung thematisieren; Darstellungswechsel bei Funktionen - Zusammenhang von Graphen &amp; Tabellen, Bruchrechnung, Gemeinsamkeiten und Unterschiede geometrischer Figuren wie z. B. Haus der Vierecke, …</a:t>
            </a:r>
            <a:endParaRPr lang="de-DE" sz="1800" dirty="0">
              <a:effectLst/>
              <a:latin typeface="Arial" panose="020B0604020202020204" pitchFamily="34" charset="0"/>
            </a:endParaRPr>
          </a:p>
          <a:p>
            <a:endParaRPr lang="de-DE" dirty="0"/>
          </a:p>
        </p:txBody>
      </p:sp>
      <p:sp>
        <p:nvSpPr>
          <p:cNvPr id="4" name="Foliennummernplatzhalter 3"/>
          <p:cNvSpPr>
            <a:spLocks noGrp="1"/>
          </p:cNvSpPr>
          <p:nvPr>
            <p:ph type="sldNum" sz="quarter" idx="10"/>
          </p:nvPr>
        </p:nvSpPr>
        <p:spPr/>
        <p:txBody>
          <a:bodyPr/>
          <a:lstStyle/>
          <a:p>
            <a:fld id="{9C3112E8-73F6-4579-8FD8-BEEB32293F38}" type="slidenum">
              <a:rPr lang="de-DE" smtClean="0"/>
              <a:pPr/>
              <a:t>30</a:t>
            </a:fld>
            <a:endParaRPr lang="de-DE"/>
          </a:p>
        </p:txBody>
      </p:sp>
    </p:spTree>
    <p:extLst>
      <p:ext uri="{BB962C8B-B14F-4D97-AF65-F5344CB8AC3E}">
        <p14:creationId xmlns:p14="http://schemas.microsoft.com/office/powerpoint/2010/main" val="21969169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Diese Landkarte wird schrittweise in den verschiedenen Bausteinen aufgebaut. Am Ende aller Bausteine soll die gesamte Lernlandkarte aufgebaut sein.</a:t>
            </a:r>
          </a:p>
        </p:txBody>
      </p:sp>
      <p:sp>
        <p:nvSpPr>
          <p:cNvPr id="4" name="Foliennummernplatzhalter 3"/>
          <p:cNvSpPr>
            <a:spLocks noGrp="1"/>
          </p:cNvSpPr>
          <p:nvPr>
            <p:ph type="sldNum" sz="quarter" idx="5"/>
          </p:nvPr>
        </p:nvSpPr>
        <p:spPr/>
        <p:txBody>
          <a:bodyPr/>
          <a:lstStyle/>
          <a:p>
            <a:fld id="{FAF12454-57A3-5346-8AD1-8A7E704F94A5}" type="slidenum">
              <a:rPr lang="de-DE" smtClean="0"/>
              <a:pPr/>
              <a:t>31</a:t>
            </a:fld>
            <a:endParaRPr lang="de-DE"/>
          </a:p>
        </p:txBody>
      </p:sp>
    </p:spTree>
    <p:extLst>
      <p:ext uri="{BB962C8B-B14F-4D97-AF65-F5344CB8AC3E}">
        <p14:creationId xmlns:p14="http://schemas.microsoft.com/office/powerpoint/2010/main" val="18991500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Arbeitsblatt: DZLM-DigMA-BS5-Lernvideos-Produzieren-AB.docx</a:t>
            </a:r>
          </a:p>
        </p:txBody>
      </p:sp>
      <p:sp>
        <p:nvSpPr>
          <p:cNvPr id="4" name="Foliennummernplatzhalter 3"/>
          <p:cNvSpPr>
            <a:spLocks noGrp="1"/>
          </p:cNvSpPr>
          <p:nvPr>
            <p:ph type="sldNum" sz="quarter" idx="5"/>
          </p:nvPr>
        </p:nvSpPr>
        <p:spPr/>
        <p:txBody>
          <a:bodyPr/>
          <a:lstStyle/>
          <a:p>
            <a:fld id="{FAF12454-57A3-5346-8AD1-8A7E704F94A5}" type="slidenum">
              <a:rPr lang="de-DE" smtClean="0"/>
              <a:pPr/>
              <a:t>5</a:t>
            </a:fld>
            <a:endParaRPr lang="de-DE"/>
          </a:p>
        </p:txBody>
      </p:sp>
    </p:spTree>
    <p:extLst>
      <p:ext uri="{BB962C8B-B14F-4D97-AF65-F5344CB8AC3E}">
        <p14:creationId xmlns:p14="http://schemas.microsoft.com/office/powerpoint/2010/main" val="9432839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32</a:t>
            </a:fld>
            <a:endParaRPr lang="de-DE"/>
          </a:p>
        </p:txBody>
      </p:sp>
    </p:spTree>
    <p:extLst>
      <p:ext uri="{BB962C8B-B14F-4D97-AF65-F5344CB8AC3E}">
        <p14:creationId xmlns:p14="http://schemas.microsoft.com/office/powerpoint/2010/main" val="11423088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33</a:t>
            </a:fld>
            <a:endParaRPr lang="de-DE"/>
          </a:p>
        </p:txBody>
      </p:sp>
    </p:spTree>
    <p:extLst>
      <p:ext uri="{BB962C8B-B14F-4D97-AF65-F5344CB8AC3E}">
        <p14:creationId xmlns:p14="http://schemas.microsoft.com/office/powerpoint/2010/main" val="13048455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Das Feedback kann je nach Gruppe konkretisiert werden. Es empfiehlt</a:t>
            </a:r>
            <a:r>
              <a:rPr lang="de-DE" baseline="0" dirty="0"/>
              <a:t> sich, dabei zunächst </a:t>
            </a:r>
            <a:r>
              <a:rPr lang="de-DE" dirty="0"/>
              <a:t>ein positives Blitzlicht zu verabreden. Dazu müssen alle Teilnehmenden die Formulierung „Für meine zukünftigen Videos möchte ich XY übernehmen.“ nutzen. Also zum Beispiel „Für meine zukünftigen Videos möchte ich mir vornehmen, auch so klar und deutlich zu sprechen.“</a:t>
            </a:r>
          </a:p>
          <a:p>
            <a:r>
              <a:rPr lang="de-DE" dirty="0"/>
              <a:t>In diesem Form könnte das Feedback je nach Gruppengröße auch in einem angemessenen zeitlichen Rahmen im Plenum gegeben werden. Dazu wäre es allerdings nötig, die Videos für das Plenum sichtbar zu machen. Hierfür sollte die Fortbildungsperson entsprechende Adapter dabei haben, um die Geräte der Teilnehmenden einfach an den Beamer anschließen zu können. Die Videos zusenden oder in einer Cloud ablegen zu lassen kann in einer fortgeschrittenen Gruppe auch funktionieren. </a:t>
            </a:r>
          </a:p>
          <a:p>
            <a:r>
              <a:rPr lang="de-DE" dirty="0"/>
              <a:t>Anschließend</a:t>
            </a:r>
            <a:r>
              <a:rPr lang="de-DE" baseline="0" dirty="0"/>
              <a:t> könnten – wenn vorher schon Baustein 4 behandelt wurde – auch die Liste mit Kriterien für Videos hinzugezogen werden. Wichtig dabei ist, dass die produzierten Videos so wertgeschätzt werden, dass die Kolleginnen und Kollegen sich auch zukünftig trauen, in der Gruppe etwas zu präsentieren.</a:t>
            </a:r>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34</a:t>
            </a:fld>
            <a:endParaRPr lang="de-DE"/>
          </a:p>
        </p:txBody>
      </p:sp>
    </p:spTree>
    <p:extLst>
      <p:ext uri="{BB962C8B-B14F-4D97-AF65-F5344CB8AC3E}">
        <p14:creationId xmlns:p14="http://schemas.microsoft.com/office/powerpoint/2010/main" val="38993220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Gut wäre, wenn die TN ihre Ergebnisse gleich in einer Cloud sammeln würden!</a:t>
            </a:r>
          </a:p>
          <a:p>
            <a:r>
              <a:rPr lang="de-DE" dirty="0"/>
              <a:t>Wenn Teilnehmer dazu bereit sind, sollten ein oder zwei Lernfilme besprochen werden.</a:t>
            </a:r>
          </a:p>
          <a:p>
            <a:endParaRPr lang="de-DE" dirty="0"/>
          </a:p>
          <a:p>
            <a:r>
              <a:rPr lang="de-DE" dirty="0"/>
              <a:t>Stichworte zur Frage an die Tafel/Flipchart schreiben. Zu erwarten sind</a:t>
            </a:r>
            <a:r>
              <a:rPr lang="de-DE" baseline="0" dirty="0"/>
              <a:t> Rückbezüge zu den Kriterien für gute Lernfilme</a:t>
            </a:r>
            <a:endParaRPr lang="de-DE" dirty="0"/>
          </a:p>
          <a:p>
            <a:pPr marL="171450" indent="-171450">
              <a:buFontTx/>
              <a:buChar char="-"/>
            </a:pPr>
            <a:r>
              <a:rPr lang="de-DE" dirty="0"/>
              <a:t>Ablauf muss möglichst genau geplant sein.</a:t>
            </a:r>
          </a:p>
          <a:p>
            <a:pPr marL="171450" indent="-171450">
              <a:buFontTx/>
              <a:buChar char="-"/>
            </a:pPr>
            <a:r>
              <a:rPr lang="de-DE" dirty="0"/>
              <a:t>Roter Faden muss deutlich sein.</a:t>
            </a:r>
          </a:p>
          <a:p>
            <a:pPr marL="171450" indent="-171450">
              <a:buFontTx/>
              <a:buChar char="-"/>
            </a:pPr>
            <a:r>
              <a:rPr lang="de-DE" dirty="0"/>
              <a:t>Handlung und Text müssen zeitlich zusammen passen.</a:t>
            </a:r>
          </a:p>
          <a:p>
            <a:pPr marL="171450" indent="-171450">
              <a:buFontTx/>
              <a:buChar char="-"/>
            </a:pPr>
            <a:r>
              <a:rPr lang="de-DE" dirty="0"/>
              <a:t>Eigene Schülerinnen und Schüler müssen im Blick bleiben (auf die Zielgruppe ausrichten)</a:t>
            </a:r>
          </a:p>
          <a:p>
            <a:pPr marL="171450" indent="-171450">
              <a:buFontTx/>
              <a:buChar char="-"/>
            </a:pPr>
            <a:r>
              <a:rPr lang="de-DE" dirty="0"/>
              <a:t>Reduktion auf das Wesentliche erfordert tiefe Auseinandersetzung</a:t>
            </a:r>
          </a:p>
          <a:p>
            <a:pPr marL="171450" indent="-171450">
              <a:buFontTx/>
              <a:buChar char="-"/>
            </a:pPr>
            <a:r>
              <a:rPr lang="de-DE" dirty="0"/>
              <a:t>Kontrollmöglichkeit für eigenen Ausdruck, Sprachfluss, Fachsprache</a:t>
            </a:r>
          </a:p>
          <a:p>
            <a:pPr marL="171450" indent="-171450">
              <a:buFontTx/>
              <a:buChar char="-"/>
            </a:pPr>
            <a:r>
              <a:rPr lang="de-DE" dirty="0"/>
              <a:t>Audioqualität</a:t>
            </a:r>
          </a:p>
          <a:p>
            <a:pPr marL="171450" indent="-171450">
              <a:buFontTx/>
              <a:buChar char="-"/>
            </a:pPr>
            <a:r>
              <a:rPr lang="de-DE" dirty="0"/>
              <a:t>Sprachfluss</a:t>
            </a:r>
          </a:p>
          <a:p>
            <a:pPr marL="171450" indent="-171450">
              <a:buFontTx/>
              <a:buChar char="-"/>
            </a:pPr>
            <a:r>
              <a:rPr lang="de-DE" dirty="0"/>
              <a:t>Visualisierung</a:t>
            </a:r>
          </a:p>
          <a:p>
            <a:pPr marL="171450" indent="-171450">
              <a:buFontTx/>
              <a:buChar char="-"/>
            </a:pPr>
            <a:r>
              <a:rPr lang="de-DE" dirty="0"/>
              <a:t>Wie können Videos helfen, mathematische Grundvorstellungen aufzubauen?!</a:t>
            </a:r>
          </a:p>
          <a:p>
            <a:pPr marL="171450" indent="-171450">
              <a:buFontTx/>
              <a:buChar char="-"/>
            </a:pPr>
            <a:endParaRPr lang="de-DE" dirty="0"/>
          </a:p>
          <a:p>
            <a:pPr marL="171450" indent="-171450">
              <a:buFontTx/>
              <a:buChar char="-"/>
            </a:pPr>
            <a:r>
              <a:rPr lang="de-DE" dirty="0"/>
              <a:t>…</a:t>
            </a:r>
          </a:p>
          <a:p>
            <a:endParaRPr lang="de-DE" dirty="0"/>
          </a:p>
        </p:txBody>
      </p:sp>
      <p:sp>
        <p:nvSpPr>
          <p:cNvPr id="4" name="Foliennummernplatzhalter 3"/>
          <p:cNvSpPr>
            <a:spLocks noGrp="1"/>
          </p:cNvSpPr>
          <p:nvPr>
            <p:ph type="sldNum" sz="quarter" idx="10"/>
          </p:nvPr>
        </p:nvSpPr>
        <p:spPr/>
        <p:txBody>
          <a:bodyPr/>
          <a:lstStyle/>
          <a:p>
            <a:fld id="{9C3112E8-73F6-4579-8FD8-BEEB32293F38}" type="slidenum">
              <a:rPr lang="de-DE" smtClean="0"/>
              <a:pPr/>
              <a:t>35</a:t>
            </a:fld>
            <a:endParaRPr lang="de-DE"/>
          </a:p>
        </p:txBody>
      </p:sp>
    </p:spTree>
    <p:extLst>
      <p:ext uri="{BB962C8B-B14F-4D97-AF65-F5344CB8AC3E}">
        <p14:creationId xmlns:p14="http://schemas.microsoft.com/office/powerpoint/2010/main" val="39634779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36</a:t>
            </a:fld>
            <a:endParaRPr lang="de-DE"/>
          </a:p>
        </p:txBody>
      </p:sp>
    </p:spTree>
    <p:extLst>
      <p:ext uri="{BB962C8B-B14F-4D97-AF65-F5344CB8AC3E}">
        <p14:creationId xmlns:p14="http://schemas.microsoft.com/office/powerpoint/2010/main" val="13308936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37</a:t>
            </a:fld>
            <a:endParaRPr lang="de-DE"/>
          </a:p>
        </p:txBody>
      </p:sp>
    </p:spTree>
    <p:extLst>
      <p:ext uri="{BB962C8B-B14F-4D97-AF65-F5344CB8AC3E}">
        <p14:creationId xmlns:p14="http://schemas.microsoft.com/office/powerpoint/2010/main" val="10230829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In dieser Folie wird angesprochen, welche Entscheidungen die Lehrkraft trifft und welche Rolle sie im Prozess spielt. Darauf aufbauend können die Teilnehmenden anschließend überlegen, wie sie diese Methode in den eigenen Lerngruppen umsetzen könnten.</a:t>
            </a:r>
          </a:p>
          <a:p>
            <a:pPr marL="0" marR="0" lvl="0" indent="0" algn="l" defTabSz="914400" rtl="0" eaLnBrk="1" fontAlgn="base" latinLnBrk="0" hangingPunct="1">
              <a:lnSpc>
                <a:spcPct val="100000"/>
              </a:lnSpc>
              <a:spcBef>
                <a:spcPct val="30000"/>
              </a:spcBef>
              <a:spcAft>
                <a:spcPct val="0"/>
              </a:spcAft>
              <a:buClrTx/>
              <a:buSzTx/>
              <a:buFontTx/>
              <a:buNone/>
              <a:tabLst/>
              <a:defRPr/>
            </a:pPr>
            <a:r>
              <a:rPr lang="de-DE" sz="1800" dirty="0">
                <a:effectLst/>
                <a:latin typeface="Segoe UI" panose="020B0502040204020203" pitchFamily="34" charset="0"/>
              </a:rPr>
              <a:t>Weitere Hinweis:</a:t>
            </a:r>
          </a:p>
          <a:p>
            <a:pPr marL="285750" marR="0" lvl="0" indent="-2857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de-DE" sz="1800" dirty="0">
                <a:effectLst/>
                <a:latin typeface="Segoe UI" panose="020B0502040204020203" pitchFamily="34" charset="0"/>
              </a:rPr>
              <a:t>Checkpoints sind sehr hilfreich, damit mathematische Fehler vermieden werden und die Videos in jedem Fall mathematisch und fachsprachlich korrekt an andere Klassen/Lerngruppen etc. weitergegeben werden können. Alternativ können Fehler natürlich im Nachhinein durch Kommentare oder anderweitige Videobearbeitung verbessert werden. Ggf. kann dies auch eine Aufgabe für die </a:t>
            </a:r>
            <a:r>
              <a:rPr lang="de-DE" sz="1800" dirty="0" err="1">
                <a:effectLst/>
                <a:latin typeface="Segoe UI" panose="020B0502040204020203" pitchFamily="34" charset="0"/>
              </a:rPr>
              <a:t>Mitschüler:innen</a:t>
            </a:r>
            <a:r>
              <a:rPr lang="de-DE" sz="1800" dirty="0">
                <a:effectLst/>
                <a:latin typeface="Segoe UI" panose="020B0502040204020203" pitchFamily="34" charset="0"/>
              </a:rPr>
              <a:t> sein. Wenn erst beim fertigen Produkt gravierende Fehler auffallen, kann dies aber demotivierend wirken.</a:t>
            </a:r>
          </a:p>
          <a:p>
            <a:pPr marL="285750" marR="0" lvl="0" indent="-285750" algn="l" defTabSz="914400" rtl="0" eaLnBrk="1" fontAlgn="base" latinLnBrk="0" hangingPunct="1">
              <a:lnSpc>
                <a:spcPct val="100000"/>
              </a:lnSpc>
              <a:spcBef>
                <a:spcPct val="30000"/>
              </a:spcBef>
              <a:spcAft>
                <a:spcPct val="0"/>
              </a:spcAft>
              <a:buClrTx/>
              <a:buSzTx/>
              <a:buFont typeface="Arial" panose="020B0604020202020204" pitchFamily="34" charset="0"/>
              <a:buChar char="•"/>
              <a:tabLst/>
              <a:defRPr/>
            </a:pPr>
            <a:r>
              <a:rPr lang="de-DE" sz="1800" dirty="0">
                <a:effectLst/>
                <a:latin typeface="Segoe UI" panose="020B0502040204020203" pitchFamily="34" charset="0"/>
              </a:rPr>
              <a:t>Wenn die Lerngruppe gut bekannt oder ihre Fähigkeiten gut reflektieren kann, könnte die Gruppengestaltung hier heterogen nach folgenden Merkmalen erfolgen: Erfahrung in der Videoproduktion, Sicherheit beim mathematischen Thema, Kreativität etc.</a:t>
            </a:r>
            <a:endParaRPr lang="de-DE" sz="1800" dirty="0">
              <a:effectLst/>
              <a:latin typeface="Arial" panose="020B0604020202020204" pitchFamily="34" charset="0"/>
            </a:endParaRPr>
          </a:p>
          <a:p>
            <a:pPr marL="0" marR="0" lvl="0" indent="0" algn="l" defTabSz="914400" rtl="0" eaLnBrk="1" fontAlgn="base" latinLnBrk="0" hangingPunct="1">
              <a:lnSpc>
                <a:spcPct val="100000"/>
              </a:lnSpc>
              <a:spcBef>
                <a:spcPct val="30000"/>
              </a:spcBef>
              <a:spcAft>
                <a:spcPct val="0"/>
              </a:spcAft>
              <a:buClrTx/>
              <a:buSzTx/>
              <a:buFontTx/>
              <a:buNone/>
              <a:tabLst/>
              <a:defRPr/>
            </a:pPr>
            <a:endParaRPr lang="de-DE" sz="1800" dirty="0">
              <a:effectLst/>
              <a:latin typeface="Arial" panose="020B0604020202020204" pitchFamily="34" charset="0"/>
            </a:endParaRPr>
          </a:p>
          <a:p>
            <a:endParaRPr lang="de-DE" dirty="0"/>
          </a:p>
        </p:txBody>
      </p:sp>
      <p:sp>
        <p:nvSpPr>
          <p:cNvPr id="4" name="Foliennummernplatzhalter 3"/>
          <p:cNvSpPr>
            <a:spLocks noGrp="1"/>
          </p:cNvSpPr>
          <p:nvPr>
            <p:ph type="sldNum" sz="quarter" idx="10"/>
          </p:nvPr>
        </p:nvSpPr>
        <p:spPr/>
        <p:txBody>
          <a:bodyPr/>
          <a:lstStyle/>
          <a:p>
            <a:fld id="{9C3112E8-73F6-4579-8FD8-BEEB32293F38}" type="slidenum">
              <a:rPr lang="de-DE" smtClean="0"/>
              <a:pPr/>
              <a:t>38</a:t>
            </a:fld>
            <a:endParaRPr lang="de-DE"/>
          </a:p>
        </p:txBody>
      </p:sp>
    </p:spTree>
    <p:extLst>
      <p:ext uri="{BB962C8B-B14F-4D97-AF65-F5344CB8AC3E}">
        <p14:creationId xmlns:p14="http://schemas.microsoft.com/office/powerpoint/2010/main" val="244035267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Mögliche Quellen für Bilder unter offenen Lizenzen:</a:t>
            </a:r>
          </a:p>
          <a:p>
            <a:r>
              <a:rPr lang="de-DE" dirty="0" err="1"/>
              <a:t>Pixabay</a:t>
            </a:r>
            <a:r>
              <a:rPr lang="de-DE" dirty="0"/>
              <a:t>, OER Hörnchen, </a:t>
            </a:r>
            <a:r>
              <a:rPr lang="de-DE" dirty="0" err="1"/>
              <a:t>Pexels</a:t>
            </a:r>
            <a:r>
              <a:rPr lang="de-DE" dirty="0"/>
              <a:t>, </a:t>
            </a:r>
            <a:r>
              <a:rPr lang="de-DE" dirty="0" err="1"/>
              <a:t>Unsplash</a:t>
            </a:r>
            <a:r>
              <a:rPr lang="de-DE" dirty="0"/>
              <a:t>, Suchmaschinen wie Google mit entsprechenden Filtermöglichkeiten</a:t>
            </a:r>
          </a:p>
          <a:p>
            <a:endParaRPr lang="de-DE" dirty="0"/>
          </a:p>
          <a:p>
            <a:r>
              <a:rPr lang="de-DE" dirty="0"/>
              <a:t>Verweis auf Baustein 6 – OER</a:t>
            </a:r>
          </a:p>
        </p:txBody>
      </p:sp>
      <p:sp>
        <p:nvSpPr>
          <p:cNvPr id="4" name="Foliennummernplatzhalter 3"/>
          <p:cNvSpPr>
            <a:spLocks noGrp="1"/>
          </p:cNvSpPr>
          <p:nvPr>
            <p:ph type="sldNum" sz="quarter" idx="5"/>
          </p:nvPr>
        </p:nvSpPr>
        <p:spPr/>
        <p:txBody>
          <a:bodyPr/>
          <a:lstStyle/>
          <a:p>
            <a:fld id="{FAF12454-57A3-5346-8AD1-8A7E704F94A5}" type="slidenum">
              <a:rPr lang="de-DE" smtClean="0"/>
              <a:pPr/>
              <a:t>39</a:t>
            </a:fld>
            <a:endParaRPr lang="de-DE"/>
          </a:p>
        </p:txBody>
      </p:sp>
    </p:spTree>
    <p:extLst>
      <p:ext uri="{BB962C8B-B14F-4D97-AF65-F5344CB8AC3E}">
        <p14:creationId xmlns:p14="http://schemas.microsoft.com/office/powerpoint/2010/main" val="178485640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Verweis auf Baustein 6 – OER</a:t>
            </a:r>
          </a:p>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Verweis auf Baustein 4 – Videos beurteilen</a:t>
            </a:r>
          </a:p>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40</a:t>
            </a:fld>
            <a:endParaRPr lang="de-DE"/>
          </a:p>
        </p:txBody>
      </p:sp>
    </p:spTree>
    <p:extLst>
      <p:ext uri="{BB962C8B-B14F-4D97-AF65-F5344CB8AC3E}">
        <p14:creationId xmlns:p14="http://schemas.microsoft.com/office/powerpoint/2010/main" val="250325416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Wie werden die Lernvideos zur Verfügung gestellt?</a:t>
            </a:r>
          </a:p>
          <a:p>
            <a:r>
              <a:rPr lang="de-DE" dirty="0"/>
              <a:t>Im einfachsten Fall zeigen sie sich gegenseitig die Ergebnisse auf ihren Geräten. Dann müssen keine Videos hin und her gesendet werden.</a:t>
            </a:r>
          </a:p>
          <a:p>
            <a:r>
              <a:rPr lang="de-DE" dirty="0"/>
              <a:t>Alternativen werden auf der Folie gezeigt. </a:t>
            </a:r>
          </a:p>
          <a:p>
            <a:r>
              <a:rPr lang="de-DE" dirty="0"/>
              <a:t>Die rechtlichen Grundlagen für die Nutzung von Clouds und das Fotografieren von Schülerinnen und Schülern unterscheiden sich je nach Bundesland. Im Bestfall sollten die Lösungen genutzt werden, die an der Schule bereits vorhanden sind. Wenn das noch nicht klar ist, sollte Kontakt zur Schulleitung aufgenommen werden. Ähnlich verhält es sich mit der Möglichkeit, ausgewählte Lernvideos auf der Schulhomepage bereit zu stellen.</a:t>
            </a:r>
          </a:p>
          <a:p>
            <a:endParaRPr lang="de-DE" dirty="0"/>
          </a:p>
          <a:p>
            <a:endParaRPr lang="de-DE" dirty="0"/>
          </a:p>
        </p:txBody>
      </p:sp>
      <p:sp>
        <p:nvSpPr>
          <p:cNvPr id="4" name="Foliennummernplatzhalter 3"/>
          <p:cNvSpPr>
            <a:spLocks noGrp="1"/>
          </p:cNvSpPr>
          <p:nvPr>
            <p:ph type="sldNum" sz="quarter" idx="10"/>
          </p:nvPr>
        </p:nvSpPr>
        <p:spPr/>
        <p:txBody>
          <a:bodyPr/>
          <a:lstStyle/>
          <a:p>
            <a:fld id="{9C3112E8-73F6-4579-8FD8-BEEB32293F38}" type="slidenum">
              <a:rPr lang="de-DE" smtClean="0"/>
              <a:pPr/>
              <a:t>41</a:t>
            </a:fld>
            <a:endParaRPr lang="de-DE"/>
          </a:p>
        </p:txBody>
      </p:sp>
    </p:spTree>
    <p:extLst>
      <p:ext uri="{BB962C8B-B14F-4D97-AF65-F5344CB8AC3E}">
        <p14:creationId xmlns:p14="http://schemas.microsoft.com/office/powerpoint/2010/main" val="24710172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6</a:t>
            </a:fld>
            <a:endParaRPr lang="de-DE"/>
          </a:p>
        </p:txBody>
      </p:sp>
    </p:spTree>
    <p:extLst>
      <p:ext uri="{BB962C8B-B14F-4D97-AF65-F5344CB8AC3E}">
        <p14:creationId xmlns:p14="http://schemas.microsoft.com/office/powerpoint/2010/main" val="278766016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42</a:t>
            </a:fld>
            <a:endParaRPr lang="de-DE"/>
          </a:p>
        </p:txBody>
      </p:sp>
    </p:spTree>
    <p:extLst>
      <p:ext uri="{BB962C8B-B14F-4D97-AF65-F5344CB8AC3E}">
        <p14:creationId xmlns:p14="http://schemas.microsoft.com/office/powerpoint/2010/main" val="52952177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43</a:t>
            </a:fld>
            <a:endParaRPr lang="de-DE"/>
          </a:p>
        </p:txBody>
      </p:sp>
    </p:spTree>
    <p:extLst>
      <p:ext uri="{BB962C8B-B14F-4D97-AF65-F5344CB8AC3E}">
        <p14:creationId xmlns:p14="http://schemas.microsoft.com/office/powerpoint/2010/main" val="297221131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Ziel dieser Folie ist es, den Transfer in die eigenen Lerngruppen anzudenken.</a:t>
            </a:r>
          </a:p>
          <a:p>
            <a:pPr marL="171450" indent="-171450">
              <a:buFont typeface="Arial" panose="020B0604020202020204" pitchFamily="34" charset="0"/>
              <a:buChar char="•"/>
            </a:pPr>
            <a:r>
              <a:rPr lang="de-DE" dirty="0"/>
              <a:t>Vermutete Probleme könnten sein:</a:t>
            </a:r>
          </a:p>
          <a:p>
            <a:pPr marL="628650" lvl="1" indent="-171450">
              <a:buFont typeface="Arial" panose="020B0604020202020204" pitchFamily="34" charset="0"/>
              <a:buChar char="•"/>
            </a:pPr>
            <a:r>
              <a:rPr lang="de-DE" dirty="0"/>
              <a:t>Wiederstände im Kollegium oder durch Eltern</a:t>
            </a:r>
          </a:p>
          <a:p>
            <a:pPr marL="628650" lvl="1" indent="-171450">
              <a:buFont typeface="Arial" panose="020B0604020202020204" pitchFamily="34" charset="0"/>
              <a:buChar char="•"/>
            </a:pPr>
            <a:r>
              <a:rPr lang="de-DE" dirty="0"/>
              <a:t>Unsicherheiten im Datenschutz</a:t>
            </a:r>
          </a:p>
          <a:p>
            <a:pPr marL="628650" lvl="1" indent="-171450">
              <a:buFont typeface="Arial" panose="020B0604020202020204" pitchFamily="34" charset="0"/>
              <a:buChar char="•"/>
            </a:pPr>
            <a:r>
              <a:rPr lang="de-DE" dirty="0"/>
              <a:t>Fehlende Ausstattung</a:t>
            </a:r>
          </a:p>
          <a:p>
            <a:pPr marL="628650" lvl="1" indent="-171450">
              <a:buFont typeface="Arial" panose="020B0604020202020204" pitchFamily="34" charset="0"/>
              <a:buChar char="•"/>
            </a:pPr>
            <a:r>
              <a:rPr lang="de-DE" dirty="0"/>
              <a:t>…</a:t>
            </a:r>
          </a:p>
          <a:p>
            <a:pPr marL="0" lvl="0" indent="0">
              <a:buFont typeface="Arial" panose="020B0604020202020204" pitchFamily="34" charset="0"/>
              <a:buNone/>
            </a:pPr>
            <a:r>
              <a:rPr lang="de-DE" dirty="0"/>
              <a:t>Nicht alle diese Probleme können wir in diesem Workshop auflösen. Dies gilt insbesondere für Datenschutzprobleme, die in allen Bundesländern unterschiedlich sein können und für Ausstattungsprobleme, die von Schule zu Schule unterschiedlich sein können. Die dargestellten Schwierigkeiten könnten jedoch Ausgangspunkt für Gespräche in der eigenen Schule oder mit der Schulleitung sein, um ein solches Projekt durchführen zu können.</a:t>
            </a:r>
          </a:p>
          <a:p>
            <a:pPr marL="628650" lvl="1" indent="-171450">
              <a:buFont typeface="Arial" panose="020B0604020202020204" pitchFamily="34" charset="0"/>
              <a:buChar char="•"/>
            </a:pPr>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44</a:t>
            </a:fld>
            <a:endParaRPr lang="de-DE"/>
          </a:p>
        </p:txBody>
      </p:sp>
    </p:spTree>
    <p:extLst>
      <p:ext uri="{BB962C8B-B14F-4D97-AF65-F5344CB8AC3E}">
        <p14:creationId xmlns:p14="http://schemas.microsoft.com/office/powerpoint/2010/main" val="285057126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Jobs:</a:t>
            </a:r>
          </a:p>
          <a:p>
            <a:r>
              <a:rPr lang="de-DE" dirty="0"/>
              <a:t>Lehrkräfte lernen Videos zu produzieren, zu beurteilen und auszuwählen, Produktionsformen auf unterrichtliche Situationen anzupassen und das Videos für fachliches Lernen zu nutzen.</a:t>
            </a:r>
          </a:p>
          <a:p>
            <a:r>
              <a:rPr lang="de-DE" dirty="0"/>
              <a:t>Didaktische Werkzeuge:</a:t>
            </a:r>
          </a:p>
          <a:p>
            <a:r>
              <a:rPr lang="de-DE" dirty="0"/>
              <a:t>Videoproduktion bietet Gelegenheit zur Produktorientierung und etabliert dadurch organisch eine eigene Phasenstruktur. Man kann Checklisten zur Produktion nutzen oder Kriterienkataloge zur Bewertung. In die Produktion können Checkpoints eingeplant werden, die Schülerinnen und Schülern immer wieder Hilfsangebote liefern können.</a:t>
            </a:r>
          </a:p>
          <a:p>
            <a:endParaRPr lang="de-DE" dirty="0"/>
          </a:p>
          <a:p>
            <a:r>
              <a:rPr lang="de-DE" dirty="0"/>
              <a:t>Denk- und Wahrnehmungskategorien:</a:t>
            </a:r>
          </a:p>
          <a:p>
            <a:r>
              <a:rPr lang="de-DE" dirty="0"/>
              <a:t>Bei der Produktion wird der jeweilige fachliche Lerngegenstadt pointiert und präzise ausgearbeitet. Gleichzeitig wird die Bedeutung von Videos für das Lernen deutlich und Schülerinnen und Schüler erlangen die Kompetenz zur Gestaltung einer Videoproduktion (siehe KMK-Kompetenzen Bereich 3)</a:t>
            </a:r>
          </a:p>
          <a:p>
            <a:endParaRPr lang="de-DE" dirty="0"/>
          </a:p>
          <a:p>
            <a:r>
              <a:rPr lang="de-DE" dirty="0"/>
              <a:t>Orientierungen:</a:t>
            </a:r>
          </a:p>
          <a:p>
            <a:r>
              <a:rPr lang="de-DE" dirty="0"/>
              <a:t>Lernvideos haben großes Potenzial für Darstellungswechsel.</a:t>
            </a:r>
          </a:p>
          <a:p>
            <a:r>
              <a:rPr lang="de-DE" dirty="0"/>
              <a:t>Wenn Lernende in Videos sprechen, können sie ihre eigenen Fachsprache erfahren und reflektieren.</a:t>
            </a:r>
          </a:p>
          <a:p>
            <a:r>
              <a:rPr lang="de-DE" dirty="0"/>
              <a:t>Produktion von Lernvideos bietet eine offene Lernumgebung – durch die Auswahl eigener Verfahren und Beispiele sind sie selbstdifferenzierend.</a:t>
            </a:r>
          </a:p>
          <a:p>
            <a:r>
              <a:rPr lang="de-DE" dirty="0"/>
              <a:t>Das Konzept des Lehrens durch Lernens, was in der Videoproduktion deutlich wird, hat hohes Potenzial für kognitive Aktivierung.</a:t>
            </a:r>
          </a:p>
          <a:p>
            <a:r>
              <a:rPr lang="de-DE" dirty="0"/>
              <a:t>Die Produktorientierung bietet Möglichkeiten zum Selbstwirksamkeitserleben – sowohl für Schülerinnen und Schüler als auch für Lehrkräfte.</a:t>
            </a:r>
          </a:p>
          <a:p>
            <a:endParaRPr lang="de-DE" dirty="0"/>
          </a:p>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45</a:t>
            </a:fld>
            <a:endParaRPr lang="de-DE"/>
          </a:p>
        </p:txBody>
      </p:sp>
    </p:spTree>
    <p:extLst>
      <p:ext uri="{BB962C8B-B14F-4D97-AF65-F5344CB8AC3E}">
        <p14:creationId xmlns:p14="http://schemas.microsoft.com/office/powerpoint/2010/main" val="189915008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AF12454-57A3-5346-8AD1-8A7E704F94A5}" type="slidenum">
              <a:rPr kumimoji="0" lang="de-DE"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46</a:t>
            </a:fld>
            <a:endParaRPr kumimoji="0" lang="de-DE" sz="1200" b="0" i="0" u="none" strike="noStrike" kern="1200" cap="none" spc="0" normalizeH="0" baseline="0" noProof="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155471805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Dieses Netz kann zur kurzen Evaluation genutzt werden. </a:t>
            </a:r>
          </a:p>
        </p:txBody>
      </p:sp>
      <p:sp>
        <p:nvSpPr>
          <p:cNvPr id="4" name="Foliennummernplatzhalter 3"/>
          <p:cNvSpPr>
            <a:spLocks noGrp="1"/>
          </p:cNvSpPr>
          <p:nvPr>
            <p:ph type="sldNum" sz="quarter" idx="5"/>
          </p:nvPr>
        </p:nvSpPr>
        <p:spPr/>
        <p:txBody>
          <a:bodyPr/>
          <a:lstStyle/>
          <a:p>
            <a:fld id="{FAF12454-57A3-5346-8AD1-8A7E704F94A5}" type="slidenum">
              <a:rPr lang="de-DE" smtClean="0"/>
              <a:pPr/>
              <a:t>47</a:t>
            </a:fld>
            <a:endParaRPr lang="de-DE"/>
          </a:p>
        </p:txBody>
      </p:sp>
    </p:spTree>
    <p:extLst>
      <p:ext uri="{BB962C8B-B14F-4D97-AF65-F5344CB8AC3E}">
        <p14:creationId xmlns:p14="http://schemas.microsoft.com/office/powerpoint/2010/main" val="7563378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7</a:t>
            </a:fld>
            <a:endParaRPr lang="de-DE"/>
          </a:p>
        </p:txBody>
      </p:sp>
    </p:spTree>
    <p:extLst>
      <p:ext uri="{BB962C8B-B14F-4D97-AF65-F5344CB8AC3E}">
        <p14:creationId xmlns:p14="http://schemas.microsoft.com/office/powerpoint/2010/main" val="2255707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Um den restlichen Tagesablauf weiter gut folgen zu können, eignet sich neben der ausführlicheren Darstellung des groben Tagesablaufs im Fortbildungsraum auf einer Flip Chart oder Tafel den Tag über präsent zu haben. Die in dieser Präsentation vorliegenden Materialien geben (zum Beispiel im Teil methodische Hinweise und Gestaltungsmittel) Raum für einer Verlängerung der Veranstaltung. Um die drei Stunden einhalten zu können, muss an diesen Stellen sehr genau auf die Uhrzeit geachtet und bei Bedarf gekürzt werden. </a:t>
            </a:r>
          </a:p>
        </p:txBody>
      </p:sp>
      <p:sp>
        <p:nvSpPr>
          <p:cNvPr id="4" name="Foliennummernplatzhalter 3"/>
          <p:cNvSpPr>
            <a:spLocks noGrp="1"/>
          </p:cNvSpPr>
          <p:nvPr>
            <p:ph type="sldNum" sz="quarter" idx="10"/>
          </p:nvPr>
        </p:nvSpPr>
        <p:spPr/>
        <p:txBody>
          <a:bodyPr/>
          <a:lstStyle/>
          <a:p>
            <a:fld id="{FAF12454-57A3-5346-8AD1-8A7E704F94A5}" type="slidenum">
              <a:rPr lang="de-DE" smtClean="0"/>
              <a:pPr/>
              <a:t>8</a:t>
            </a:fld>
            <a:endParaRPr lang="de-DE"/>
          </a:p>
        </p:txBody>
      </p:sp>
    </p:spTree>
    <p:extLst>
      <p:ext uri="{BB962C8B-B14F-4D97-AF65-F5344CB8AC3E}">
        <p14:creationId xmlns:p14="http://schemas.microsoft.com/office/powerpoint/2010/main" val="14282394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gesamten Bausteine sollten vorab gezeigt werden und darauf verwiesen werden, welcher Baustein adressiert wird. </a:t>
            </a:r>
          </a:p>
        </p:txBody>
      </p:sp>
      <p:sp>
        <p:nvSpPr>
          <p:cNvPr id="4" name="Foliennummernplatzhalt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AF12454-57A3-5346-8AD1-8A7E704F94A5}" type="slidenum">
              <a:rPr kumimoji="0" lang="de-DE"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9</a:t>
            </a:fld>
            <a:endParaRPr kumimoji="0" lang="de-DE" sz="1200" b="0" i="0" u="none" strike="noStrike" kern="1200" cap="none" spc="0" normalizeH="0" baseline="0" noProof="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40794911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baseline="0" dirty="0"/>
              <a:t>Die Landkarte dient als Zusammenfassung des Bausteins 4. Hier kann nochmal darauf verwiesen werden, dass der Baustein daran anschließt. Mit der Folgefolie wird aber deutlich, dass selbst in die Produktion übergegangen wird und sich damit die Jobs anders ausrichten. Das heißt aber nicht, dass auch andere Jobs angesprochen werden. </a:t>
            </a:r>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10</a:t>
            </a:fld>
            <a:endParaRPr lang="de-DE"/>
          </a:p>
        </p:txBody>
      </p:sp>
    </p:spTree>
    <p:extLst>
      <p:ext uri="{BB962C8B-B14F-4D97-AF65-F5344CB8AC3E}">
        <p14:creationId xmlns:p14="http://schemas.microsoft.com/office/powerpoint/2010/main" val="18991500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Folie stellt die Vielfalt verschiedener Produktionsmethoden dar. </a:t>
            </a:r>
          </a:p>
          <a:p>
            <a:r>
              <a:rPr lang="de-DE" dirty="0"/>
              <a:t>Ziel der Veranstaltung ist es, eine passende Produktionsmethode zu finden, ein eigenes fachbezogenes Video zu produzieren und den Transfer in den eigenen Unterricht und damit die Videoproduktion durch die eigenen Schülerinnen und Schüler zu planen.</a:t>
            </a:r>
          </a:p>
        </p:txBody>
      </p:sp>
      <p:sp>
        <p:nvSpPr>
          <p:cNvPr id="4" name="Foliennummernplatzhalter 3"/>
          <p:cNvSpPr>
            <a:spLocks noGrp="1"/>
          </p:cNvSpPr>
          <p:nvPr>
            <p:ph type="sldNum" sz="quarter" idx="10"/>
          </p:nvPr>
        </p:nvSpPr>
        <p:spPr/>
        <p:txBody>
          <a:bodyPr/>
          <a:lstStyle/>
          <a:p>
            <a:fld id="{9C3112E8-73F6-4579-8FD8-BEEB32293F38}" type="slidenum">
              <a:rPr lang="de-DE" smtClean="0"/>
              <a:pPr/>
              <a:t>11</a:t>
            </a:fld>
            <a:endParaRPr lang="de-DE"/>
          </a:p>
        </p:txBody>
      </p:sp>
    </p:spTree>
    <p:extLst>
      <p:ext uri="{BB962C8B-B14F-4D97-AF65-F5344CB8AC3E}">
        <p14:creationId xmlns:p14="http://schemas.microsoft.com/office/powerpoint/2010/main" val="7646863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Überschrift + Content">
    <p:spTree>
      <p:nvGrpSpPr>
        <p:cNvPr id="1" name=""/>
        <p:cNvGrpSpPr/>
        <p:nvPr/>
      </p:nvGrpSpPr>
      <p:grpSpPr>
        <a:xfrm>
          <a:off x="0" y="0"/>
          <a:ext cx="0" cy="0"/>
          <a:chOff x="0" y="0"/>
          <a:chExt cx="0" cy="0"/>
        </a:xfrm>
      </p:grpSpPr>
      <p:sp>
        <p:nvSpPr>
          <p:cNvPr id="11" name="Textplatzhalter 9">
            <a:extLst>
              <a:ext uri="{FF2B5EF4-FFF2-40B4-BE49-F238E27FC236}">
                <a16:creationId xmlns:a16="http://schemas.microsoft.com/office/drawing/2014/main" id="{382A8CDF-E0F1-4356-BDC8-74C86B2789D5}"/>
              </a:ext>
            </a:extLst>
          </p:cNvPr>
          <p:cNvSpPr>
            <a:spLocks noGrp="1"/>
          </p:cNvSpPr>
          <p:nvPr>
            <p:ph idx="1" hasCustomPrompt="1"/>
          </p:nvPr>
        </p:nvSpPr>
        <p:spPr>
          <a:xfrm>
            <a:off x="252000" y="899999"/>
            <a:ext cx="8640000" cy="5580000"/>
          </a:xfrm>
          <a:prstGeom prst="rect">
            <a:avLst/>
          </a:prstGeom>
        </p:spPr>
        <p:txBody>
          <a:bodyPr vert="horz" wrap="square" lIns="0" tIns="0" rIns="0" bIns="0" rtlCol="0">
            <a:noAutofit/>
          </a:bodyPr>
          <a:lstStyle>
            <a:lvl1pPr marL="215900" indent="-215900">
              <a:spcAft>
                <a:spcPts val="600"/>
              </a:spcAft>
              <a:buClr>
                <a:schemeClr val="tx2"/>
              </a:buClr>
              <a:buSzPct val="85000"/>
              <a:buFont typeface="Wingdings" panose="05000000000000000000" pitchFamily="2" charset="2"/>
              <a:buChar char="§"/>
              <a:defRPr sz="1800"/>
            </a:lvl1pPr>
            <a:lvl2pPr marL="432000" indent="-216000">
              <a:spcAft>
                <a:spcPts val="600"/>
              </a:spcAft>
              <a:buClr>
                <a:schemeClr val="tx2"/>
              </a:buClr>
              <a:buSzPct val="85000"/>
              <a:buFont typeface="Wingdings" panose="05000000000000000000" pitchFamily="2" charset="2"/>
              <a:buChar char="§"/>
              <a:defRPr sz="1600"/>
            </a:lvl2pPr>
            <a:lvl3pPr marL="432000" indent="-216000">
              <a:spcAft>
                <a:spcPts val="600"/>
              </a:spcAft>
              <a:buClr>
                <a:schemeClr val="tx2"/>
              </a:buClr>
              <a:buSzPct val="85000"/>
              <a:buFont typeface="Wingdings" panose="05000000000000000000" pitchFamily="2" charset="2"/>
              <a:buChar char="§"/>
              <a:defRPr sz="1600"/>
            </a:lvl3pPr>
            <a:lvl4pPr marL="432000" indent="-216000">
              <a:spcAft>
                <a:spcPts val="600"/>
              </a:spcAft>
              <a:buClr>
                <a:schemeClr val="tx2"/>
              </a:buClr>
              <a:buSzPct val="85000"/>
              <a:buFont typeface="Wingdings" panose="05000000000000000000" pitchFamily="2" charset="2"/>
              <a:buChar char="§"/>
              <a:defRPr sz="1600"/>
            </a:lvl4pPr>
            <a:lvl5pPr marL="432000" indent="-216000">
              <a:buClr>
                <a:schemeClr val="tx2"/>
              </a:buClr>
              <a:buSzPct val="85000"/>
              <a:buFont typeface="Wingdings" panose="05000000000000000000" pitchFamily="2" charset="2"/>
              <a:buChar char="§"/>
              <a:defRPr sz="1600"/>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Titel 3">
            <a:extLst>
              <a:ext uri="{FF2B5EF4-FFF2-40B4-BE49-F238E27FC236}">
                <a16:creationId xmlns:a16="http://schemas.microsoft.com/office/drawing/2014/main" id="{635533BD-50D8-4441-8D56-AAF77F52FC4E}"/>
              </a:ext>
            </a:extLst>
          </p:cNvPr>
          <p:cNvSpPr>
            <a:spLocks noGrp="1"/>
          </p:cNvSpPr>
          <p:nvPr>
            <p:ph type="title"/>
          </p:nvPr>
        </p:nvSpPr>
        <p:spPr>
          <a:xfrm>
            <a:off x="252000" y="324000"/>
            <a:ext cx="8640000" cy="396000"/>
          </a:xfrm>
        </p:spPr>
        <p:txBody>
          <a:bodyPr anchor="t" anchorCtr="0"/>
          <a:lstStyle>
            <a:lvl1pPr>
              <a:defRPr sz="2200">
                <a:latin typeface="+mj-lt"/>
              </a:defRPr>
            </a:lvl1pPr>
          </a:lstStyle>
          <a:p>
            <a:r>
              <a:rPr lang="de-DE"/>
              <a:t>Mastertitelformat bearbeiten</a:t>
            </a:r>
            <a:endParaRPr lang="de-DE" dirty="0"/>
          </a:p>
        </p:txBody>
      </p:sp>
      <p:sp>
        <p:nvSpPr>
          <p:cNvPr id="9" name="Textplatzhalter 8">
            <a:extLst>
              <a:ext uri="{FF2B5EF4-FFF2-40B4-BE49-F238E27FC236}">
                <a16:creationId xmlns:a16="http://schemas.microsoft.com/office/drawing/2014/main" id="{89E50009-1B92-43EC-92E6-CB9C2D8224EC}"/>
              </a:ext>
            </a:extLst>
          </p:cNvPr>
          <p:cNvSpPr>
            <a:spLocks noGrp="1"/>
          </p:cNvSpPr>
          <p:nvPr>
            <p:ph type="body" sz="quarter" idx="10" hasCustomPrompt="1"/>
          </p:nvPr>
        </p:nvSpPr>
        <p:spPr>
          <a:xfrm>
            <a:off x="108000" y="6622950"/>
            <a:ext cx="8928000" cy="216000"/>
          </a:xfrm>
          <a:prstGeom prst="rect">
            <a:avLst/>
          </a:prstGeom>
        </p:spPr>
        <p:txBody>
          <a:bodyPr lIns="0" tIns="0" rIns="0" bIns="0"/>
          <a:lstStyle>
            <a:lvl1pPr marL="0" indent="0" algn="r">
              <a:spcBef>
                <a:spcPts val="0"/>
              </a:spcBef>
              <a:spcAft>
                <a:spcPts val="0"/>
              </a:spcAft>
              <a:buNone/>
              <a:defRPr sz="1100">
                <a:solidFill>
                  <a:schemeClr val="bg1">
                    <a:lumMod val="50000"/>
                  </a:schemeClr>
                </a:solidFill>
              </a:defRPr>
            </a:lvl1pPr>
          </a:lstStyle>
          <a:p>
            <a:pPr lvl="0"/>
            <a:r>
              <a:rPr lang="de-DE" dirty="0"/>
              <a:t>(&lt;Quelle&gt;, &lt;Jahr&gt;), (Bildquelle: &lt;Quelle&gt;, &lt;Jahr&gt;)</a:t>
            </a:r>
          </a:p>
        </p:txBody>
      </p:sp>
    </p:spTree>
    <p:extLst>
      <p:ext uri="{BB962C8B-B14F-4D97-AF65-F5344CB8AC3E}">
        <p14:creationId xmlns:p14="http://schemas.microsoft.com/office/powerpoint/2010/main" val="40863187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el mit Banner">
    <p:spTree>
      <p:nvGrpSpPr>
        <p:cNvPr id="1" name=""/>
        <p:cNvGrpSpPr/>
        <p:nvPr/>
      </p:nvGrpSpPr>
      <p:grpSpPr>
        <a:xfrm>
          <a:off x="0" y="0"/>
          <a:ext cx="0" cy="0"/>
          <a:chOff x="0" y="0"/>
          <a:chExt cx="0" cy="0"/>
        </a:xfrm>
      </p:grpSpPr>
      <p:sp>
        <p:nvSpPr>
          <p:cNvPr id="8" name="Bildplatzhalter 7">
            <a:extLst>
              <a:ext uri="{FF2B5EF4-FFF2-40B4-BE49-F238E27FC236}">
                <a16:creationId xmlns:a16="http://schemas.microsoft.com/office/drawing/2014/main" id="{18171CF6-F673-4A39-822A-64E64830DF2B}"/>
              </a:ext>
            </a:extLst>
          </p:cNvPr>
          <p:cNvSpPr>
            <a:spLocks noGrp="1"/>
          </p:cNvSpPr>
          <p:nvPr>
            <p:ph type="pic" sz="quarter" idx="10" hasCustomPrompt="1"/>
          </p:nvPr>
        </p:nvSpPr>
        <p:spPr>
          <a:xfrm>
            <a:off x="0" y="935999"/>
            <a:ext cx="9144000" cy="3051801"/>
          </a:xfrm>
          <a:prstGeom prst="rect">
            <a:avLst/>
          </a:prstGeom>
        </p:spPr>
        <p:txBody>
          <a:bodyPr/>
          <a:lstStyle>
            <a:lvl1pPr marL="0" indent="0" algn="ctr">
              <a:buFontTx/>
              <a:buNone/>
              <a:defRPr sz="1800"/>
            </a:lvl1pPr>
          </a:lstStyle>
          <a:p>
            <a:r>
              <a:rPr lang="de-DE" dirty="0"/>
              <a:t>Bild mit Klick auf das Symbol einfügen</a:t>
            </a:r>
          </a:p>
          <a:p>
            <a:r>
              <a:rPr lang="de-DE" dirty="0"/>
              <a:t>Eine Vorauswahl an Bildern liegt dem Material bei</a:t>
            </a:r>
          </a:p>
          <a:p>
            <a:r>
              <a:rPr lang="de-DE" dirty="0"/>
              <a:t>Eigene Gestaltungen sind möglich (Copyright beachten)</a:t>
            </a:r>
          </a:p>
        </p:txBody>
      </p:sp>
      <p:sp>
        <p:nvSpPr>
          <p:cNvPr id="10" name="Textplatzhalter 9">
            <a:extLst>
              <a:ext uri="{FF2B5EF4-FFF2-40B4-BE49-F238E27FC236}">
                <a16:creationId xmlns:a16="http://schemas.microsoft.com/office/drawing/2014/main" id="{BB8CB1B0-9B77-4351-BEC7-0D207FE318D2}"/>
              </a:ext>
            </a:extLst>
          </p:cNvPr>
          <p:cNvSpPr>
            <a:spLocks noGrp="1"/>
          </p:cNvSpPr>
          <p:nvPr>
            <p:ph type="body" sz="quarter" idx="11" hasCustomPrompt="1"/>
          </p:nvPr>
        </p:nvSpPr>
        <p:spPr>
          <a:xfrm>
            <a:off x="252000" y="4437976"/>
            <a:ext cx="6372000" cy="484312"/>
          </a:xfrm>
          <a:prstGeom prst="rect">
            <a:avLst/>
          </a:prstGeom>
        </p:spPr>
        <p:txBody>
          <a:bodyPr lIns="0" tIns="0" rIns="0" bIns="0"/>
          <a:lstStyle>
            <a:lvl1pPr marL="0" indent="0">
              <a:buNone/>
              <a:defRPr sz="2200" b="1">
                <a:solidFill>
                  <a:schemeClr val="bg1"/>
                </a:solidFill>
              </a:defRPr>
            </a:lvl1pPr>
          </a:lstStyle>
          <a:p>
            <a:pPr lvl="0"/>
            <a:r>
              <a:rPr lang="de-DE" dirty="0"/>
              <a:t>Titel</a:t>
            </a:r>
          </a:p>
        </p:txBody>
      </p:sp>
      <p:sp>
        <p:nvSpPr>
          <p:cNvPr id="11" name="Textplatzhalter 9">
            <a:extLst>
              <a:ext uri="{FF2B5EF4-FFF2-40B4-BE49-F238E27FC236}">
                <a16:creationId xmlns:a16="http://schemas.microsoft.com/office/drawing/2014/main" id="{848F5FDB-966D-48A9-8F9D-F874FB75D1A9}"/>
              </a:ext>
            </a:extLst>
          </p:cNvPr>
          <p:cNvSpPr>
            <a:spLocks noGrp="1"/>
          </p:cNvSpPr>
          <p:nvPr>
            <p:ph type="body" sz="quarter" idx="12" hasCustomPrompt="1"/>
          </p:nvPr>
        </p:nvSpPr>
        <p:spPr>
          <a:xfrm>
            <a:off x="252000" y="5044731"/>
            <a:ext cx="6372000" cy="473445"/>
          </a:xfrm>
          <a:prstGeom prst="rect">
            <a:avLst/>
          </a:prstGeom>
        </p:spPr>
        <p:txBody>
          <a:bodyPr lIns="0" tIns="0" rIns="0" bIns="0"/>
          <a:lstStyle>
            <a:lvl1pPr marL="0" indent="0">
              <a:buNone/>
              <a:defRPr sz="1800" b="1">
                <a:solidFill>
                  <a:schemeClr val="bg1"/>
                </a:solidFill>
              </a:defRPr>
            </a:lvl1pPr>
          </a:lstStyle>
          <a:p>
            <a:pPr lvl="0"/>
            <a:r>
              <a:rPr lang="de-DE" dirty="0" err="1"/>
              <a:t>Subtitel</a:t>
            </a:r>
            <a:endParaRPr lang="de-DE" dirty="0"/>
          </a:p>
        </p:txBody>
      </p:sp>
      <p:sp>
        <p:nvSpPr>
          <p:cNvPr id="13" name="Textplatzhalter 9">
            <a:extLst>
              <a:ext uri="{FF2B5EF4-FFF2-40B4-BE49-F238E27FC236}">
                <a16:creationId xmlns:a16="http://schemas.microsoft.com/office/drawing/2014/main" id="{2947E9A8-8C15-4CCD-9BCA-364EB75353FD}"/>
              </a:ext>
            </a:extLst>
          </p:cNvPr>
          <p:cNvSpPr>
            <a:spLocks noGrp="1"/>
          </p:cNvSpPr>
          <p:nvPr>
            <p:ph type="body" sz="quarter" idx="13" hasCustomPrompt="1"/>
          </p:nvPr>
        </p:nvSpPr>
        <p:spPr>
          <a:xfrm>
            <a:off x="252000" y="5640620"/>
            <a:ext cx="6372000" cy="785120"/>
          </a:xfrm>
          <a:prstGeom prst="rect">
            <a:avLst/>
          </a:prstGeom>
        </p:spPr>
        <p:txBody>
          <a:bodyPr lIns="0" tIns="0" rIns="0" bIns="0"/>
          <a:lstStyle>
            <a:lvl1pPr marL="0" indent="0">
              <a:buNone/>
              <a:defRPr sz="1800" b="0">
                <a:solidFill>
                  <a:schemeClr val="bg1"/>
                </a:solidFill>
              </a:defRPr>
            </a:lvl1pPr>
          </a:lstStyle>
          <a:p>
            <a:pPr lvl="0"/>
            <a:r>
              <a:rPr lang="de-DE" dirty="0"/>
              <a:t>Autorenschaft</a:t>
            </a:r>
          </a:p>
        </p:txBody>
      </p:sp>
    </p:spTree>
    <p:extLst>
      <p:ext uri="{BB962C8B-B14F-4D97-AF65-F5344CB8AC3E}">
        <p14:creationId xmlns:p14="http://schemas.microsoft.com/office/powerpoint/2010/main" val="15203442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el ohne Banner">
    <p:spTree>
      <p:nvGrpSpPr>
        <p:cNvPr id="1" name=""/>
        <p:cNvGrpSpPr/>
        <p:nvPr/>
      </p:nvGrpSpPr>
      <p:grpSpPr>
        <a:xfrm>
          <a:off x="0" y="0"/>
          <a:ext cx="0" cy="0"/>
          <a:chOff x="0" y="0"/>
          <a:chExt cx="0" cy="0"/>
        </a:xfrm>
      </p:grpSpPr>
      <p:sp>
        <p:nvSpPr>
          <p:cNvPr id="5" name="Textplatzhalter 9">
            <a:extLst>
              <a:ext uri="{FF2B5EF4-FFF2-40B4-BE49-F238E27FC236}">
                <a16:creationId xmlns:a16="http://schemas.microsoft.com/office/drawing/2014/main" id="{CC4632DB-DFF5-47E9-B973-118479BB4FB7}"/>
              </a:ext>
            </a:extLst>
          </p:cNvPr>
          <p:cNvSpPr>
            <a:spLocks noGrp="1"/>
          </p:cNvSpPr>
          <p:nvPr>
            <p:ph type="body" sz="quarter" idx="13" hasCustomPrompt="1"/>
          </p:nvPr>
        </p:nvSpPr>
        <p:spPr>
          <a:xfrm>
            <a:off x="252000" y="1488501"/>
            <a:ext cx="6372000" cy="345263"/>
          </a:xfrm>
          <a:prstGeom prst="rect">
            <a:avLst/>
          </a:prstGeom>
        </p:spPr>
        <p:txBody>
          <a:bodyPr lIns="0" tIns="0" rIns="0" bIns="0"/>
          <a:lstStyle>
            <a:lvl1pPr marL="0" indent="0">
              <a:buNone/>
              <a:defRPr sz="2200" b="1">
                <a:solidFill>
                  <a:schemeClr val="tx2"/>
                </a:solidFill>
              </a:defRPr>
            </a:lvl1pPr>
          </a:lstStyle>
          <a:p>
            <a:pPr lvl="0"/>
            <a:r>
              <a:rPr lang="de-DE" dirty="0"/>
              <a:t>Titel</a:t>
            </a:r>
          </a:p>
        </p:txBody>
      </p:sp>
      <p:sp>
        <p:nvSpPr>
          <p:cNvPr id="6" name="Textplatzhalter 9">
            <a:extLst>
              <a:ext uri="{FF2B5EF4-FFF2-40B4-BE49-F238E27FC236}">
                <a16:creationId xmlns:a16="http://schemas.microsoft.com/office/drawing/2014/main" id="{98AF38D2-BB0C-40FA-983F-7776B0F5EC7F}"/>
              </a:ext>
            </a:extLst>
          </p:cNvPr>
          <p:cNvSpPr>
            <a:spLocks noGrp="1"/>
          </p:cNvSpPr>
          <p:nvPr>
            <p:ph type="body" sz="quarter" idx="14" hasCustomPrompt="1"/>
          </p:nvPr>
        </p:nvSpPr>
        <p:spPr>
          <a:xfrm>
            <a:off x="252000" y="2096901"/>
            <a:ext cx="6372000" cy="345263"/>
          </a:xfrm>
          <a:prstGeom prst="rect">
            <a:avLst/>
          </a:prstGeom>
        </p:spPr>
        <p:txBody>
          <a:bodyPr lIns="0" tIns="0" rIns="0" bIns="0"/>
          <a:lstStyle>
            <a:lvl1pPr marL="0" indent="0">
              <a:buNone/>
              <a:defRPr sz="1800" b="0">
                <a:solidFill>
                  <a:schemeClr val="tx2"/>
                </a:solidFill>
              </a:defRPr>
            </a:lvl1pPr>
          </a:lstStyle>
          <a:p>
            <a:pPr lvl="0"/>
            <a:r>
              <a:rPr lang="de-DE" dirty="0" err="1"/>
              <a:t>Subtitel</a:t>
            </a:r>
            <a:endParaRPr lang="de-DE" dirty="0"/>
          </a:p>
        </p:txBody>
      </p:sp>
      <p:sp>
        <p:nvSpPr>
          <p:cNvPr id="7" name="Textplatzhalter 9">
            <a:extLst>
              <a:ext uri="{FF2B5EF4-FFF2-40B4-BE49-F238E27FC236}">
                <a16:creationId xmlns:a16="http://schemas.microsoft.com/office/drawing/2014/main" id="{2947E9A8-8C15-4CCD-9BCA-364EB75353FD}"/>
              </a:ext>
            </a:extLst>
          </p:cNvPr>
          <p:cNvSpPr>
            <a:spLocks noGrp="1"/>
          </p:cNvSpPr>
          <p:nvPr>
            <p:ph type="body" sz="quarter" idx="15" hasCustomPrompt="1"/>
          </p:nvPr>
        </p:nvSpPr>
        <p:spPr>
          <a:xfrm>
            <a:off x="252000" y="4438800"/>
            <a:ext cx="6372000" cy="785120"/>
          </a:xfrm>
          <a:prstGeom prst="rect">
            <a:avLst/>
          </a:prstGeom>
        </p:spPr>
        <p:txBody>
          <a:bodyPr lIns="0" tIns="0" rIns="0" bIns="0"/>
          <a:lstStyle>
            <a:lvl1pPr marL="0" indent="0">
              <a:buNone/>
              <a:defRPr sz="1800" b="0">
                <a:solidFill>
                  <a:schemeClr val="bg1"/>
                </a:solidFill>
              </a:defRPr>
            </a:lvl1pPr>
          </a:lstStyle>
          <a:p>
            <a:pPr lvl="0"/>
            <a:r>
              <a:rPr lang="de-DE" dirty="0"/>
              <a:t>Autorenschaft</a:t>
            </a:r>
          </a:p>
        </p:txBody>
      </p:sp>
    </p:spTree>
    <p:extLst>
      <p:ext uri="{BB962C8B-B14F-4D97-AF65-F5344CB8AC3E}">
        <p14:creationId xmlns:p14="http://schemas.microsoft.com/office/powerpoint/2010/main" val="30492260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chluss">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5138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Überschrift + Content">
    <p:spTree>
      <p:nvGrpSpPr>
        <p:cNvPr id="1" name=""/>
        <p:cNvGrpSpPr/>
        <p:nvPr/>
      </p:nvGrpSpPr>
      <p:grpSpPr>
        <a:xfrm>
          <a:off x="0" y="0"/>
          <a:ext cx="0" cy="0"/>
          <a:chOff x="0" y="0"/>
          <a:chExt cx="0" cy="0"/>
        </a:xfrm>
      </p:grpSpPr>
      <p:sp>
        <p:nvSpPr>
          <p:cNvPr id="11" name="Textplatzhalter 9">
            <a:extLst>
              <a:ext uri="{FF2B5EF4-FFF2-40B4-BE49-F238E27FC236}">
                <a16:creationId xmlns:a16="http://schemas.microsoft.com/office/drawing/2014/main" id="{382A8CDF-E0F1-4356-BDC8-74C86B2789D5}"/>
              </a:ext>
            </a:extLst>
          </p:cNvPr>
          <p:cNvSpPr>
            <a:spLocks noGrp="1"/>
          </p:cNvSpPr>
          <p:nvPr>
            <p:ph idx="1" hasCustomPrompt="1"/>
          </p:nvPr>
        </p:nvSpPr>
        <p:spPr>
          <a:xfrm>
            <a:off x="252000" y="899999"/>
            <a:ext cx="8640000" cy="5580000"/>
          </a:xfrm>
          <a:prstGeom prst="rect">
            <a:avLst/>
          </a:prstGeom>
        </p:spPr>
        <p:txBody>
          <a:bodyPr vert="horz" wrap="square" lIns="0" tIns="0" rIns="0" bIns="0" rtlCol="0">
            <a:noAutofit/>
          </a:bodyPr>
          <a:lstStyle>
            <a:lvl1pPr marL="215900" indent="-215900">
              <a:spcAft>
                <a:spcPts val="600"/>
              </a:spcAft>
              <a:buClr>
                <a:schemeClr val="tx2"/>
              </a:buClr>
              <a:buSzPct val="85000"/>
              <a:buFont typeface="Wingdings" panose="05000000000000000000" pitchFamily="2" charset="2"/>
              <a:buChar char="§"/>
              <a:defRPr sz="1800"/>
            </a:lvl1pPr>
            <a:lvl2pPr marL="432000" indent="-216000">
              <a:spcAft>
                <a:spcPts val="600"/>
              </a:spcAft>
              <a:buClr>
                <a:schemeClr val="tx2"/>
              </a:buClr>
              <a:buSzPct val="85000"/>
              <a:buFont typeface="Wingdings" panose="05000000000000000000" pitchFamily="2" charset="2"/>
              <a:buChar char="§"/>
              <a:defRPr sz="1600"/>
            </a:lvl2pPr>
            <a:lvl3pPr marL="432000" indent="-216000">
              <a:spcAft>
                <a:spcPts val="600"/>
              </a:spcAft>
              <a:buClr>
                <a:schemeClr val="tx2"/>
              </a:buClr>
              <a:buSzPct val="85000"/>
              <a:buFont typeface="Wingdings" panose="05000000000000000000" pitchFamily="2" charset="2"/>
              <a:buChar char="§"/>
              <a:defRPr sz="1600"/>
            </a:lvl3pPr>
            <a:lvl4pPr marL="432000" indent="-216000">
              <a:spcAft>
                <a:spcPts val="600"/>
              </a:spcAft>
              <a:buClr>
                <a:schemeClr val="tx2"/>
              </a:buClr>
              <a:buSzPct val="85000"/>
              <a:buFont typeface="Wingdings" panose="05000000000000000000" pitchFamily="2" charset="2"/>
              <a:buChar char="§"/>
              <a:defRPr sz="1600"/>
            </a:lvl4pPr>
            <a:lvl5pPr marL="432000" indent="-216000">
              <a:buClr>
                <a:schemeClr val="tx2"/>
              </a:buClr>
              <a:buSzPct val="85000"/>
              <a:buFont typeface="Wingdings" panose="05000000000000000000" pitchFamily="2" charset="2"/>
              <a:buChar char="§"/>
              <a:defRPr sz="1600"/>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Titel 3">
            <a:extLst>
              <a:ext uri="{FF2B5EF4-FFF2-40B4-BE49-F238E27FC236}">
                <a16:creationId xmlns:a16="http://schemas.microsoft.com/office/drawing/2014/main" id="{635533BD-50D8-4441-8D56-AAF77F52FC4E}"/>
              </a:ext>
            </a:extLst>
          </p:cNvPr>
          <p:cNvSpPr>
            <a:spLocks noGrp="1"/>
          </p:cNvSpPr>
          <p:nvPr>
            <p:ph type="title"/>
          </p:nvPr>
        </p:nvSpPr>
        <p:spPr>
          <a:xfrm>
            <a:off x="252000" y="324000"/>
            <a:ext cx="8640000" cy="396000"/>
          </a:xfrm>
        </p:spPr>
        <p:txBody>
          <a:bodyPr anchor="t" anchorCtr="0"/>
          <a:lstStyle>
            <a:lvl1pPr>
              <a:defRPr sz="2200">
                <a:latin typeface="+mj-lt"/>
              </a:defRPr>
            </a:lvl1pPr>
          </a:lstStyle>
          <a:p>
            <a:r>
              <a:rPr lang="de-DE"/>
              <a:t>Titelmasterformat durch Klicken bearbeiten</a:t>
            </a:r>
            <a:endParaRPr lang="de-DE" dirty="0"/>
          </a:p>
        </p:txBody>
      </p:sp>
      <p:sp>
        <p:nvSpPr>
          <p:cNvPr id="9" name="Textplatzhalter 8">
            <a:extLst>
              <a:ext uri="{FF2B5EF4-FFF2-40B4-BE49-F238E27FC236}">
                <a16:creationId xmlns:a16="http://schemas.microsoft.com/office/drawing/2014/main" id="{89E50009-1B92-43EC-92E6-CB9C2D8224EC}"/>
              </a:ext>
            </a:extLst>
          </p:cNvPr>
          <p:cNvSpPr>
            <a:spLocks noGrp="1"/>
          </p:cNvSpPr>
          <p:nvPr>
            <p:ph type="body" sz="quarter" idx="10" hasCustomPrompt="1"/>
          </p:nvPr>
        </p:nvSpPr>
        <p:spPr>
          <a:xfrm>
            <a:off x="108000" y="6622950"/>
            <a:ext cx="8928000" cy="216000"/>
          </a:xfrm>
          <a:prstGeom prst="rect">
            <a:avLst/>
          </a:prstGeom>
        </p:spPr>
        <p:txBody>
          <a:bodyPr lIns="0" tIns="0" rIns="0" bIns="0"/>
          <a:lstStyle>
            <a:lvl1pPr marL="0" indent="0" algn="r">
              <a:spcBef>
                <a:spcPts val="0"/>
              </a:spcBef>
              <a:spcAft>
                <a:spcPts val="0"/>
              </a:spcAft>
              <a:buNone/>
              <a:defRPr sz="1100">
                <a:solidFill>
                  <a:schemeClr val="bg1">
                    <a:lumMod val="50000"/>
                  </a:schemeClr>
                </a:solidFill>
              </a:defRPr>
            </a:lvl1pPr>
          </a:lstStyle>
          <a:p>
            <a:pPr lvl="0"/>
            <a:r>
              <a:rPr lang="de-DE" dirty="0"/>
              <a:t>(&lt;Quelle&gt;, &lt;Jahr&gt;), (Bildquelle: &lt;Quelle&gt;, &lt;Jahr&gt;)</a:t>
            </a:r>
          </a:p>
        </p:txBody>
      </p:sp>
    </p:spTree>
    <p:extLst>
      <p:ext uri="{BB962C8B-B14F-4D97-AF65-F5344CB8AC3E}">
        <p14:creationId xmlns:p14="http://schemas.microsoft.com/office/powerpoint/2010/main" val="15820958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reie Gestaltung">
    <p:spTree>
      <p:nvGrpSpPr>
        <p:cNvPr id="1" name=""/>
        <p:cNvGrpSpPr/>
        <p:nvPr/>
      </p:nvGrpSpPr>
      <p:grpSpPr>
        <a:xfrm>
          <a:off x="0" y="0"/>
          <a:ext cx="0" cy="0"/>
          <a:chOff x="0" y="0"/>
          <a:chExt cx="0" cy="0"/>
        </a:xfrm>
      </p:grpSpPr>
      <p:sp>
        <p:nvSpPr>
          <p:cNvPr id="9" name="Textplatzhalter 8">
            <a:extLst>
              <a:ext uri="{FF2B5EF4-FFF2-40B4-BE49-F238E27FC236}">
                <a16:creationId xmlns:a16="http://schemas.microsoft.com/office/drawing/2014/main" id="{89E50009-1B92-43EC-92E6-CB9C2D8224EC}"/>
              </a:ext>
            </a:extLst>
          </p:cNvPr>
          <p:cNvSpPr>
            <a:spLocks noGrp="1"/>
          </p:cNvSpPr>
          <p:nvPr>
            <p:ph type="body" sz="quarter" idx="10" hasCustomPrompt="1"/>
          </p:nvPr>
        </p:nvSpPr>
        <p:spPr>
          <a:xfrm>
            <a:off x="108000" y="6622950"/>
            <a:ext cx="8928000" cy="216000"/>
          </a:xfrm>
          <a:prstGeom prst="rect">
            <a:avLst/>
          </a:prstGeom>
        </p:spPr>
        <p:txBody>
          <a:bodyPr lIns="0" tIns="0" rIns="0" bIns="0"/>
          <a:lstStyle>
            <a:lvl1pPr marL="0" indent="0" algn="r">
              <a:spcBef>
                <a:spcPts val="0"/>
              </a:spcBef>
              <a:spcAft>
                <a:spcPts val="0"/>
              </a:spcAft>
              <a:buNone/>
              <a:defRPr sz="1100">
                <a:solidFill>
                  <a:schemeClr val="bg1">
                    <a:lumMod val="50000"/>
                  </a:schemeClr>
                </a:solidFill>
              </a:defRPr>
            </a:lvl1pPr>
          </a:lstStyle>
          <a:p>
            <a:pPr lvl="0"/>
            <a:r>
              <a:rPr lang="de-DE" dirty="0"/>
              <a:t>(&lt;Quelle&gt;, &lt;Jahr&gt;), (Bildquelle: &lt;Quelle&gt;, &lt;Jahr&gt;)</a:t>
            </a:r>
          </a:p>
        </p:txBody>
      </p:sp>
    </p:spTree>
    <p:extLst>
      <p:ext uri="{BB962C8B-B14F-4D97-AF65-F5344CB8AC3E}">
        <p14:creationId xmlns:p14="http://schemas.microsoft.com/office/powerpoint/2010/main" val="26577738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Gliederung">
    <p:spTree>
      <p:nvGrpSpPr>
        <p:cNvPr id="1" name=""/>
        <p:cNvGrpSpPr/>
        <p:nvPr/>
      </p:nvGrpSpPr>
      <p:grpSpPr>
        <a:xfrm>
          <a:off x="0" y="0"/>
          <a:ext cx="0" cy="0"/>
          <a:chOff x="0" y="0"/>
          <a:chExt cx="0" cy="0"/>
        </a:xfrm>
      </p:grpSpPr>
      <p:sp>
        <p:nvSpPr>
          <p:cNvPr id="7" name="Textplatzhalter 6">
            <a:extLst>
              <a:ext uri="{FF2B5EF4-FFF2-40B4-BE49-F238E27FC236}">
                <a16:creationId xmlns:a16="http://schemas.microsoft.com/office/drawing/2014/main" id="{04AB2695-0266-47F0-ADA8-71BA5E328EDC}"/>
              </a:ext>
            </a:extLst>
          </p:cNvPr>
          <p:cNvSpPr>
            <a:spLocks noGrp="1"/>
          </p:cNvSpPr>
          <p:nvPr>
            <p:ph type="body" sz="quarter" idx="10" hasCustomPrompt="1"/>
          </p:nvPr>
        </p:nvSpPr>
        <p:spPr>
          <a:xfrm>
            <a:off x="252000" y="1116000"/>
            <a:ext cx="8640000" cy="5415819"/>
          </a:xfrm>
          <a:prstGeom prst="rect">
            <a:avLst/>
          </a:prstGeom>
        </p:spPr>
        <p:txBody>
          <a:bodyPr lIns="0" tIns="0" rIns="0" bIns="0"/>
          <a:lstStyle>
            <a:lvl1pPr marL="0" indent="-720000">
              <a:spcAft>
                <a:spcPts val="1200"/>
              </a:spcAft>
              <a:buClr>
                <a:schemeClr val="tx2"/>
              </a:buClr>
              <a:buSzPct val="100000"/>
              <a:buAutoNum type="arabicPeriod"/>
              <a:defRPr sz="2200" b="1">
                <a:solidFill>
                  <a:schemeClr val="tx1"/>
                </a:solidFill>
                <a:latin typeface="+mj-lt"/>
              </a:defRPr>
            </a:lvl1pPr>
          </a:lstStyle>
          <a:p>
            <a:pPr lvl="0"/>
            <a:r>
              <a:rPr lang="de-DE" dirty="0"/>
              <a:t>Kapitel 1</a:t>
            </a:r>
          </a:p>
          <a:p>
            <a:pPr lvl="0"/>
            <a:r>
              <a:rPr lang="de-DE" dirty="0"/>
              <a:t>Kapitel 2</a:t>
            </a:r>
          </a:p>
          <a:p>
            <a:pPr lvl="0"/>
            <a:r>
              <a:rPr lang="de-DE" dirty="0"/>
              <a:t>Kapitel 3</a:t>
            </a:r>
          </a:p>
        </p:txBody>
      </p:sp>
      <p:sp>
        <p:nvSpPr>
          <p:cNvPr id="12" name="Textfeld 11">
            <a:extLst>
              <a:ext uri="{FF2B5EF4-FFF2-40B4-BE49-F238E27FC236}">
                <a16:creationId xmlns:a16="http://schemas.microsoft.com/office/drawing/2014/main" id="{05676AEE-8D32-4703-B4BE-A61DF5AB84C3}"/>
              </a:ext>
            </a:extLst>
          </p:cNvPr>
          <p:cNvSpPr txBox="1"/>
          <p:nvPr userDrawn="1"/>
        </p:nvSpPr>
        <p:spPr>
          <a:xfrm>
            <a:off x="252000" y="324000"/>
            <a:ext cx="8640000" cy="396000"/>
          </a:xfrm>
          <a:prstGeom prst="rect">
            <a:avLst/>
          </a:prstGeom>
          <a:noFill/>
        </p:spPr>
        <p:txBody>
          <a:bodyPr wrap="square" lIns="0" tIns="0" rIns="0" bIns="0" rtlCol="0">
            <a:noAutofit/>
          </a:bodyPr>
          <a:lstStyle/>
          <a:p>
            <a:pPr marL="0" indent="0">
              <a:spcBef>
                <a:spcPts val="0"/>
              </a:spcBef>
            </a:pPr>
            <a:r>
              <a:rPr lang="de-DE" sz="2200" b="1" cap="none" baseline="0" dirty="0">
                <a:solidFill>
                  <a:schemeClr val="tx2"/>
                </a:solidFill>
                <a:latin typeface="+mj-lt"/>
              </a:rPr>
              <a:t>Gliederung</a:t>
            </a:r>
            <a:endParaRPr lang="de-DE" sz="2200" b="1" cap="none" baseline="0" dirty="0">
              <a:solidFill>
                <a:schemeClr val="tx2"/>
              </a:solidFill>
              <a:latin typeface="+mj-lt"/>
              <a:cs typeface="Calibri"/>
            </a:endParaRPr>
          </a:p>
        </p:txBody>
      </p:sp>
    </p:spTree>
    <p:extLst>
      <p:ext uri="{BB962C8B-B14F-4D97-AF65-F5344CB8AC3E}">
        <p14:creationId xmlns:p14="http://schemas.microsoft.com/office/powerpoint/2010/main" val="38553826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Ü | freie Gestaltung">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Tree>
    <p:extLst>
      <p:ext uri="{BB962C8B-B14F-4D97-AF65-F5344CB8AC3E}">
        <p14:creationId xmlns:p14="http://schemas.microsoft.com/office/powerpoint/2010/main" val="2716873872"/>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el mit Banner">
    <p:spTree>
      <p:nvGrpSpPr>
        <p:cNvPr id="1" name=""/>
        <p:cNvGrpSpPr/>
        <p:nvPr/>
      </p:nvGrpSpPr>
      <p:grpSpPr>
        <a:xfrm>
          <a:off x="0" y="0"/>
          <a:ext cx="0" cy="0"/>
          <a:chOff x="0" y="0"/>
          <a:chExt cx="0" cy="0"/>
        </a:xfrm>
      </p:grpSpPr>
      <p:sp>
        <p:nvSpPr>
          <p:cNvPr id="8" name="Bildplatzhalter 7">
            <a:extLst>
              <a:ext uri="{FF2B5EF4-FFF2-40B4-BE49-F238E27FC236}">
                <a16:creationId xmlns:a16="http://schemas.microsoft.com/office/drawing/2014/main" id="{18171CF6-F673-4A39-822A-64E64830DF2B}"/>
              </a:ext>
            </a:extLst>
          </p:cNvPr>
          <p:cNvSpPr>
            <a:spLocks noGrp="1"/>
          </p:cNvSpPr>
          <p:nvPr>
            <p:ph type="pic" sz="quarter" idx="10" hasCustomPrompt="1"/>
          </p:nvPr>
        </p:nvSpPr>
        <p:spPr>
          <a:xfrm>
            <a:off x="0" y="935999"/>
            <a:ext cx="9144000" cy="3051801"/>
          </a:xfrm>
          <a:prstGeom prst="rect">
            <a:avLst/>
          </a:prstGeom>
        </p:spPr>
        <p:txBody>
          <a:bodyPr/>
          <a:lstStyle>
            <a:lvl1pPr marL="0" indent="0" algn="ctr">
              <a:buFontTx/>
              <a:buNone/>
              <a:defRPr sz="1800"/>
            </a:lvl1pPr>
          </a:lstStyle>
          <a:p>
            <a:r>
              <a:rPr lang="de-DE" dirty="0"/>
              <a:t>Bild mit Klick auf das Symbol einfügen</a:t>
            </a:r>
          </a:p>
          <a:p>
            <a:r>
              <a:rPr lang="de-DE" dirty="0"/>
              <a:t>Eine Vorauswahl an Bildern liegt dem Material bei</a:t>
            </a:r>
          </a:p>
          <a:p>
            <a:r>
              <a:rPr lang="de-DE" dirty="0"/>
              <a:t>Eigene Gestaltungen sind möglich (Copyright beachten)</a:t>
            </a:r>
          </a:p>
        </p:txBody>
      </p:sp>
      <p:sp>
        <p:nvSpPr>
          <p:cNvPr id="10" name="Textplatzhalter 9">
            <a:extLst>
              <a:ext uri="{FF2B5EF4-FFF2-40B4-BE49-F238E27FC236}">
                <a16:creationId xmlns:a16="http://schemas.microsoft.com/office/drawing/2014/main" id="{BB8CB1B0-9B77-4351-BEC7-0D207FE318D2}"/>
              </a:ext>
            </a:extLst>
          </p:cNvPr>
          <p:cNvSpPr>
            <a:spLocks noGrp="1"/>
          </p:cNvSpPr>
          <p:nvPr>
            <p:ph type="body" sz="quarter" idx="11" hasCustomPrompt="1"/>
          </p:nvPr>
        </p:nvSpPr>
        <p:spPr>
          <a:xfrm>
            <a:off x="252000" y="4437976"/>
            <a:ext cx="6372000" cy="484312"/>
          </a:xfrm>
          <a:prstGeom prst="rect">
            <a:avLst/>
          </a:prstGeom>
        </p:spPr>
        <p:txBody>
          <a:bodyPr lIns="0" tIns="0" rIns="0" bIns="0"/>
          <a:lstStyle>
            <a:lvl1pPr marL="0" indent="0">
              <a:buNone/>
              <a:defRPr sz="2200" b="1">
                <a:solidFill>
                  <a:schemeClr val="bg1"/>
                </a:solidFill>
              </a:defRPr>
            </a:lvl1pPr>
          </a:lstStyle>
          <a:p>
            <a:pPr lvl="0"/>
            <a:r>
              <a:rPr lang="de-DE" dirty="0"/>
              <a:t>Titel</a:t>
            </a:r>
          </a:p>
        </p:txBody>
      </p:sp>
      <p:sp>
        <p:nvSpPr>
          <p:cNvPr id="11" name="Textplatzhalter 9">
            <a:extLst>
              <a:ext uri="{FF2B5EF4-FFF2-40B4-BE49-F238E27FC236}">
                <a16:creationId xmlns:a16="http://schemas.microsoft.com/office/drawing/2014/main" id="{848F5FDB-966D-48A9-8F9D-F874FB75D1A9}"/>
              </a:ext>
            </a:extLst>
          </p:cNvPr>
          <p:cNvSpPr>
            <a:spLocks noGrp="1"/>
          </p:cNvSpPr>
          <p:nvPr>
            <p:ph type="body" sz="quarter" idx="12" hasCustomPrompt="1"/>
          </p:nvPr>
        </p:nvSpPr>
        <p:spPr>
          <a:xfrm>
            <a:off x="252000" y="5044731"/>
            <a:ext cx="6372000" cy="473445"/>
          </a:xfrm>
          <a:prstGeom prst="rect">
            <a:avLst/>
          </a:prstGeom>
        </p:spPr>
        <p:txBody>
          <a:bodyPr lIns="0" tIns="0" rIns="0" bIns="0"/>
          <a:lstStyle>
            <a:lvl1pPr marL="0" indent="0">
              <a:buNone/>
              <a:defRPr sz="1800" b="1">
                <a:solidFill>
                  <a:schemeClr val="bg1"/>
                </a:solidFill>
              </a:defRPr>
            </a:lvl1pPr>
          </a:lstStyle>
          <a:p>
            <a:pPr lvl="0"/>
            <a:r>
              <a:rPr lang="de-DE" dirty="0" err="1"/>
              <a:t>Subtitel</a:t>
            </a:r>
            <a:endParaRPr lang="de-DE" dirty="0"/>
          </a:p>
        </p:txBody>
      </p:sp>
      <p:sp>
        <p:nvSpPr>
          <p:cNvPr id="13" name="Textplatzhalter 9">
            <a:extLst>
              <a:ext uri="{FF2B5EF4-FFF2-40B4-BE49-F238E27FC236}">
                <a16:creationId xmlns:a16="http://schemas.microsoft.com/office/drawing/2014/main" id="{2947E9A8-8C15-4CCD-9BCA-364EB75353FD}"/>
              </a:ext>
            </a:extLst>
          </p:cNvPr>
          <p:cNvSpPr>
            <a:spLocks noGrp="1"/>
          </p:cNvSpPr>
          <p:nvPr>
            <p:ph type="body" sz="quarter" idx="13" hasCustomPrompt="1"/>
          </p:nvPr>
        </p:nvSpPr>
        <p:spPr>
          <a:xfrm>
            <a:off x="252000" y="5640620"/>
            <a:ext cx="6372000" cy="785120"/>
          </a:xfrm>
          <a:prstGeom prst="rect">
            <a:avLst/>
          </a:prstGeom>
        </p:spPr>
        <p:txBody>
          <a:bodyPr lIns="0" tIns="0" rIns="0" bIns="0"/>
          <a:lstStyle>
            <a:lvl1pPr marL="0" indent="0">
              <a:buNone/>
              <a:defRPr sz="1800" b="0">
                <a:solidFill>
                  <a:schemeClr val="bg1"/>
                </a:solidFill>
              </a:defRPr>
            </a:lvl1pPr>
          </a:lstStyle>
          <a:p>
            <a:pPr lvl="0"/>
            <a:r>
              <a:rPr lang="de-DE" dirty="0"/>
              <a:t>Autorenschaft</a:t>
            </a:r>
          </a:p>
        </p:txBody>
      </p:sp>
    </p:spTree>
    <p:extLst>
      <p:ext uri="{BB962C8B-B14F-4D97-AF65-F5344CB8AC3E}">
        <p14:creationId xmlns:p14="http://schemas.microsoft.com/office/powerpoint/2010/main" val="24381735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el ohne Banner">
    <p:spTree>
      <p:nvGrpSpPr>
        <p:cNvPr id="1" name=""/>
        <p:cNvGrpSpPr/>
        <p:nvPr/>
      </p:nvGrpSpPr>
      <p:grpSpPr>
        <a:xfrm>
          <a:off x="0" y="0"/>
          <a:ext cx="0" cy="0"/>
          <a:chOff x="0" y="0"/>
          <a:chExt cx="0" cy="0"/>
        </a:xfrm>
      </p:grpSpPr>
      <p:sp>
        <p:nvSpPr>
          <p:cNvPr id="5" name="Textplatzhalter 9">
            <a:extLst>
              <a:ext uri="{FF2B5EF4-FFF2-40B4-BE49-F238E27FC236}">
                <a16:creationId xmlns:a16="http://schemas.microsoft.com/office/drawing/2014/main" id="{CC4632DB-DFF5-47E9-B973-118479BB4FB7}"/>
              </a:ext>
            </a:extLst>
          </p:cNvPr>
          <p:cNvSpPr>
            <a:spLocks noGrp="1"/>
          </p:cNvSpPr>
          <p:nvPr>
            <p:ph type="body" sz="quarter" idx="13" hasCustomPrompt="1"/>
          </p:nvPr>
        </p:nvSpPr>
        <p:spPr>
          <a:xfrm>
            <a:off x="252000" y="1488501"/>
            <a:ext cx="6372000" cy="345263"/>
          </a:xfrm>
          <a:prstGeom prst="rect">
            <a:avLst/>
          </a:prstGeom>
        </p:spPr>
        <p:txBody>
          <a:bodyPr lIns="0" tIns="0" rIns="0" bIns="0"/>
          <a:lstStyle>
            <a:lvl1pPr marL="0" indent="0">
              <a:buNone/>
              <a:defRPr sz="2200" b="1">
                <a:solidFill>
                  <a:schemeClr val="tx2"/>
                </a:solidFill>
              </a:defRPr>
            </a:lvl1pPr>
          </a:lstStyle>
          <a:p>
            <a:pPr lvl="0"/>
            <a:r>
              <a:rPr lang="de-DE" dirty="0"/>
              <a:t>Titel</a:t>
            </a:r>
          </a:p>
        </p:txBody>
      </p:sp>
      <p:sp>
        <p:nvSpPr>
          <p:cNvPr id="6" name="Textplatzhalter 9">
            <a:extLst>
              <a:ext uri="{FF2B5EF4-FFF2-40B4-BE49-F238E27FC236}">
                <a16:creationId xmlns:a16="http://schemas.microsoft.com/office/drawing/2014/main" id="{98AF38D2-BB0C-40FA-983F-7776B0F5EC7F}"/>
              </a:ext>
            </a:extLst>
          </p:cNvPr>
          <p:cNvSpPr>
            <a:spLocks noGrp="1"/>
          </p:cNvSpPr>
          <p:nvPr>
            <p:ph type="body" sz="quarter" idx="14" hasCustomPrompt="1"/>
          </p:nvPr>
        </p:nvSpPr>
        <p:spPr>
          <a:xfrm>
            <a:off x="252000" y="2096901"/>
            <a:ext cx="6372000" cy="345263"/>
          </a:xfrm>
          <a:prstGeom prst="rect">
            <a:avLst/>
          </a:prstGeom>
        </p:spPr>
        <p:txBody>
          <a:bodyPr lIns="0" tIns="0" rIns="0" bIns="0"/>
          <a:lstStyle>
            <a:lvl1pPr marL="0" indent="0">
              <a:buNone/>
              <a:defRPr sz="1800" b="0">
                <a:solidFill>
                  <a:schemeClr val="tx2"/>
                </a:solidFill>
              </a:defRPr>
            </a:lvl1pPr>
          </a:lstStyle>
          <a:p>
            <a:pPr lvl="0"/>
            <a:r>
              <a:rPr lang="de-DE" dirty="0" err="1"/>
              <a:t>Subtitel</a:t>
            </a:r>
            <a:endParaRPr lang="de-DE" dirty="0"/>
          </a:p>
        </p:txBody>
      </p:sp>
      <p:sp>
        <p:nvSpPr>
          <p:cNvPr id="7" name="Textplatzhalter 9">
            <a:extLst>
              <a:ext uri="{FF2B5EF4-FFF2-40B4-BE49-F238E27FC236}">
                <a16:creationId xmlns:a16="http://schemas.microsoft.com/office/drawing/2014/main" id="{2947E9A8-8C15-4CCD-9BCA-364EB75353FD}"/>
              </a:ext>
            </a:extLst>
          </p:cNvPr>
          <p:cNvSpPr>
            <a:spLocks noGrp="1"/>
          </p:cNvSpPr>
          <p:nvPr>
            <p:ph type="body" sz="quarter" idx="15" hasCustomPrompt="1"/>
          </p:nvPr>
        </p:nvSpPr>
        <p:spPr>
          <a:xfrm>
            <a:off x="252000" y="4438800"/>
            <a:ext cx="6372000" cy="785120"/>
          </a:xfrm>
          <a:prstGeom prst="rect">
            <a:avLst/>
          </a:prstGeom>
        </p:spPr>
        <p:txBody>
          <a:bodyPr lIns="0" tIns="0" rIns="0" bIns="0"/>
          <a:lstStyle>
            <a:lvl1pPr marL="0" indent="0">
              <a:buNone/>
              <a:defRPr sz="1800" b="0">
                <a:solidFill>
                  <a:schemeClr val="bg1"/>
                </a:solidFill>
              </a:defRPr>
            </a:lvl1pPr>
          </a:lstStyle>
          <a:p>
            <a:pPr lvl="0"/>
            <a:r>
              <a:rPr lang="de-DE" dirty="0"/>
              <a:t>Autorenschaft</a:t>
            </a:r>
          </a:p>
        </p:txBody>
      </p:sp>
    </p:spTree>
    <p:extLst>
      <p:ext uri="{BB962C8B-B14F-4D97-AF65-F5344CB8AC3E}">
        <p14:creationId xmlns:p14="http://schemas.microsoft.com/office/powerpoint/2010/main" val="17730384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chluss">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79264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halt">
    <p:spTree>
      <p:nvGrpSpPr>
        <p:cNvPr id="1" name=""/>
        <p:cNvGrpSpPr/>
        <p:nvPr/>
      </p:nvGrpSpPr>
      <p:grpSpPr>
        <a:xfrm>
          <a:off x="0" y="0"/>
          <a:ext cx="0" cy="0"/>
          <a:chOff x="0" y="0"/>
          <a:chExt cx="0" cy="0"/>
        </a:xfrm>
      </p:grpSpPr>
      <p:sp>
        <p:nvSpPr>
          <p:cNvPr id="11" name="Textplatzhalter 9">
            <a:extLst>
              <a:ext uri="{FF2B5EF4-FFF2-40B4-BE49-F238E27FC236}">
                <a16:creationId xmlns:a16="http://schemas.microsoft.com/office/drawing/2014/main" id="{382A8CDF-E0F1-4356-BDC8-74C86B2789D5}"/>
              </a:ext>
            </a:extLst>
          </p:cNvPr>
          <p:cNvSpPr>
            <a:spLocks noGrp="1"/>
          </p:cNvSpPr>
          <p:nvPr>
            <p:ph idx="1" hasCustomPrompt="1"/>
          </p:nvPr>
        </p:nvSpPr>
        <p:spPr>
          <a:xfrm>
            <a:off x="252000" y="323999"/>
            <a:ext cx="8640000" cy="6156000"/>
          </a:xfrm>
          <a:prstGeom prst="rect">
            <a:avLst/>
          </a:prstGeom>
        </p:spPr>
        <p:txBody>
          <a:bodyPr vert="horz" wrap="square" lIns="0" tIns="0" rIns="0" bIns="0" rtlCol="0">
            <a:noAutofit/>
          </a:bodyPr>
          <a:lstStyle>
            <a:lvl1pPr marL="215900" indent="-215900">
              <a:spcAft>
                <a:spcPts val="600"/>
              </a:spcAft>
              <a:buClr>
                <a:schemeClr val="tx2"/>
              </a:buClr>
              <a:buSzPct val="85000"/>
              <a:buFont typeface="Wingdings" panose="05000000000000000000" pitchFamily="2" charset="2"/>
              <a:buChar char="§"/>
              <a:defRPr sz="1800"/>
            </a:lvl1pPr>
            <a:lvl2pPr marL="432000" indent="-216000">
              <a:spcAft>
                <a:spcPts val="600"/>
              </a:spcAft>
              <a:buClr>
                <a:schemeClr val="tx2"/>
              </a:buClr>
              <a:buSzPct val="85000"/>
              <a:buFont typeface="Wingdings" panose="05000000000000000000" pitchFamily="2" charset="2"/>
              <a:buChar char="§"/>
              <a:defRPr sz="1600"/>
            </a:lvl2pPr>
            <a:lvl3pPr marL="432000" indent="-216000">
              <a:spcAft>
                <a:spcPts val="600"/>
              </a:spcAft>
              <a:buClr>
                <a:schemeClr val="tx2"/>
              </a:buClr>
              <a:buSzPct val="85000"/>
              <a:buFont typeface="Wingdings" panose="05000000000000000000" pitchFamily="2" charset="2"/>
              <a:buChar char="§"/>
              <a:defRPr sz="1600"/>
            </a:lvl3pPr>
            <a:lvl4pPr marL="432000" indent="-216000">
              <a:spcAft>
                <a:spcPts val="600"/>
              </a:spcAft>
              <a:buClr>
                <a:schemeClr val="tx2"/>
              </a:buClr>
              <a:buSzPct val="85000"/>
              <a:buFont typeface="Wingdings" panose="05000000000000000000" pitchFamily="2" charset="2"/>
              <a:buChar char="§"/>
              <a:defRPr sz="1600"/>
            </a:lvl4pPr>
            <a:lvl5pPr marL="432000" indent="-216000">
              <a:buClr>
                <a:schemeClr val="tx2"/>
              </a:buClr>
              <a:buSzPct val="85000"/>
              <a:buFont typeface="Wingdings" panose="05000000000000000000" pitchFamily="2" charset="2"/>
              <a:buChar char="§"/>
              <a:defRPr sz="1600"/>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9" name="Textplatzhalter 8">
            <a:extLst>
              <a:ext uri="{FF2B5EF4-FFF2-40B4-BE49-F238E27FC236}">
                <a16:creationId xmlns:a16="http://schemas.microsoft.com/office/drawing/2014/main" id="{89E50009-1B92-43EC-92E6-CB9C2D8224EC}"/>
              </a:ext>
            </a:extLst>
          </p:cNvPr>
          <p:cNvSpPr>
            <a:spLocks noGrp="1"/>
          </p:cNvSpPr>
          <p:nvPr>
            <p:ph type="body" sz="quarter" idx="10" hasCustomPrompt="1"/>
          </p:nvPr>
        </p:nvSpPr>
        <p:spPr>
          <a:xfrm>
            <a:off x="108000" y="6622950"/>
            <a:ext cx="8928000" cy="216000"/>
          </a:xfrm>
          <a:prstGeom prst="rect">
            <a:avLst/>
          </a:prstGeom>
        </p:spPr>
        <p:txBody>
          <a:bodyPr lIns="0" tIns="0" rIns="0" bIns="0"/>
          <a:lstStyle>
            <a:lvl1pPr marL="0" indent="0" algn="r">
              <a:spcBef>
                <a:spcPts val="0"/>
              </a:spcBef>
              <a:spcAft>
                <a:spcPts val="0"/>
              </a:spcAft>
              <a:buNone/>
              <a:defRPr sz="1100">
                <a:solidFill>
                  <a:schemeClr val="bg1">
                    <a:lumMod val="50000"/>
                  </a:schemeClr>
                </a:solidFill>
              </a:defRPr>
            </a:lvl1pPr>
          </a:lstStyle>
          <a:p>
            <a:pPr lvl="0"/>
            <a:r>
              <a:rPr lang="de-DE" dirty="0"/>
              <a:t>(&lt;Quelle&gt;, &lt;Jahr&gt;), (Bildquelle: &lt;Quelle&gt;, &lt;Jahr&gt;)</a:t>
            </a:r>
          </a:p>
        </p:txBody>
      </p:sp>
    </p:spTree>
    <p:extLst>
      <p:ext uri="{BB962C8B-B14F-4D97-AF65-F5344CB8AC3E}">
        <p14:creationId xmlns:p14="http://schemas.microsoft.com/office/powerpoint/2010/main" val="26821998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reie Gestaltung">
    <p:spTree>
      <p:nvGrpSpPr>
        <p:cNvPr id="1" name=""/>
        <p:cNvGrpSpPr/>
        <p:nvPr/>
      </p:nvGrpSpPr>
      <p:grpSpPr>
        <a:xfrm>
          <a:off x="0" y="0"/>
          <a:ext cx="0" cy="0"/>
          <a:chOff x="0" y="0"/>
          <a:chExt cx="0" cy="0"/>
        </a:xfrm>
      </p:grpSpPr>
      <p:sp>
        <p:nvSpPr>
          <p:cNvPr id="9" name="Textplatzhalter 8">
            <a:extLst>
              <a:ext uri="{FF2B5EF4-FFF2-40B4-BE49-F238E27FC236}">
                <a16:creationId xmlns:a16="http://schemas.microsoft.com/office/drawing/2014/main" id="{89E50009-1B92-43EC-92E6-CB9C2D8224EC}"/>
              </a:ext>
            </a:extLst>
          </p:cNvPr>
          <p:cNvSpPr>
            <a:spLocks noGrp="1"/>
          </p:cNvSpPr>
          <p:nvPr>
            <p:ph type="body" sz="quarter" idx="10" hasCustomPrompt="1"/>
          </p:nvPr>
        </p:nvSpPr>
        <p:spPr>
          <a:xfrm>
            <a:off x="108000" y="6622950"/>
            <a:ext cx="8928000" cy="216000"/>
          </a:xfrm>
          <a:prstGeom prst="rect">
            <a:avLst/>
          </a:prstGeom>
        </p:spPr>
        <p:txBody>
          <a:bodyPr lIns="0" tIns="0" rIns="0" bIns="0"/>
          <a:lstStyle>
            <a:lvl1pPr marL="0" indent="0" algn="r">
              <a:spcBef>
                <a:spcPts val="0"/>
              </a:spcBef>
              <a:spcAft>
                <a:spcPts val="0"/>
              </a:spcAft>
              <a:buNone/>
              <a:defRPr sz="1100">
                <a:solidFill>
                  <a:schemeClr val="bg1">
                    <a:lumMod val="50000"/>
                  </a:schemeClr>
                </a:solidFill>
              </a:defRPr>
            </a:lvl1pPr>
          </a:lstStyle>
          <a:p>
            <a:pPr lvl="0"/>
            <a:r>
              <a:rPr lang="de-DE" dirty="0"/>
              <a:t>(&lt;Quelle&gt;, &lt;Jahr&gt;), (Bildquelle: &lt;Quelle&gt;, &lt;Jahr&gt;)</a:t>
            </a:r>
          </a:p>
        </p:txBody>
      </p:sp>
    </p:spTree>
    <p:extLst>
      <p:ext uri="{BB962C8B-B14F-4D97-AF65-F5344CB8AC3E}">
        <p14:creationId xmlns:p14="http://schemas.microsoft.com/office/powerpoint/2010/main" val="19268339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Gliederung">
    <p:spTree>
      <p:nvGrpSpPr>
        <p:cNvPr id="1" name=""/>
        <p:cNvGrpSpPr/>
        <p:nvPr/>
      </p:nvGrpSpPr>
      <p:grpSpPr>
        <a:xfrm>
          <a:off x="0" y="0"/>
          <a:ext cx="0" cy="0"/>
          <a:chOff x="0" y="0"/>
          <a:chExt cx="0" cy="0"/>
        </a:xfrm>
      </p:grpSpPr>
      <p:sp>
        <p:nvSpPr>
          <p:cNvPr id="7" name="Textplatzhalter 6">
            <a:extLst>
              <a:ext uri="{FF2B5EF4-FFF2-40B4-BE49-F238E27FC236}">
                <a16:creationId xmlns:a16="http://schemas.microsoft.com/office/drawing/2014/main" id="{04AB2695-0266-47F0-ADA8-71BA5E328EDC}"/>
              </a:ext>
            </a:extLst>
          </p:cNvPr>
          <p:cNvSpPr>
            <a:spLocks noGrp="1"/>
          </p:cNvSpPr>
          <p:nvPr>
            <p:ph type="body" sz="quarter" idx="10" hasCustomPrompt="1"/>
          </p:nvPr>
        </p:nvSpPr>
        <p:spPr>
          <a:xfrm>
            <a:off x="252000" y="1116000"/>
            <a:ext cx="8640000" cy="5415819"/>
          </a:xfrm>
          <a:prstGeom prst="rect">
            <a:avLst/>
          </a:prstGeom>
        </p:spPr>
        <p:txBody>
          <a:bodyPr lIns="0" tIns="0" rIns="0" bIns="0"/>
          <a:lstStyle>
            <a:lvl1pPr marL="0" indent="-720000">
              <a:spcAft>
                <a:spcPts val="1200"/>
              </a:spcAft>
              <a:buClr>
                <a:schemeClr val="tx2"/>
              </a:buClr>
              <a:buSzPct val="100000"/>
              <a:buAutoNum type="arabicPeriod"/>
              <a:defRPr sz="2200" b="1">
                <a:solidFill>
                  <a:schemeClr val="tx1"/>
                </a:solidFill>
                <a:latin typeface="+mj-lt"/>
              </a:defRPr>
            </a:lvl1pPr>
          </a:lstStyle>
          <a:p>
            <a:pPr lvl="0"/>
            <a:r>
              <a:rPr lang="de-DE" dirty="0"/>
              <a:t>Kapitel 1</a:t>
            </a:r>
          </a:p>
          <a:p>
            <a:pPr lvl="0"/>
            <a:r>
              <a:rPr lang="de-DE" dirty="0"/>
              <a:t>Kapitel 2</a:t>
            </a:r>
          </a:p>
          <a:p>
            <a:pPr lvl="0"/>
            <a:r>
              <a:rPr lang="de-DE" dirty="0"/>
              <a:t>Kapitel 3</a:t>
            </a:r>
          </a:p>
        </p:txBody>
      </p:sp>
      <p:sp>
        <p:nvSpPr>
          <p:cNvPr id="12" name="Textfeld 11">
            <a:extLst>
              <a:ext uri="{FF2B5EF4-FFF2-40B4-BE49-F238E27FC236}">
                <a16:creationId xmlns:a16="http://schemas.microsoft.com/office/drawing/2014/main" id="{05676AEE-8D32-4703-B4BE-A61DF5AB84C3}"/>
              </a:ext>
            </a:extLst>
          </p:cNvPr>
          <p:cNvSpPr txBox="1"/>
          <p:nvPr userDrawn="1"/>
        </p:nvSpPr>
        <p:spPr>
          <a:xfrm>
            <a:off x="252000" y="324000"/>
            <a:ext cx="8640000" cy="396000"/>
          </a:xfrm>
          <a:prstGeom prst="rect">
            <a:avLst/>
          </a:prstGeom>
          <a:noFill/>
        </p:spPr>
        <p:txBody>
          <a:bodyPr wrap="square" lIns="0" tIns="0" rIns="0" bIns="0" rtlCol="0">
            <a:noAutofit/>
          </a:bodyPr>
          <a:lstStyle/>
          <a:p>
            <a:pPr marL="0" marR="0" lvl="0" indent="0" algn="l" defTabSz="914400" rtl="0" eaLnBrk="0" fontAlgn="base" latinLnBrk="0" hangingPunct="0">
              <a:lnSpc>
                <a:spcPct val="100000"/>
              </a:lnSpc>
              <a:spcBef>
                <a:spcPts val="0"/>
              </a:spcBef>
              <a:spcAft>
                <a:spcPct val="0"/>
              </a:spcAft>
              <a:buClrTx/>
              <a:buSzTx/>
              <a:buFontTx/>
              <a:buNone/>
              <a:tabLst/>
              <a:defRPr/>
            </a:pPr>
            <a:r>
              <a:rPr kumimoji="0" lang="de-DE" sz="2200" b="1" i="0" u="none" strike="noStrike" kern="1200" cap="none" spc="0" normalizeH="0" baseline="0" noProof="0" dirty="0">
                <a:ln>
                  <a:noFill/>
                </a:ln>
                <a:solidFill>
                  <a:srgbClr val="327A86"/>
                </a:solidFill>
                <a:effectLst/>
                <a:uLnTx/>
                <a:uFillTx/>
                <a:latin typeface="Calibri"/>
                <a:ea typeface="ＭＳ Ｐゴシック" charset="-128"/>
              </a:rPr>
              <a:t>Gliederung</a:t>
            </a:r>
            <a:endParaRPr kumimoji="0" lang="de-DE" sz="2200" b="1" i="0" u="none" strike="noStrike" kern="1200" cap="none" spc="0" normalizeH="0" baseline="0" noProof="0" dirty="0">
              <a:ln>
                <a:noFill/>
              </a:ln>
              <a:solidFill>
                <a:srgbClr val="327A86"/>
              </a:solidFill>
              <a:effectLst/>
              <a:uLnTx/>
              <a:uFillTx/>
              <a:latin typeface="Calibri"/>
              <a:ea typeface="ＭＳ Ｐゴシック" charset="-128"/>
              <a:cs typeface="Calibri"/>
            </a:endParaRPr>
          </a:p>
        </p:txBody>
      </p:sp>
    </p:spTree>
    <p:extLst>
      <p:ext uri="{BB962C8B-B14F-4D97-AF65-F5344CB8AC3E}">
        <p14:creationId xmlns:p14="http://schemas.microsoft.com/office/powerpoint/2010/main" val="17641374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Überschrift+Text/Aufzählung">
    <p:spTree>
      <p:nvGrpSpPr>
        <p:cNvPr id="1" name=""/>
        <p:cNvGrpSpPr/>
        <p:nvPr/>
      </p:nvGrpSpPr>
      <p:grpSpPr>
        <a:xfrm>
          <a:off x="0" y="0"/>
          <a:ext cx="0" cy="0"/>
          <a:chOff x="0" y="0"/>
          <a:chExt cx="0" cy="0"/>
        </a:xfrm>
      </p:grpSpPr>
      <p:sp>
        <p:nvSpPr>
          <p:cNvPr id="11" name="Rectangle 8"/>
          <p:cNvSpPr>
            <a:spLocks noGrp="1" noChangeArrowheads="1"/>
          </p:cNvSpPr>
          <p:nvPr>
            <p:ph idx="1" hasCustomPrompt="1"/>
          </p:nvPr>
        </p:nvSpPr>
        <p:spPr bwMode="auto">
          <a:xfrm>
            <a:off x="323528" y="1124744"/>
            <a:ext cx="8424936" cy="540060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a:defRPr/>
            </a:lvl1pPr>
            <a:lvl2pPr>
              <a:defRPr/>
            </a:lvl2pPr>
            <a:lvl3pPr>
              <a:defRPr/>
            </a:lvl3pPr>
          </a:lstStyle>
          <a:p>
            <a:pPr lvl="0"/>
            <a:r>
              <a:rPr lang="de-DE" dirty="0"/>
              <a:t>Erste Ebene</a:t>
            </a:r>
          </a:p>
          <a:p>
            <a:pPr lvl="1"/>
            <a:r>
              <a:rPr lang="de-DE" dirty="0"/>
              <a:t>Zweite Ebene</a:t>
            </a:r>
          </a:p>
          <a:p>
            <a:pPr lvl="2"/>
            <a:r>
              <a:rPr lang="de-DE" dirty="0"/>
              <a:t>Dritte Ebene</a:t>
            </a:r>
          </a:p>
        </p:txBody>
      </p:sp>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Mastertitelformat bearbeiten</a:t>
            </a:r>
            <a:endParaRPr lang="de-DE" dirty="0"/>
          </a:p>
        </p:txBody>
      </p:sp>
    </p:spTree>
    <p:extLst>
      <p:ext uri="{BB962C8B-B14F-4D97-AF65-F5344CB8AC3E}">
        <p14:creationId xmlns:p14="http://schemas.microsoft.com/office/powerpoint/2010/main" val="3413941814"/>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Zwischenfolie Überschrift + Content">
    <p:spTree>
      <p:nvGrpSpPr>
        <p:cNvPr id="1" name=""/>
        <p:cNvGrpSpPr/>
        <p:nvPr/>
      </p:nvGrpSpPr>
      <p:grpSpPr>
        <a:xfrm>
          <a:off x="0" y="0"/>
          <a:ext cx="0" cy="0"/>
          <a:chOff x="0" y="0"/>
          <a:chExt cx="0" cy="0"/>
        </a:xfrm>
      </p:grpSpPr>
      <p:sp>
        <p:nvSpPr>
          <p:cNvPr id="11" name="Textplatzhalter 9">
            <a:extLst>
              <a:ext uri="{FF2B5EF4-FFF2-40B4-BE49-F238E27FC236}">
                <a16:creationId xmlns:a16="http://schemas.microsoft.com/office/drawing/2014/main" id="{382A8CDF-E0F1-4356-BDC8-74C86B2789D5}"/>
              </a:ext>
            </a:extLst>
          </p:cNvPr>
          <p:cNvSpPr>
            <a:spLocks noGrp="1"/>
          </p:cNvSpPr>
          <p:nvPr>
            <p:ph idx="1" hasCustomPrompt="1"/>
          </p:nvPr>
        </p:nvSpPr>
        <p:spPr>
          <a:xfrm>
            <a:off x="252000" y="900000"/>
            <a:ext cx="8640000" cy="5796000"/>
          </a:xfrm>
          <a:prstGeom prst="rect">
            <a:avLst/>
          </a:prstGeom>
        </p:spPr>
        <p:txBody>
          <a:bodyPr vert="horz" wrap="square" lIns="0" tIns="0" rIns="0" bIns="0" rtlCol="0">
            <a:noAutofit/>
          </a:bodyPr>
          <a:lstStyle>
            <a:lvl1pPr marL="215900" indent="-215900">
              <a:spcAft>
                <a:spcPts val="600"/>
              </a:spcAft>
              <a:buClr>
                <a:schemeClr val="accent1"/>
              </a:buClr>
              <a:buSzPct val="85000"/>
              <a:buFont typeface="Wingdings" panose="05000000000000000000" pitchFamily="2" charset="2"/>
              <a:buChar char="§"/>
              <a:defRPr sz="1800">
                <a:solidFill>
                  <a:schemeClr val="accent1"/>
                </a:solidFill>
              </a:defRPr>
            </a:lvl1pPr>
            <a:lvl2pPr marL="432000" indent="-216000">
              <a:spcAft>
                <a:spcPts val="600"/>
              </a:spcAft>
              <a:buClr>
                <a:schemeClr val="accent1"/>
              </a:buClr>
              <a:buSzPct val="85000"/>
              <a:buFont typeface="Wingdings" panose="05000000000000000000" pitchFamily="2" charset="2"/>
              <a:buChar char="§"/>
              <a:defRPr sz="1600">
                <a:solidFill>
                  <a:schemeClr val="accent1"/>
                </a:solidFill>
              </a:defRPr>
            </a:lvl2pPr>
            <a:lvl3pPr marL="432000" indent="-216000">
              <a:spcAft>
                <a:spcPts val="600"/>
              </a:spcAft>
              <a:buClr>
                <a:schemeClr val="accent1"/>
              </a:buClr>
              <a:buSzPct val="85000"/>
              <a:buFont typeface="Wingdings" panose="05000000000000000000" pitchFamily="2" charset="2"/>
              <a:buChar char="§"/>
              <a:defRPr sz="1600">
                <a:solidFill>
                  <a:schemeClr val="accent1"/>
                </a:solidFill>
              </a:defRPr>
            </a:lvl3pPr>
            <a:lvl4pPr marL="432000" indent="-216000">
              <a:spcAft>
                <a:spcPts val="600"/>
              </a:spcAft>
              <a:buClr>
                <a:schemeClr val="accent1"/>
              </a:buClr>
              <a:buSzPct val="85000"/>
              <a:buFont typeface="Wingdings" panose="05000000000000000000" pitchFamily="2" charset="2"/>
              <a:buChar char="§"/>
              <a:defRPr sz="1600">
                <a:solidFill>
                  <a:schemeClr val="accent1"/>
                </a:solidFill>
              </a:defRPr>
            </a:lvl4pPr>
            <a:lvl5pPr marL="432000" indent="-216000">
              <a:buClr>
                <a:schemeClr val="accent1"/>
              </a:buClr>
              <a:buSzPct val="85000"/>
              <a:buFont typeface="Wingdings" panose="05000000000000000000" pitchFamily="2" charset="2"/>
              <a:buChar char="§"/>
              <a:defRPr sz="1600">
                <a:solidFill>
                  <a:schemeClr val="accent1"/>
                </a:solidFill>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Titel 3">
            <a:extLst>
              <a:ext uri="{FF2B5EF4-FFF2-40B4-BE49-F238E27FC236}">
                <a16:creationId xmlns:a16="http://schemas.microsoft.com/office/drawing/2014/main" id="{635533BD-50D8-4441-8D56-AAF77F52FC4E}"/>
              </a:ext>
            </a:extLst>
          </p:cNvPr>
          <p:cNvSpPr>
            <a:spLocks noGrp="1"/>
          </p:cNvSpPr>
          <p:nvPr>
            <p:ph type="title"/>
          </p:nvPr>
        </p:nvSpPr>
        <p:spPr>
          <a:xfrm>
            <a:off x="252000" y="324000"/>
            <a:ext cx="8640000" cy="396000"/>
          </a:xfrm>
        </p:spPr>
        <p:txBody>
          <a:bodyPr anchor="t" anchorCtr="0"/>
          <a:lstStyle>
            <a:lvl1pPr>
              <a:defRPr sz="2200">
                <a:latin typeface="+mj-lt"/>
              </a:defRPr>
            </a:lvl1pPr>
          </a:lstStyle>
          <a:p>
            <a:r>
              <a:rPr lang="de-DE" dirty="0"/>
              <a:t>Mastertitelformat bearbeiten</a:t>
            </a:r>
          </a:p>
        </p:txBody>
      </p:sp>
    </p:spTree>
    <p:extLst>
      <p:ext uri="{BB962C8B-B14F-4D97-AF65-F5344CB8AC3E}">
        <p14:creationId xmlns:p14="http://schemas.microsoft.com/office/powerpoint/2010/main" val="25453117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Zwischenfolie Content">
    <p:spTree>
      <p:nvGrpSpPr>
        <p:cNvPr id="1" name=""/>
        <p:cNvGrpSpPr/>
        <p:nvPr/>
      </p:nvGrpSpPr>
      <p:grpSpPr>
        <a:xfrm>
          <a:off x="0" y="0"/>
          <a:ext cx="0" cy="0"/>
          <a:chOff x="0" y="0"/>
          <a:chExt cx="0" cy="0"/>
        </a:xfrm>
      </p:grpSpPr>
      <p:sp>
        <p:nvSpPr>
          <p:cNvPr id="11" name="Textplatzhalter 9">
            <a:extLst>
              <a:ext uri="{FF2B5EF4-FFF2-40B4-BE49-F238E27FC236}">
                <a16:creationId xmlns:a16="http://schemas.microsoft.com/office/drawing/2014/main" id="{382A8CDF-E0F1-4356-BDC8-74C86B2789D5}"/>
              </a:ext>
            </a:extLst>
          </p:cNvPr>
          <p:cNvSpPr>
            <a:spLocks noGrp="1"/>
          </p:cNvSpPr>
          <p:nvPr>
            <p:ph idx="1" hasCustomPrompt="1"/>
          </p:nvPr>
        </p:nvSpPr>
        <p:spPr>
          <a:xfrm>
            <a:off x="252000" y="324000"/>
            <a:ext cx="8640000" cy="6372000"/>
          </a:xfrm>
          <a:prstGeom prst="rect">
            <a:avLst/>
          </a:prstGeom>
        </p:spPr>
        <p:txBody>
          <a:bodyPr vert="horz" wrap="square" lIns="0" tIns="0" rIns="0" bIns="0" rtlCol="0">
            <a:noAutofit/>
          </a:bodyPr>
          <a:lstStyle>
            <a:lvl1pPr marL="215900" indent="-215900">
              <a:spcAft>
                <a:spcPts val="600"/>
              </a:spcAft>
              <a:buClr>
                <a:schemeClr val="accent1"/>
              </a:buClr>
              <a:buSzPct val="85000"/>
              <a:buFont typeface="Wingdings" panose="05000000000000000000" pitchFamily="2" charset="2"/>
              <a:buChar char="§"/>
              <a:defRPr sz="1800">
                <a:solidFill>
                  <a:schemeClr val="accent1"/>
                </a:solidFill>
              </a:defRPr>
            </a:lvl1pPr>
            <a:lvl2pPr marL="432000" indent="-216000">
              <a:spcAft>
                <a:spcPts val="600"/>
              </a:spcAft>
              <a:buClr>
                <a:schemeClr val="accent1"/>
              </a:buClr>
              <a:buSzPct val="85000"/>
              <a:buFont typeface="Wingdings" panose="05000000000000000000" pitchFamily="2" charset="2"/>
              <a:buChar char="§"/>
              <a:defRPr sz="1600">
                <a:solidFill>
                  <a:schemeClr val="accent1"/>
                </a:solidFill>
              </a:defRPr>
            </a:lvl2pPr>
            <a:lvl3pPr marL="432000" indent="-216000">
              <a:spcAft>
                <a:spcPts val="600"/>
              </a:spcAft>
              <a:buClr>
                <a:schemeClr val="accent1"/>
              </a:buClr>
              <a:buSzPct val="85000"/>
              <a:buFont typeface="Wingdings" panose="05000000000000000000" pitchFamily="2" charset="2"/>
              <a:buChar char="§"/>
              <a:defRPr sz="1600">
                <a:solidFill>
                  <a:schemeClr val="accent1"/>
                </a:solidFill>
              </a:defRPr>
            </a:lvl3pPr>
            <a:lvl4pPr marL="432000" indent="-216000">
              <a:spcAft>
                <a:spcPts val="600"/>
              </a:spcAft>
              <a:buClr>
                <a:schemeClr val="accent1"/>
              </a:buClr>
              <a:buSzPct val="85000"/>
              <a:buFont typeface="Wingdings" panose="05000000000000000000" pitchFamily="2" charset="2"/>
              <a:buChar char="§"/>
              <a:defRPr sz="1600">
                <a:solidFill>
                  <a:schemeClr val="accent1"/>
                </a:solidFill>
              </a:defRPr>
            </a:lvl4pPr>
            <a:lvl5pPr marL="432000" indent="-216000">
              <a:buClr>
                <a:schemeClr val="accent1"/>
              </a:buClr>
              <a:buSzPct val="85000"/>
              <a:buFont typeface="Wingdings" panose="05000000000000000000" pitchFamily="2" charset="2"/>
              <a:buChar char="§"/>
              <a:defRPr sz="1600">
                <a:solidFill>
                  <a:schemeClr val="accent1"/>
                </a:solidFill>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4126473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Zwischenfolie freie Gestaltun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491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Überschrift + Content">
    <p:spTree>
      <p:nvGrpSpPr>
        <p:cNvPr id="1" name=""/>
        <p:cNvGrpSpPr/>
        <p:nvPr/>
      </p:nvGrpSpPr>
      <p:grpSpPr>
        <a:xfrm>
          <a:off x="0" y="0"/>
          <a:ext cx="0" cy="0"/>
          <a:chOff x="0" y="0"/>
          <a:chExt cx="0" cy="0"/>
        </a:xfrm>
      </p:grpSpPr>
      <p:sp>
        <p:nvSpPr>
          <p:cNvPr id="11" name="Textplatzhalter 9">
            <a:extLst>
              <a:ext uri="{FF2B5EF4-FFF2-40B4-BE49-F238E27FC236}">
                <a16:creationId xmlns:a16="http://schemas.microsoft.com/office/drawing/2014/main" id="{382A8CDF-E0F1-4356-BDC8-74C86B2789D5}"/>
              </a:ext>
            </a:extLst>
          </p:cNvPr>
          <p:cNvSpPr>
            <a:spLocks noGrp="1"/>
          </p:cNvSpPr>
          <p:nvPr>
            <p:ph idx="1" hasCustomPrompt="1"/>
          </p:nvPr>
        </p:nvSpPr>
        <p:spPr>
          <a:xfrm>
            <a:off x="252000" y="899999"/>
            <a:ext cx="8640000" cy="5580000"/>
          </a:xfrm>
          <a:prstGeom prst="rect">
            <a:avLst/>
          </a:prstGeom>
        </p:spPr>
        <p:txBody>
          <a:bodyPr vert="horz" wrap="square" lIns="0" tIns="0" rIns="0" bIns="0" rtlCol="0">
            <a:noAutofit/>
          </a:bodyPr>
          <a:lstStyle>
            <a:lvl1pPr marL="215900" indent="-215900">
              <a:spcAft>
                <a:spcPts val="600"/>
              </a:spcAft>
              <a:buClr>
                <a:schemeClr val="tx2"/>
              </a:buClr>
              <a:buSzPct val="85000"/>
              <a:buFont typeface="Wingdings" panose="05000000000000000000" pitchFamily="2" charset="2"/>
              <a:buChar char="§"/>
              <a:defRPr sz="1800"/>
            </a:lvl1pPr>
            <a:lvl2pPr marL="432000" indent="-216000">
              <a:spcAft>
                <a:spcPts val="600"/>
              </a:spcAft>
              <a:buClr>
                <a:schemeClr val="tx2"/>
              </a:buClr>
              <a:buSzPct val="85000"/>
              <a:buFont typeface="Wingdings" panose="05000000000000000000" pitchFamily="2" charset="2"/>
              <a:buChar char="§"/>
              <a:defRPr sz="1600"/>
            </a:lvl2pPr>
            <a:lvl3pPr marL="432000" indent="-216000">
              <a:spcAft>
                <a:spcPts val="600"/>
              </a:spcAft>
              <a:buClr>
                <a:schemeClr val="tx2"/>
              </a:buClr>
              <a:buSzPct val="85000"/>
              <a:buFont typeface="Wingdings" panose="05000000000000000000" pitchFamily="2" charset="2"/>
              <a:buChar char="§"/>
              <a:defRPr sz="1600"/>
            </a:lvl3pPr>
            <a:lvl4pPr marL="432000" indent="-216000">
              <a:spcAft>
                <a:spcPts val="600"/>
              </a:spcAft>
              <a:buClr>
                <a:schemeClr val="tx2"/>
              </a:buClr>
              <a:buSzPct val="85000"/>
              <a:buFont typeface="Wingdings" panose="05000000000000000000" pitchFamily="2" charset="2"/>
              <a:buChar char="§"/>
              <a:defRPr sz="1600"/>
            </a:lvl4pPr>
            <a:lvl5pPr marL="432000" indent="-216000">
              <a:buClr>
                <a:schemeClr val="tx2"/>
              </a:buClr>
              <a:buSzPct val="85000"/>
              <a:buFont typeface="Wingdings" panose="05000000000000000000" pitchFamily="2" charset="2"/>
              <a:buChar char="§"/>
              <a:defRPr sz="1600"/>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Titel 3">
            <a:extLst>
              <a:ext uri="{FF2B5EF4-FFF2-40B4-BE49-F238E27FC236}">
                <a16:creationId xmlns:a16="http://schemas.microsoft.com/office/drawing/2014/main" id="{635533BD-50D8-4441-8D56-AAF77F52FC4E}"/>
              </a:ext>
            </a:extLst>
          </p:cNvPr>
          <p:cNvSpPr>
            <a:spLocks noGrp="1"/>
          </p:cNvSpPr>
          <p:nvPr>
            <p:ph type="title"/>
          </p:nvPr>
        </p:nvSpPr>
        <p:spPr>
          <a:xfrm>
            <a:off x="252000" y="324000"/>
            <a:ext cx="8640000" cy="396000"/>
          </a:xfrm>
        </p:spPr>
        <p:txBody>
          <a:bodyPr anchor="t" anchorCtr="0"/>
          <a:lstStyle>
            <a:lvl1pPr>
              <a:defRPr sz="2200">
                <a:latin typeface="+mj-lt"/>
              </a:defRPr>
            </a:lvl1pPr>
          </a:lstStyle>
          <a:p>
            <a:r>
              <a:rPr lang="de-DE"/>
              <a:t>Mastertitelformat bearbeiten</a:t>
            </a:r>
            <a:endParaRPr lang="de-DE" dirty="0"/>
          </a:p>
        </p:txBody>
      </p:sp>
      <p:sp>
        <p:nvSpPr>
          <p:cNvPr id="9" name="Textplatzhalter 8">
            <a:extLst>
              <a:ext uri="{FF2B5EF4-FFF2-40B4-BE49-F238E27FC236}">
                <a16:creationId xmlns:a16="http://schemas.microsoft.com/office/drawing/2014/main" id="{89E50009-1B92-43EC-92E6-CB9C2D8224EC}"/>
              </a:ext>
            </a:extLst>
          </p:cNvPr>
          <p:cNvSpPr>
            <a:spLocks noGrp="1"/>
          </p:cNvSpPr>
          <p:nvPr>
            <p:ph type="body" sz="quarter" idx="10" hasCustomPrompt="1"/>
          </p:nvPr>
        </p:nvSpPr>
        <p:spPr>
          <a:xfrm>
            <a:off x="108000" y="6622950"/>
            <a:ext cx="8928000" cy="216000"/>
          </a:xfrm>
          <a:prstGeom prst="rect">
            <a:avLst/>
          </a:prstGeom>
        </p:spPr>
        <p:txBody>
          <a:bodyPr lIns="0" tIns="0" rIns="0" bIns="0"/>
          <a:lstStyle>
            <a:lvl1pPr marL="0" indent="0" algn="r">
              <a:spcBef>
                <a:spcPts val="0"/>
              </a:spcBef>
              <a:spcAft>
                <a:spcPts val="0"/>
              </a:spcAft>
              <a:buNone/>
              <a:defRPr sz="1100">
                <a:solidFill>
                  <a:schemeClr val="bg1">
                    <a:lumMod val="50000"/>
                  </a:schemeClr>
                </a:solidFill>
              </a:defRPr>
            </a:lvl1pPr>
          </a:lstStyle>
          <a:p>
            <a:pPr lvl="0"/>
            <a:r>
              <a:rPr lang="de-DE" dirty="0"/>
              <a:t>(&lt;Quelle&gt;, &lt;Jahr&gt;), (Bildquelle: &lt;Quelle&gt;, &lt;Jahr&gt;)</a:t>
            </a:r>
          </a:p>
        </p:txBody>
      </p:sp>
    </p:spTree>
    <p:extLst>
      <p:ext uri="{BB962C8B-B14F-4D97-AF65-F5344CB8AC3E}">
        <p14:creationId xmlns:p14="http://schemas.microsoft.com/office/powerpoint/2010/main" val="12837605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image" Target="../media/image1.png"/><Relationship Id="rId5" Type="http://schemas.openxmlformats.org/officeDocument/2006/relationships/theme" Target="../theme/theme2.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12.xml"/><Relationship Id="rId7" Type="http://schemas.openxmlformats.org/officeDocument/2006/relationships/image" Target="../media/image5.jpg"/><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5.xml"/><Relationship Id="rId7" Type="http://schemas.openxmlformats.org/officeDocument/2006/relationships/image" Target="../media/image2.pn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1.png"/><Relationship Id="rId5" Type="http://schemas.openxmlformats.org/officeDocument/2006/relationships/theme" Target="../theme/theme4.xml"/><Relationship Id="rId4"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19.xml"/><Relationship Id="rId7" Type="http://schemas.openxmlformats.org/officeDocument/2006/relationships/image" Target="../media/image5.jpg"/><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 name="Rectangle 17">
            <a:extLst>
              <a:ext uri="{FF2B5EF4-FFF2-40B4-BE49-F238E27FC236}">
                <a16:creationId xmlns:a16="http://schemas.microsoft.com/office/drawing/2014/main" id="{F8507B4C-A618-42D3-8D77-B3C591413FED}"/>
              </a:ext>
            </a:extLst>
          </p:cNvPr>
          <p:cNvSpPr>
            <a:spLocks noChangeArrowheads="1"/>
          </p:cNvSpPr>
          <p:nvPr userDrawn="1"/>
        </p:nvSpPr>
        <p:spPr bwMode="auto">
          <a:xfrm>
            <a:off x="0" y="0"/>
            <a:ext cx="9144000" cy="144000"/>
          </a:xfrm>
          <a:prstGeom prst="rect">
            <a:avLst/>
          </a:prstGeom>
          <a:solidFill>
            <a:srgbClr val="327A86"/>
          </a:solidFill>
          <a:ln w="9525">
            <a:noFill/>
            <a:miter lim="800000"/>
            <a:headEnd/>
            <a:tailEnd/>
          </a:ln>
        </p:spPr>
        <p:txBody>
          <a:bodyPr wrap="none" anchor="ctr">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dirty="0">
              <a:ln>
                <a:noFill/>
              </a:ln>
              <a:solidFill>
                <a:prstClr val="black"/>
              </a:solidFill>
              <a:effectLst/>
              <a:uLnTx/>
              <a:uFillTx/>
              <a:latin typeface="Calibri Normal" charset="0"/>
              <a:ea typeface="ＭＳ Ｐゴシック" charset="-128"/>
            </a:endParaRPr>
          </a:p>
        </p:txBody>
      </p:sp>
      <p:sp>
        <p:nvSpPr>
          <p:cNvPr id="4" name="Titelplatzhalter 3">
            <a:extLst>
              <a:ext uri="{FF2B5EF4-FFF2-40B4-BE49-F238E27FC236}">
                <a16:creationId xmlns:a16="http://schemas.microsoft.com/office/drawing/2014/main" id="{7FA8522D-0AE8-4959-AA60-6A22BFE2DF88}"/>
              </a:ext>
            </a:extLst>
          </p:cNvPr>
          <p:cNvSpPr>
            <a:spLocks noGrp="1"/>
          </p:cNvSpPr>
          <p:nvPr>
            <p:ph type="title"/>
          </p:nvPr>
        </p:nvSpPr>
        <p:spPr>
          <a:xfrm>
            <a:off x="252000" y="324000"/>
            <a:ext cx="8640000" cy="396000"/>
          </a:xfrm>
          <a:prstGeom prst="rect">
            <a:avLst/>
          </a:prstGeom>
        </p:spPr>
        <p:txBody>
          <a:bodyPr vert="horz" lIns="0" tIns="0" rIns="0" bIns="0" rtlCol="0" anchor="t" anchorCtr="0">
            <a:noAutofit/>
          </a:bodyPr>
          <a:lstStyle/>
          <a:p>
            <a:r>
              <a:rPr lang="de-DE" dirty="0"/>
              <a:t>Mastertitelformat bearbeiten</a:t>
            </a:r>
          </a:p>
        </p:txBody>
      </p:sp>
    </p:spTree>
    <p:extLst>
      <p:ext uri="{BB962C8B-B14F-4D97-AF65-F5344CB8AC3E}">
        <p14:creationId xmlns:p14="http://schemas.microsoft.com/office/powerpoint/2010/main" val="3133873090"/>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70" r:id="rId5"/>
  </p:sldLayoutIdLst>
  <p:hf sldNum="0" hdr="0" dt="0"/>
  <p:txStyles>
    <p:titleStyle>
      <a:lvl1pPr algn="l" rtl="0" eaLnBrk="1" fontAlgn="base" hangingPunct="1">
        <a:spcBef>
          <a:spcPct val="0"/>
        </a:spcBef>
        <a:spcAft>
          <a:spcPct val="0"/>
        </a:spcAft>
        <a:defRPr sz="22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7"/>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8"/>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8"/>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8"/>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 name="Rectangle 17">
            <a:extLst>
              <a:ext uri="{FF2B5EF4-FFF2-40B4-BE49-F238E27FC236}">
                <a16:creationId xmlns:a16="http://schemas.microsoft.com/office/drawing/2014/main" id="{F8507B4C-A618-42D3-8D77-B3C591413FED}"/>
              </a:ext>
            </a:extLst>
          </p:cNvPr>
          <p:cNvSpPr>
            <a:spLocks noChangeArrowheads="1"/>
          </p:cNvSpPr>
          <p:nvPr userDrawn="1"/>
        </p:nvSpPr>
        <p:spPr bwMode="auto">
          <a:xfrm>
            <a:off x="0" y="0"/>
            <a:ext cx="9144000" cy="144000"/>
          </a:xfrm>
          <a:prstGeom prst="rect">
            <a:avLst/>
          </a:prstGeom>
          <a:solidFill>
            <a:schemeClr val="accent1"/>
          </a:solidFill>
          <a:ln w="9525">
            <a:noFill/>
            <a:miter lim="800000"/>
            <a:headEnd/>
            <a:tailEnd/>
          </a:ln>
        </p:spPr>
        <p:txBody>
          <a:bodyPr wrap="none" anchor="ctr">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dirty="0">
              <a:ln>
                <a:noFill/>
              </a:ln>
              <a:solidFill>
                <a:prstClr val="black"/>
              </a:solidFill>
              <a:effectLst/>
              <a:uLnTx/>
              <a:uFillTx/>
              <a:latin typeface="Calibri Normal" charset="0"/>
              <a:ea typeface="ＭＳ Ｐゴシック" charset="-128"/>
            </a:endParaRPr>
          </a:p>
        </p:txBody>
      </p:sp>
      <p:sp>
        <p:nvSpPr>
          <p:cNvPr id="4" name="Titelplatzhalter 3">
            <a:extLst>
              <a:ext uri="{FF2B5EF4-FFF2-40B4-BE49-F238E27FC236}">
                <a16:creationId xmlns:a16="http://schemas.microsoft.com/office/drawing/2014/main" id="{7FA8522D-0AE8-4959-AA60-6A22BFE2DF88}"/>
              </a:ext>
            </a:extLst>
          </p:cNvPr>
          <p:cNvSpPr>
            <a:spLocks noGrp="1"/>
          </p:cNvSpPr>
          <p:nvPr>
            <p:ph type="title"/>
          </p:nvPr>
        </p:nvSpPr>
        <p:spPr>
          <a:xfrm>
            <a:off x="252000" y="324000"/>
            <a:ext cx="8640000" cy="396000"/>
          </a:xfrm>
          <a:prstGeom prst="rect">
            <a:avLst/>
          </a:prstGeom>
        </p:spPr>
        <p:txBody>
          <a:bodyPr vert="horz" lIns="0" tIns="0" rIns="0" bIns="0" rtlCol="0" anchor="t" anchorCtr="0">
            <a:noAutofit/>
          </a:bodyPr>
          <a:lstStyle/>
          <a:p>
            <a:r>
              <a:rPr lang="de-DE" dirty="0"/>
              <a:t>Mastertitelformat bearbeiten</a:t>
            </a:r>
          </a:p>
        </p:txBody>
      </p:sp>
      <p:sp>
        <p:nvSpPr>
          <p:cNvPr id="2" name="Textfeld 1">
            <a:extLst>
              <a:ext uri="{FF2B5EF4-FFF2-40B4-BE49-F238E27FC236}">
                <a16:creationId xmlns:a16="http://schemas.microsoft.com/office/drawing/2014/main" id="{FFFFA397-5075-4704-AC03-52FA84968699}"/>
              </a:ext>
            </a:extLst>
          </p:cNvPr>
          <p:cNvSpPr txBox="1"/>
          <p:nvPr userDrawn="1"/>
        </p:nvSpPr>
        <p:spPr>
          <a:xfrm>
            <a:off x="7153275" y="6350"/>
            <a:ext cx="1738725" cy="138499"/>
          </a:xfrm>
          <a:prstGeom prst="rect">
            <a:avLst/>
          </a:prstGeom>
          <a:noFill/>
        </p:spPr>
        <p:txBody>
          <a:bodyPr wrap="square" lIns="0" tIns="0" rIns="0" bIns="0" rtlCol="0">
            <a:spAutoFit/>
          </a:bodyPr>
          <a:lstStyle/>
          <a:p>
            <a:pPr marL="342900" marR="0" lvl="0" indent="-342900" algn="r" defTabSz="914400" rtl="0" eaLnBrk="0" fontAlgn="base" latinLnBrk="0" hangingPunct="0">
              <a:lnSpc>
                <a:spcPct val="100000"/>
              </a:lnSpc>
              <a:spcBef>
                <a:spcPts val="400"/>
              </a:spcBef>
              <a:spcAft>
                <a:spcPct val="0"/>
              </a:spcAft>
              <a:buClrTx/>
              <a:buSzTx/>
              <a:buFontTx/>
              <a:buNone/>
              <a:tabLst/>
              <a:defRPr/>
            </a:pPr>
            <a:r>
              <a:rPr kumimoji="0" lang="de-DE" sz="900" b="1" i="0" u="none" strike="noStrike" kern="1200" cap="all" spc="0" normalizeH="0" baseline="0" noProof="0" dirty="0">
                <a:ln>
                  <a:noFill/>
                </a:ln>
                <a:solidFill>
                  <a:srgbClr val="FFFFFF"/>
                </a:solidFill>
                <a:effectLst/>
                <a:uLnTx/>
                <a:uFillTx/>
                <a:latin typeface="Calibri"/>
                <a:ea typeface="ＭＳ Ｐゴシック" charset="-128"/>
                <a:cs typeface="Calibri"/>
              </a:rPr>
              <a:t>Ausgeblendete Folie</a:t>
            </a:r>
          </a:p>
        </p:txBody>
      </p:sp>
    </p:spTree>
    <p:extLst>
      <p:ext uri="{BB962C8B-B14F-4D97-AF65-F5344CB8AC3E}">
        <p14:creationId xmlns:p14="http://schemas.microsoft.com/office/powerpoint/2010/main" val="1024884406"/>
      </p:ext>
    </p:extLst>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72" r:id="rId4"/>
  </p:sldLayoutIdLst>
  <p:hf sldNum="0" hdr="0" dt="0"/>
  <p:txStyles>
    <p:titleStyle>
      <a:lvl1pPr algn="l" rtl="0" eaLnBrk="1" fontAlgn="base" hangingPunct="1">
        <a:spcBef>
          <a:spcPct val="0"/>
        </a:spcBef>
        <a:spcAft>
          <a:spcPct val="0"/>
        </a:spcAft>
        <a:defRPr sz="2200" b="1">
          <a:solidFill>
            <a:schemeClr val="accent1"/>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6"/>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7"/>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7"/>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7"/>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Rechteck 11">
            <a:extLst>
              <a:ext uri="{FF2B5EF4-FFF2-40B4-BE49-F238E27FC236}">
                <a16:creationId xmlns:a16="http://schemas.microsoft.com/office/drawing/2014/main" id="{52D288C3-76E7-407C-93DF-B1113D92C85D}"/>
              </a:ext>
            </a:extLst>
          </p:cNvPr>
          <p:cNvSpPr/>
          <p:nvPr userDrawn="1"/>
        </p:nvSpPr>
        <p:spPr bwMode="auto">
          <a:xfrm>
            <a:off x="7056271" y="4130402"/>
            <a:ext cx="2087730" cy="2598198"/>
          </a:xfrm>
          <a:prstGeom prst="rect">
            <a:avLst/>
          </a:prstGeom>
          <a:solidFill>
            <a:srgbClr val="C8D2D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dirty="0">
              <a:ln>
                <a:noFill/>
              </a:ln>
              <a:solidFill>
                <a:prstClr val="black"/>
              </a:solidFill>
              <a:effectLst/>
              <a:uLnTx/>
              <a:uFillTx/>
              <a:latin typeface="Calibri Normal" charset="0"/>
              <a:ea typeface="ＭＳ Ｐゴシック" charset="-128"/>
            </a:endParaRPr>
          </a:p>
        </p:txBody>
      </p:sp>
      <p:sp>
        <p:nvSpPr>
          <p:cNvPr id="14" name="Rectangle 19">
            <a:extLst>
              <a:ext uri="{FF2B5EF4-FFF2-40B4-BE49-F238E27FC236}">
                <a16:creationId xmlns:a16="http://schemas.microsoft.com/office/drawing/2014/main" id="{D85768C5-BBB6-4ACD-A6A0-97D1C115FFC4}"/>
              </a:ext>
            </a:extLst>
          </p:cNvPr>
          <p:cNvSpPr>
            <a:spLocks noChangeArrowheads="1"/>
          </p:cNvSpPr>
          <p:nvPr userDrawn="1"/>
        </p:nvSpPr>
        <p:spPr bwMode="auto">
          <a:xfrm>
            <a:off x="0" y="4131424"/>
            <a:ext cx="6911738" cy="2597175"/>
          </a:xfrm>
          <a:prstGeom prst="rect">
            <a:avLst/>
          </a:prstGeom>
          <a:solidFill>
            <a:srgbClr val="327A86"/>
          </a:solidFill>
          <a:ln w="9525">
            <a:noFill/>
            <a:miter lim="800000"/>
            <a:headEnd/>
            <a:tailEnd/>
          </a:ln>
        </p:spPr>
        <p:txBody>
          <a:bodyPr wrap="none" anchor="ctr">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dirty="0">
              <a:ln>
                <a:noFill/>
              </a:ln>
              <a:solidFill>
                <a:prstClr val="black"/>
              </a:solidFill>
              <a:effectLst/>
              <a:uLnTx/>
              <a:uFillTx/>
              <a:latin typeface="Calibri Normal" charset="0"/>
              <a:ea typeface="ＭＳ Ｐゴシック" charset="-128"/>
            </a:endParaRPr>
          </a:p>
        </p:txBody>
      </p:sp>
      <p:pic>
        <p:nvPicPr>
          <p:cNvPr id="33" name="Grafik 32">
            <a:extLst>
              <a:ext uri="{FF2B5EF4-FFF2-40B4-BE49-F238E27FC236}">
                <a16:creationId xmlns:a16="http://schemas.microsoft.com/office/drawing/2014/main" id="{8FFC185C-665F-465C-9F56-F2B9CCB0E842}"/>
              </a:ext>
            </a:extLst>
          </p:cNvPr>
          <p:cNvPicPr>
            <a:picLocks noChangeAspect="1"/>
          </p:cNvPicPr>
          <p:nvPr userDrawn="1"/>
        </p:nvPicPr>
        <p:blipFill>
          <a:blip r:embed="rId5"/>
          <a:stretch>
            <a:fillRect/>
          </a:stretch>
        </p:blipFill>
        <p:spPr>
          <a:xfrm>
            <a:off x="252000" y="98528"/>
            <a:ext cx="2812232" cy="326922"/>
          </a:xfrm>
          <a:prstGeom prst="rect">
            <a:avLst/>
          </a:prstGeom>
        </p:spPr>
      </p:pic>
      <p:grpSp>
        <p:nvGrpSpPr>
          <p:cNvPr id="13" name="Gruppieren 12">
            <a:extLst>
              <a:ext uri="{FF2B5EF4-FFF2-40B4-BE49-F238E27FC236}">
                <a16:creationId xmlns:a16="http://schemas.microsoft.com/office/drawing/2014/main" id="{7BD18C07-A9AC-4500-AE30-B941923EA9EE}"/>
              </a:ext>
            </a:extLst>
          </p:cNvPr>
          <p:cNvGrpSpPr>
            <a:grpSpLocks noChangeAspect="1"/>
          </p:cNvGrpSpPr>
          <p:nvPr userDrawn="1"/>
        </p:nvGrpSpPr>
        <p:grpSpPr>
          <a:xfrm>
            <a:off x="6109200" y="262800"/>
            <a:ext cx="2783442" cy="518450"/>
            <a:chOff x="5148064" y="468000"/>
            <a:chExt cx="3575602" cy="666000"/>
          </a:xfrm>
        </p:grpSpPr>
        <p:pic>
          <p:nvPicPr>
            <p:cNvPr id="15" name="Grafik 14">
              <a:extLst>
                <a:ext uri="{FF2B5EF4-FFF2-40B4-BE49-F238E27FC236}">
                  <a16:creationId xmlns:a16="http://schemas.microsoft.com/office/drawing/2014/main" id="{4BBEAAA8-F70F-4536-92FB-37C6B39FD89C}"/>
                </a:ext>
              </a:extLst>
            </p:cNvPr>
            <p:cNvPicPr>
              <a:picLocks noChangeAspect="1"/>
            </p:cNvPicPr>
            <p:nvPr userDrawn="1"/>
          </p:nvPicPr>
          <p:blipFill>
            <a:blip r:embed="rId6"/>
            <a:stretch>
              <a:fillRect/>
            </a:stretch>
          </p:blipFill>
          <p:spPr>
            <a:xfrm>
              <a:off x="6299446" y="469857"/>
              <a:ext cx="2424220" cy="659594"/>
            </a:xfrm>
            <a:prstGeom prst="rect">
              <a:avLst/>
            </a:prstGeom>
          </p:spPr>
        </p:pic>
        <p:pic>
          <p:nvPicPr>
            <p:cNvPr id="16" name="Grafik 15">
              <a:extLst>
                <a:ext uri="{FF2B5EF4-FFF2-40B4-BE49-F238E27FC236}">
                  <a16:creationId xmlns:a16="http://schemas.microsoft.com/office/drawing/2014/main" id="{88240224-7C0D-46FE-94EE-0B73986AE520}"/>
                </a:ext>
              </a:extLst>
            </p:cNvPr>
            <p:cNvPicPr>
              <a:picLocks noChangeAspect="1"/>
            </p:cNvPicPr>
            <p:nvPr userDrawn="1"/>
          </p:nvPicPr>
          <p:blipFill>
            <a:blip r:embed="rId7"/>
            <a:stretch>
              <a:fillRect/>
            </a:stretch>
          </p:blipFill>
          <p:spPr>
            <a:xfrm>
              <a:off x="5148064" y="468000"/>
              <a:ext cx="839245" cy="666000"/>
            </a:xfrm>
            <a:prstGeom prst="rect">
              <a:avLst/>
            </a:prstGeom>
          </p:spPr>
        </p:pic>
      </p:grpSp>
      <p:pic>
        <p:nvPicPr>
          <p:cNvPr id="3" name="Grafik 2">
            <a:extLst>
              <a:ext uri="{FF2B5EF4-FFF2-40B4-BE49-F238E27FC236}">
                <a16:creationId xmlns:a16="http://schemas.microsoft.com/office/drawing/2014/main" id="{35A958EA-A893-45A9-8A6C-0FE8B0B3DFF4}"/>
              </a:ext>
            </a:extLst>
          </p:cNvPr>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251358" y="361063"/>
            <a:ext cx="2983285" cy="327600"/>
          </a:xfrm>
          <a:prstGeom prst="rect">
            <a:avLst/>
          </a:prstGeom>
        </p:spPr>
      </p:pic>
      <p:sp>
        <p:nvSpPr>
          <p:cNvPr id="20" name="Rectangle 17">
            <a:extLst>
              <a:ext uri="{FF2B5EF4-FFF2-40B4-BE49-F238E27FC236}">
                <a16:creationId xmlns:a16="http://schemas.microsoft.com/office/drawing/2014/main" id="{CAA35721-7747-4232-99D4-AF0DD23682F7}"/>
              </a:ext>
            </a:extLst>
          </p:cNvPr>
          <p:cNvSpPr>
            <a:spLocks noChangeArrowheads="1"/>
          </p:cNvSpPr>
          <p:nvPr userDrawn="1"/>
        </p:nvSpPr>
        <p:spPr bwMode="auto">
          <a:xfrm>
            <a:off x="0" y="0"/>
            <a:ext cx="9144000" cy="144000"/>
          </a:xfrm>
          <a:prstGeom prst="rect">
            <a:avLst/>
          </a:prstGeom>
          <a:solidFill>
            <a:srgbClr val="327A86"/>
          </a:solidFill>
          <a:ln w="9525">
            <a:noFill/>
            <a:miter lim="800000"/>
            <a:headEnd/>
            <a:tailEnd/>
          </a:ln>
        </p:spPr>
        <p:txBody>
          <a:bodyPr wrap="none" anchor="ctr">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dirty="0">
              <a:ln>
                <a:noFill/>
              </a:ln>
              <a:solidFill>
                <a:prstClr val="black"/>
              </a:solidFill>
              <a:effectLst/>
              <a:uLnTx/>
              <a:uFillTx/>
              <a:latin typeface="Calibri Normal" charset="0"/>
              <a:ea typeface="ＭＳ Ｐゴシック" charset="-128"/>
            </a:endParaRPr>
          </a:p>
        </p:txBody>
      </p:sp>
    </p:spTree>
    <p:extLst>
      <p:ext uri="{BB962C8B-B14F-4D97-AF65-F5344CB8AC3E}">
        <p14:creationId xmlns:p14="http://schemas.microsoft.com/office/powerpoint/2010/main" val="1939436963"/>
      </p:ext>
    </p:extLst>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 name="Rectangle 17">
            <a:extLst>
              <a:ext uri="{FF2B5EF4-FFF2-40B4-BE49-F238E27FC236}">
                <a16:creationId xmlns:a16="http://schemas.microsoft.com/office/drawing/2014/main" id="{F8507B4C-A618-42D3-8D77-B3C591413FED}"/>
              </a:ext>
            </a:extLst>
          </p:cNvPr>
          <p:cNvSpPr>
            <a:spLocks noChangeArrowheads="1"/>
          </p:cNvSpPr>
          <p:nvPr userDrawn="1"/>
        </p:nvSpPr>
        <p:spPr bwMode="auto">
          <a:xfrm>
            <a:off x="0" y="0"/>
            <a:ext cx="9144000" cy="144000"/>
          </a:xfrm>
          <a:prstGeom prst="rect">
            <a:avLst/>
          </a:prstGeom>
          <a:solidFill>
            <a:srgbClr val="327A86"/>
          </a:solidFill>
          <a:ln w="9525">
            <a:noFill/>
            <a:miter lim="800000"/>
            <a:headEnd/>
            <a:tailEnd/>
          </a:ln>
        </p:spPr>
        <p:txBody>
          <a:bodyPr wrap="none" anchor="ctr">
            <a:prstTxWarp prst="textNoShape">
              <a:avLst/>
            </a:prstTxWarp>
          </a:bodyPr>
          <a:lstStyle/>
          <a:p>
            <a:endParaRPr lang="de-DE" b="0" i="0" dirty="0">
              <a:latin typeface="Calibri Normal" charset="0"/>
            </a:endParaRPr>
          </a:p>
        </p:txBody>
      </p:sp>
      <p:sp>
        <p:nvSpPr>
          <p:cNvPr id="4" name="Titelplatzhalter 3">
            <a:extLst>
              <a:ext uri="{FF2B5EF4-FFF2-40B4-BE49-F238E27FC236}">
                <a16:creationId xmlns:a16="http://schemas.microsoft.com/office/drawing/2014/main" id="{7FA8522D-0AE8-4959-AA60-6A22BFE2DF88}"/>
              </a:ext>
            </a:extLst>
          </p:cNvPr>
          <p:cNvSpPr>
            <a:spLocks noGrp="1"/>
          </p:cNvSpPr>
          <p:nvPr>
            <p:ph type="title"/>
          </p:nvPr>
        </p:nvSpPr>
        <p:spPr>
          <a:xfrm>
            <a:off x="252000" y="324000"/>
            <a:ext cx="8640000" cy="396000"/>
          </a:xfrm>
          <a:prstGeom prst="rect">
            <a:avLst/>
          </a:prstGeom>
        </p:spPr>
        <p:txBody>
          <a:bodyPr vert="horz" lIns="0" tIns="0" rIns="0" bIns="0" rtlCol="0" anchor="t" anchorCtr="0">
            <a:noAutofit/>
          </a:bodyPr>
          <a:lstStyle/>
          <a:p>
            <a:r>
              <a:rPr lang="de-DE" dirty="0"/>
              <a:t>Mastertitelformat bearbeiten</a:t>
            </a:r>
          </a:p>
        </p:txBody>
      </p:sp>
    </p:spTree>
    <p:extLst>
      <p:ext uri="{BB962C8B-B14F-4D97-AF65-F5344CB8AC3E}">
        <p14:creationId xmlns:p14="http://schemas.microsoft.com/office/powerpoint/2010/main" val="4278689282"/>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Lst>
  <p:hf sldNum="0" hdr="0" dt="0"/>
  <p:txStyles>
    <p:titleStyle>
      <a:lvl1pPr algn="l" rtl="0" eaLnBrk="1" fontAlgn="base" hangingPunct="1">
        <a:spcBef>
          <a:spcPct val="0"/>
        </a:spcBef>
        <a:spcAft>
          <a:spcPct val="0"/>
        </a:spcAft>
        <a:defRPr sz="22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6"/>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7"/>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7"/>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7"/>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Rechteck 11">
            <a:extLst>
              <a:ext uri="{FF2B5EF4-FFF2-40B4-BE49-F238E27FC236}">
                <a16:creationId xmlns:a16="http://schemas.microsoft.com/office/drawing/2014/main" id="{52D288C3-76E7-407C-93DF-B1113D92C85D}"/>
              </a:ext>
            </a:extLst>
          </p:cNvPr>
          <p:cNvSpPr/>
          <p:nvPr/>
        </p:nvSpPr>
        <p:spPr bwMode="auto">
          <a:xfrm>
            <a:off x="7056271" y="4130402"/>
            <a:ext cx="2087730" cy="2598198"/>
          </a:xfrm>
          <a:prstGeom prst="rect">
            <a:avLst/>
          </a:prstGeom>
          <a:solidFill>
            <a:srgbClr val="C8D2D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dirty="0">
              <a:ln>
                <a:noFill/>
              </a:ln>
              <a:solidFill>
                <a:prstClr val="black"/>
              </a:solidFill>
              <a:effectLst/>
              <a:uLnTx/>
              <a:uFillTx/>
              <a:latin typeface="Calibri Normal" charset="0"/>
              <a:ea typeface="ＭＳ Ｐゴシック" charset="-128"/>
            </a:endParaRPr>
          </a:p>
        </p:txBody>
      </p:sp>
      <p:sp>
        <p:nvSpPr>
          <p:cNvPr id="14" name="Rectangle 19">
            <a:extLst>
              <a:ext uri="{FF2B5EF4-FFF2-40B4-BE49-F238E27FC236}">
                <a16:creationId xmlns:a16="http://schemas.microsoft.com/office/drawing/2014/main" id="{D85768C5-BBB6-4ACD-A6A0-97D1C115FFC4}"/>
              </a:ext>
            </a:extLst>
          </p:cNvPr>
          <p:cNvSpPr>
            <a:spLocks noChangeArrowheads="1"/>
          </p:cNvSpPr>
          <p:nvPr/>
        </p:nvSpPr>
        <p:spPr bwMode="auto">
          <a:xfrm>
            <a:off x="0" y="4131424"/>
            <a:ext cx="6911738" cy="2597175"/>
          </a:xfrm>
          <a:prstGeom prst="rect">
            <a:avLst/>
          </a:prstGeom>
          <a:solidFill>
            <a:srgbClr val="327A86"/>
          </a:solidFill>
          <a:ln w="9525">
            <a:noFill/>
            <a:miter lim="800000"/>
            <a:headEnd/>
            <a:tailEnd/>
          </a:ln>
        </p:spPr>
        <p:txBody>
          <a:bodyPr wrap="none" anchor="ctr">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dirty="0">
              <a:ln>
                <a:noFill/>
              </a:ln>
              <a:solidFill>
                <a:prstClr val="black"/>
              </a:solidFill>
              <a:effectLst/>
              <a:uLnTx/>
              <a:uFillTx/>
              <a:latin typeface="Calibri Normal" charset="0"/>
              <a:ea typeface="ＭＳ Ｐゴシック" charset="-128"/>
            </a:endParaRPr>
          </a:p>
        </p:txBody>
      </p:sp>
      <p:pic>
        <p:nvPicPr>
          <p:cNvPr id="33" name="Grafik 32">
            <a:extLst>
              <a:ext uri="{FF2B5EF4-FFF2-40B4-BE49-F238E27FC236}">
                <a16:creationId xmlns:a16="http://schemas.microsoft.com/office/drawing/2014/main" id="{8FFC185C-665F-465C-9F56-F2B9CCB0E842}"/>
              </a:ext>
            </a:extLst>
          </p:cNvPr>
          <p:cNvPicPr>
            <a:picLocks noChangeAspect="1"/>
          </p:cNvPicPr>
          <p:nvPr/>
        </p:nvPicPr>
        <p:blipFill>
          <a:blip r:embed="rId5"/>
          <a:stretch>
            <a:fillRect/>
          </a:stretch>
        </p:blipFill>
        <p:spPr>
          <a:xfrm>
            <a:off x="252000" y="98528"/>
            <a:ext cx="2812232" cy="326922"/>
          </a:xfrm>
          <a:prstGeom prst="rect">
            <a:avLst/>
          </a:prstGeom>
        </p:spPr>
      </p:pic>
      <p:grpSp>
        <p:nvGrpSpPr>
          <p:cNvPr id="13" name="Gruppieren 12">
            <a:extLst>
              <a:ext uri="{FF2B5EF4-FFF2-40B4-BE49-F238E27FC236}">
                <a16:creationId xmlns:a16="http://schemas.microsoft.com/office/drawing/2014/main" id="{7BD18C07-A9AC-4500-AE30-B941923EA9EE}"/>
              </a:ext>
            </a:extLst>
          </p:cNvPr>
          <p:cNvGrpSpPr>
            <a:grpSpLocks noChangeAspect="1"/>
          </p:cNvGrpSpPr>
          <p:nvPr/>
        </p:nvGrpSpPr>
        <p:grpSpPr>
          <a:xfrm>
            <a:off x="6109200" y="262800"/>
            <a:ext cx="2783442" cy="518450"/>
            <a:chOff x="5148064" y="468000"/>
            <a:chExt cx="3575602" cy="666000"/>
          </a:xfrm>
        </p:grpSpPr>
        <p:pic>
          <p:nvPicPr>
            <p:cNvPr id="15" name="Grafik 14">
              <a:extLst>
                <a:ext uri="{FF2B5EF4-FFF2-40B4-BE49-F238E27FC236}">
                  <a16:creationId xmlns:a16="http://schemas.microsoft.com/office/drawing/2014/main" id="{4BBEAAA8-F70F-4536-92FB-37C6B39FD89C}"/>
                </a:ext>
              </a:extLst>
            </p:cNvPr>
            <p:cNvPicPr>
              <a:picLocks noChangeAspect="1"/>
            </p:cNvPicPr>
            <p:nvPr userDrawn="1"/>
          </p:nvPicPr>
          <p:blipFill>
            <a:blip r:embed="rId6"/>
            <a:stretch>
              <a:fillRect/>
            </a:stretch>
          </p:blipFill>
          <p:spPr>
            <a:xfrm>
              <a:off x="6299446" y="469857"/>
              <a:ext cx="2424220" cy="659594"/>
            </a:xfrm>
            <a:prstGeom prst="rect">
              <a:avLst/>
            </a:prstGeom>
          </p:spPr>
        </p:pic>
        <p:pic>
          <p:nvPicPr>
            <p:cNvPr id="16" name="Grafik 15">
              <a:extLst>
                <a:ext uri="{FF2B5EF4-FFF2-40B4-BE49-F238E27FC236}">
                  <a16:creationId xmlns:a16="http://schemas.microsoft.com/office/drawing/2014/main" id="{88240224-7C0D-46FE-94EE-0B73986AE520}"/>
                </a:ext>
              </a:extLst>
            </p:cNvPr>
            <p:cNvPicPr>
              <a:picLocks noChangeAspect="1"/>
            </p:cNvPicPr>
            <p:nvPr userDrawn="1"/>
          </p:nvPicPr>
          <p:blipFill>
            <a:blip r:embed="rId7"/>
            <a:stretch>
              <a:fillRect/>
            </a:stretch>
          </p:blipFill>
          <p:spPr>
            <a:xfrm>
              <a:off x="5148064" y="468000"/>
              <a:ext cx="839245" cy="666000"/>
            </a:xfrm>
            <a:prstGeom prst="rect">
              <a:avLst/>
            </a:prstGeom>
          </p:spPr>
        </p:pic>
      </p:grpSp>
      <p:pic>
        <p:nvPicPr>
          <p:cNvPr id="3" name="Grafik 2">
            <a:extLst>
              <a:ext uri="{FF2B5EF4-FFF2-40B4-BE49-F238E27FC236}">
                <a16:creationId xmlns:a16="http://schemas.microsoft.com/office/drawing/2014/main" id="{35A958EA-A893-45A9-8A6C-0FE8B0B3DFF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1358" y="361063"/>
            <a:ext cx="2983285" cy="327600"/>
          </a:xfrm>
          <a:prstGeom prst="rect">
            <a:avLst/>
          </a:prstGeom>
        </p:spPr>
      </p:pic>
      <p:sp>
        <p:nvSpPr>
          <p:cNvPr id="20" name="Rectangle 17">
            <a:extLst>
              <a:ext uri="{FF2B5EF4-FFF2-40B4-BE49-F238E27FC236}">
                <a16:creationId xmlns:a16="http://schemas.microsoft.com/office/drawing/2014/main" id="{CAA35721-7747-4232-99D4-AF0DD23682F7}"/>
              </a:ext>
            </a:extLst>
          </p:cNvPr>
          <p:cNvSpPr>
            <a:spLocks noChangeArrowheads="1"/>
          </p:cNvSpPr>
          <p:nvPr/>
        </p:nvSpPr>
        <p:spPr bwMode="auto">
          <a:xfrm>
            <a:off x="0" y="0"/>
            <a:ext cx="9144000" cy="144000"/>
          </a:xfrm>
          <a:prstGeom prst="rect">
            <a:avLst/>
          </a:prstGeom>
          <a:solidFill>
            <a:srgbClr val="327A86"/>
          </a:solidFill>
          <a:ln w="9525">
            <a:noFill/>
            <a:miter lim="800000"/>
            <a:headEnd/>
            <a:tailEnd/>
          </a:ln>
        </p:spPr>
        <p:txBody>
          <a:bodyPr wrap="none" anchor="ctr">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dirty="0">
              <a:ln>
                <a:noFill/>
              </a:ln>
              <a:solidFill>
                <a:prstClr val="black"/>
              </a:solidFill>
              <a:effectLst/>
              <a:uLnTx/>
              <a:uFillTx/>
              <a:latin typeface="Calibri Normal" charset="0"/>
              <a:ea typeface="ＭＳ Ｐゴシック" charset="-128"/>
            </a:endParaRPr>
          </a:p>
        </p:txBody>
      </p:sp>
    </p:spTree>
    <p:extLst>
      <p:ext uri="{BB962C8B-B14F-4D97-AF65-F5344CB8AC3E}">
        <p14:creationId xmlns:p14="http://schemas.microsoft.com/office/powerpoint/2010/main" val="1361088736"/>
      </p:ext>
    </p:extLst>
  </p:cSld>
  <p:clrMap bg1="lt1" tx1="dk1" bg2="lt2" tx2="dk2" accent1="accent1" accent2="accent2" accent3="accent3" accent4="accent4" accent5="accent5" accent6="accent6" hlink="hlink" folHlink="folHlink"/>
  <p:sldLayoutIdLst>
    <p:sldLayoutId id="2147483779" r:id="rId1"/>
    <p:sldLayoutId id="2147483780" r:id="rId2"/>
    <p:sldLayoutId id="214748378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3.sv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23.sv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26.png"/><Relationship Id="rId10" Type="http://schemas.openxmlformats.org/officeDocument/2006/relationships/image" Target="../media/image30.png"/><Relationship Id="rId4" Type="http://schemas.openxmlformats.org/officeDocument/2006/relationships/image" Target="../media/image25.png"/><Relationship Id="rId9" Type="http://schemas.openxmlformats.org/officeDocument/2006/relationships/image" Target="../media/image29.png"/></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23.svg"/></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dzlm.de/" TargetMode="External"/><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23.sv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hyperlink" Target="https://creativecommons.org/licenses/by/2.0/de/" TargetMode="External"/><Relationship Id="rId2" Type="http://schemas.openxmlformats.org/officeDocument/2006/relationships/notesSlide" Target="../notesSlides/notesSlide37.xml"/><Relationship Id="rId1" Type="http://schemas.openxmlformats.org/officeDocument/2006/relationships/slideLayout" Target="../slideLayouts/slideLayout1.xml"/><Relationship Id="rId5" Type="http://schemas.openxmlformats.org/officeDocument/2006/relationships/hyperlink" Target="https://de.creativecommons.net/was-ist-cc/" TargetMode="External"/><Relationship Id="rId4" Type="http://schemas.openxmlformats.org/officeDocument/2006/relationships/hyperlink" Target="http://schulbuchkopie.de/"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8.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s/_rels/slide41.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32.png"/><Relationship Id="rId7" Type="http://schemas.openxmlformats.org/officeDocument/2006/relationships/image" Target="../media/image34.png"/><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33.png"/><Relationship Id="rId10" Type="http://schemas.microsoft.com/office/2007/relationships/hdphoto" Target="../media/hdphoto4.wdp"/><Relationship Id="rId4" Type="http://schemas.microsoft.com/office/2007/relationships/hdphoto" Target="../media/hdphoto1.wdp"/><Relationship Id="rId9" Type="http://schemas.openxmlformats.org/officeDocument/2006/relationships/image" Target="../media/image35.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23.svg"/></Relationships>
</file>

<file path=ppt/slides/_rels/slide45.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36.png"/><Relationship Id="rId2" Type="http://schemas.openxmlformats.org/officeDocument/2006/relationships/notesSlide" Target="../notesSlides/notesSlide43.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4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4.xml"/><Relationship Id="rId1" Type="http://schemas.openxmlformats.org/officeDocument/2006/relationships/slideLayout" Target="../slideLayouts/slideLayout1.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9.xml"/><Relationship Id="rId4" Type="http://schemas.openxmlformats.org/officeDocument/2006/relationships/image" Target="../media/image8.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Bildplatzhalter 9">
            <a:extLst>
              <a:ext uri="{FF2B5EF4-FFF2-40B4-BE49-F238E27FC236}">
                <a16:creationId xmlns:a16="http://schemas.microsoft.com/office/drawing/2014/main" id="{7D2C5097-098D-0693-2250-8778038FE542}"/>
              </a:ext>
            </a:extLst>
          </p:cNvPr>
          <p:cNvPicPr>
            <a:picLocks noGrp="1" noChangeAspect="1"/>
          </p:cNvPicPr>
          <p:nvPr>
            <p:ph type="pic" sz="quarter" idx="10"/>
          </p:nvPr>
        </p:nvPicPr>
        <p:blipFill rotWithShape="1">
          <a:blip r:embed="rId2"/>
          <a:srcRect t="13598" b="13598"/>
          <a:stretch/>
        </p:blipFill>
        <p:spPr>
          <a:prstGeom prst="rect">
            <a:avLst/>
          </a:prstGeom>
        </p:spPr>
      </p:pic>
      <p:sp>
        <p:nvSpPr>
          <p:cNvPr id="6" name="Textplatzhalter 5">
            <a:extLst>
              <a:ext uri="{FF2B5EF4-FFF2-40B4-BE49-F238E27FC236}">
                <a16:creationId xmlns:a16="http://schemas.microsoft.com/office/drawing/2014/main" id="{16AEE6E6-AF73-BB0B-60CE-6D9196860A1A}"/>
              </a:ext>
            </a:extLst>
          </p:cNvPr>
          <p:cNvSpPr>
            <a:spLocks noGrp="1"/>
          </p:cNvSpPr>
          <p:nvPr>
            <p:ph type="body" sz="quarter" idx="11"/>
          </p:nvPr>
        </p:nvSpPr>
        <p:spPr/>
        <p:txBody>
          <a:bodyPr/>
          <a:lstStyle/>
          <a:p>
            <a:r>
              <a:rPr lang="de-DE" dirty="0"/>
              <a:t>Digitale Medien zur kognitiven Aktivierung im Mathematikunterricht (</a:t>
            </a:r>
            <a:r>
              <a:rPr lang="de-DE" dirty="0" err="1"/>
              <a:t>DigMA</a:t>
            </a:r>
            <a:r>
              <a:rPr lang="de-DE" dirty="0"/>
              <a:t>) </a:t>
            </a:r>
          </a:p>
        </p:txBody>
      </p:sp>
      <p:sp>
        <p:nvSpPr>
          <p:cNvPr id="8" name="Textplatzhalter 7">
            <a:extLst>
              <a:ext uri="{FF2B5EF4-FFF2-40B4-BE49-F238E27FC236}">
                <a16:creationId xmlns:a16="http://schemas.microsoft.com/office/drawing/2014/main" id="{45964E99-C46B-4118-4A92-635077CC6B49}"/>
              </a:ext>
            </a:extLst>
          </p:cNvPr>
          <p:cNvSpPr>
            <a:spLocks noGrp="1"/>
          </p:cNvSpPr>
          <p:nvPr>
            <p:ph type="body" sz="quarter" idx="12"/>
          </p:nvPr>
        </p:nvSpPr>
        <p:spPr/>
        <p:txBody>
          <a:bodyPr/>
          <a:lstStyle/>
          <a:p>
            <a:pPr>
              <a:spcBef>
                <a:spcPts val="0"/>
              </a:spcBef>
              <a:spcAft>
                <a:spcPts val="0"/>
              </a:spcAft>
            </a:pPr>
            <a:r>
              <a:rPr lang="de-DE" sz="1600" b="0" i="1" dirty="0"/>
              <a:t>Universität Duisburg-Essen</a:t>
            </a:r>
            <a:r>
              <a:rPr lang="de-DE" sz="1600" b="0" dirty="0"/>
              <a:t>: Bärbel Barzel, Patrick Ebers, Marius Friedemann, Lisa Göbel, Joyce Peters-Dasdemir, Miriam Romberg, Florian Schacht, Daniel Thurm und Oliver Wagener</a:t>
            </a:r>
            <a:br>
              <a:rPr lang="de-DE" sz="1600" b="0" dirty="0"/>
            </a:br>
            <a:br>
              <a:rPr lang="de-DE" sz="200" b="0" dirty="0"/>
            </a:br>
            <a:r>
              <a:rPr lang="de-DE" sz="1600" b="0" i="1" dirty="0"/>
              <a:t>Universität Potsdam: </a:t>
            </a:r>
            <a:r>
              <a:rPr lang="de-DE" sz="1600" b="0" dirty="0"/>
              <a:t>Chris Dohrmann, Ulrich Kortenkamp und Peter Mahns</a:t>
            </a:r>
            <a:br>
              <a:rPr lang="de-DE" sz="1600" b="0" dirty="0"/>
            </a:br>
            <a:endParaRPr lang="de-DE" sz="200" b="0" dirty="0"/>
          </a:p>
          <a:p>
            <a:pPr>
              <a:spcBef>
                <a:spcPts val="0"/>
              </a:spcBef>
              <a:spcAft>
                <a:spcPts val="0"/>
              </a:spcAft>
            </a:pPr>
            <a:r>
              <a:rPr lang="de-DE" sz="1600" b="0" i="1" dirty="0"/>
              <a:t>Institut für Qualitätsentwicklung an Schulen Schleswig-Holstein (IQSH): </a:t>
            </a:r>
            <a:r>
              <a:rPr lang="de-DE" sz="1600" b="0" dirty="0"/>
              <a:t>Maike </a:t>
            </a:r>
            <a:r>
              <a:rPr lang="de-DE" sz="1600" b="0" dirty="0" err="1"/>
              <a:t>Abshagen</a:t>
            </a:r>
            <a:r>
              <a:rPr lang="de-DE" sz="1600" b="0" dirty="0"/>
              <a:t> und Jens Lindström</a:t>
            </a:r>
            <a:endParaRPr lang="de-DE" b="0" dirty="0"/>
          </a:p>
          <a:p>
            <a:endParaRPr lang="de-DE" sz="1600" dirty="0"/>
          </a:p>
        </p:txBody>
      </p:sp>
      <p:grpSp>
        <p:nvGrpSpPr>
          <p:cNvPr id="11" name="Gruppieren 10">
            <a:extLst>
              <a:ext uri="{FF2B5EF4-FFF2-40B4-BE49-F238E27FC236}">
                <a16:creationId xmlns:a16="http://schemas.microsoft.com/office/drawing/2014/main" id="{3E459073-8EE7-0B1E-3342-721A6F834F7C}"/>
              </a:ext>
            </a:extLst>
          </p:cNvPr>
          <p:cNvGrpSpPr/>
          <p:nvPr/>
        </p:nvGrpSpPr>
        <p:grpSpPr>
          <a:xfrm>
            <a:off x="7092280" y="4641683"/>
            <a:ext cx="1921814" cy="1748665"/>
            <a:chOff x="7092280" y="4641683"/>
            <a:chExt cx="1921814" cy="1748665"/>
          </a:xfrm>
        </p:grpSpPr>
        <p:sp>
          <p:nvSpPr>
            <p:cNvPr id="12" name="Textfeld 11">
              <a:extLst>
                <a:ext uri="{FF2B5EF4-FFF2-40B4-BE49-F238E27FC236}">
                  <a16:creationId xmlns:a16="http://schemas.microsoft.com/office/drawing/2014/main" id="{3EB0B60D-9C32-693F-441A-50AA258EC3F4}"/>
                </a:ext>
              </a:extLst>
            </p:cNvPr>
            <p:cNvSpPr txBox="1"/>
            <p:nvPr/>
          </p:nvSpPr>
          <p:spPr>
            <a:xfrm>
              <a:off x="7092280" y="4641683"/>
              <a:ext cx="1098849" cy="223138"/>
            </a:xfrm>
            <a:prstGeom prst="rect">
              <a:avLst/>
            </a:prstGeom>
            <a:noFill/>
          </p:spPr>
          <p:txBody>
            <a:bodyPr wrap="square" rtlCol="0">
              <a:spAutoFit/>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de-DE" sz="85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rPr>
                <a:t>In Kooperation mit</a:t>
              </a:r>
            </a:p>
          </p:txBody>
        </p:sp>
        <p:sp>
          <p:nvSpPr>
            <p:cNvPr id="13" name="Textfeld 12">
              <a:extLst>
                <a:ext uri="{FF2B5EF4-FFF2-40B4-BE49-F238E27FC236}">
                  <a16:creationId xmlns:a16="http://schemas.microsoft.com/office/drawing/2014/main" id="{600115F5-AF5E-684F-E588-164A14A223F5}"/>
                </a:ext>
              </a:extLst>
            </p:cNvPr>
            <p:cNvSpPr txBox="1"/>
            <p:nvPr/>
          </p:nvSpPr>
          <p:spPr>
            <a:xfrm>
              <a:off x="7178398" y="5251575"/>
              <a:ext cx="1835696" cy="113877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800" b="1" i="0" u="none" strike="noStrike" kern="1200" cap="none" spc="0" normalizeH="0" baseline="0" noProof="0" dirty="0">
                  <a:ln>
                    <a:noFill/>
                  </a:ln>
                  <a:solidFill>
                    <a:prstClr val="black"/>
                  </a:solidFill>
                  <a:effectLst/>
                  <a:uLnTx/>
                  <a:uFillTx/>
                  <a:latin typeface="Arial" charset="0"/>
                  <a:ea typeface="ＭＳ Ｐゴシック" charset="-128"/>
                </a:rPr>
                <a:t>Institut für Qualitätsentwicklung an Schulen</a:t>
              </a:r>
              <a:r>
                <a:rPr kumimoji="0" lang="de-DE" sz="800" b="0" i="0" u="none" strike="noStrike" kern="1200" cap="none" spc="0" normalizeH="0" baseline="0" noProof="0" dirty="0">
                  <a:ln>
                    <a:noFill/>
                  </a:ln>
                  <a:solidFill>
                    <a:prstClr val="black"/>
                  </a:solidFill>
                  <a:effectLst/>
                  <a:uLnTx/>
                  <a:uFillTx/>
                  <a:latin typeface="Arial" charset="0"/>
                  <a:ea typeface="ＭＳ Ｐゴシック" charset="-128"/>
                </a:rPr>
                <a:t>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800" b="1" i="0" u="none" strike="noStrike" kern="1200" cap="none" spc="0" normalizeH="0" baseline="0" noProof="0" dirty="0">
                  <a:ln>
                    <a:noFill/>
                  </a:ln>
                  <a:solidFill>
                    <a:prstClr val="black"/>
                  </a:solidFill>
                  <a:effectLst/>
                  <a:uLnTx/>
                  <a:uFillTx/>
                  <a:latin typeface="Arial" charset="0"/>
                  <a:ea typeface="ＭＳ Ｐゴシック" charset="-128"/>
                </a:rPr>
                <a:t>Schleswig-Holstein</a:t>
              </a:r>
              <a:r>
                <a:rPr kumimoji="0" lang="de-DE" sz="800" b="0" i="0" u="none" strike="noStrike" kern="1200" cap="none" spc="0" normalizeH="0" baseline="0" noProof="0" dirty="0">
                  <a:ln>
                    <a:noFill/>
                  </a:ln>
                  <a:solidFill>
                    <a:prstClr val="black"/>
                  </a:solidFill>
                  <a:effectLst/>
                  <a:uLnTx/>
                  <a:uFillTx/>
                  <a:latin typeface="Arial" charset="0"/>
                  <a:ea typeface="ＭＳ Ｐゴシック" charset="-128"/>
                </a:rPr>
                <a:t> (IQSH)</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800" b="0" i="0" u="none" strike="noStrike" kern="1200" cap="none" spc="0" normalizeH="0" baseline="0" noProof="0" dirty="0">
                  <a:ln>
                    <a:noFill/>
                  </a:ln>
                  <a:solidFill>
                    <a:prstClr val="black"/>
                  </a:solidFill>
                  <a:effectLst/>
                  <a:uLnTx/>
                  <a:uFillTx/>
                  <a:latin typeface="Arial" charset="0"/>
                  <a:ea typeface="ＭＳ Ｐゴシック" charset="-128"/>
                </a:rPr>
                <a:t>des Ministeriums für Bildung, Wissenschaft und Kultur</a:t>
              </a:r>
              <a:br>
                <a:rPr kumimoji="0" lang="de-DE" sz="800" b="0" i="0" u="none" strike="noStrike" kern="1200" cap="none" spc="0" normalizeH="0" baseline="0" noProof="0" dirty="0">
                  <a:ln>
                    <a:noFill/>
                  </a:ln>
                  <a:solidFill>
                    <a:prstClr val="black"/>
                  </a:solidFill>
                  <a:effectLst/>
                  <a:uLnTx/>
                  <a:uFillTx/>
                  <a:latin typeface="Arial" charset="0"/>
                  <a:ea typeface="ＭＳ Ｐゴシック" charset="-128"/>
                </a:rPr>
              </a:br>
              <a:r>
                <a:rPr kumimoji="0" lang="de-DE" sz="800" b="0" i="0" u="none" strike="noStrike" kern="1200" cap="none" spc="0" normalizeH="0" baseline="0" noProof="0" dirty="0">
                  <a:ln>
                    <a:noFill/>
                  </a:ln>
                  <a:solidFill>
                    <a:prstClr val="black"/>
                  </a:solidFill>
                  <a:effectLst/>
                  <a:uLnTx/>
                  <a:uFillTx/>
                  <a:latin typeface="Arial" charset="0"/>
                  <a:ea typeface="ＭＳ Ｐゴシック" charset="-128"/>
                </a:rPr>
                <a:t>des Landes Schleswig-Holstein</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pic>
          <p:nvPicPr>
            <p:cNvPr id="14" name="Grafik 13">
              <a:extLst>
                <a:ext uri="{FF2B5EF4-FFF2-40B4-BE49-F238E27FC236}">
                  <a16:creationId xmlns:a16="http://schemas.microsoft.com/office/drawing/2014/main" id="{8B153D2D-DFB9-0BF5-D116-2BA60187DFA8}"/>
                </a:ext>
              </a:extLst>
            </p:cNvPr>
            <p:cNvPicPr/>
            <p:nvPr/>
          </p:nvPicPr>
          <p:blipFill>
            <a:blip r:embed="rId3" cstate="email">
              <a:extLst>
                <a:ext uri="{28A0092B-C50C-407E-A947-70E740481C1C}">
                  <a14:useLocalDpi xmlns:a14="http://schemas.microsoft.com/office/drawing/2010/main" val="0"/>
                </a:ext>
              </a:extLst>
            </a:blip>
            <a:stretch>
              <a:fillRect/>
            </a:stretch>
          </p:blipFill>
          <p:spPr>
            <a:xfrm>
              <a:off x="7272809" y="4882407"/>
              <a:ext cx="985709" cy="369168"/>
            </a:xfrm>
            <a:prstGeom prst="rect">
              <a:avLst/>
            </a:prstGeom>
          </p:spPr>
        </p:pic>
      </p:grpSp>
    </p:spTree>
    <p:extLst>
      <p:ext uri="{BB962C8B-B14F-4D97-AF65-F5344CB8AC3E}">
        <p14:creationId xmlns:p14="http://schemas.microsoft.com/office/powerpoint/2010/main" val="33119486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BC6E5E55-5A75-784B-9441-C05BB039333A}"/>
              </a:ext>
            </a:extLst>
          </p:cNvPr>
          <p:cNvSpPr>
            <a:spLocks noGrp="1"/>
          </p:cNvSpPr>
          <p:nvPr>
            <p:ph type="title"/>
          </p:nvPr>
        </p:nvSpPr>
        <p:spPr/>
        <p:txBody>
          <a:bodyPr/>
          <a:lstStyle/>
          <a:p>
            <a:r>
              <a:rPr lang="de-DE" dirty="0"/>
              <a:t>Landkarte: Kognitive Aktivierung im Mathematikunterricht</a:t>
            </a:r>
          </a:p>
        </p:txBody>
      </p:sp>
      <p:sp>
        <p:nvSpPr>
          <p:cNvPr id="134" name="Textfeld 133">
            <a:extLst>
              <a:ext uri="{FF2B5EF4-FFF2-40B4-BE49-F238E27FC236}">
                <a16:creationId xmlns:a16="http://schemas.microsoft.com/office/drawing/2014/main" id="{870C6FFE-A8DA-F848-8980-BDCEBA3867B0}"/>
              </a:ext>
            </a:extLst>
          </p:cNvPr>
          <p:cNvSpPr txBox="1"/>
          <p:nvPr/>
        </p:nvSpPr>
        <p:spPr>
          <a:xfrm>
            <a:off x="3731585" y="1525887"/>
            <a:ext cx="1692000" cy="504057"/>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ctr" anchorCtr="0" forceAA="0" compatLnSpc="1">
            <a:prstTxWarp prst="textNoShape">
              <a:avLst/>
            </a:prstTxWarp>
            <a:noAutofit/>
          </a:bodyPr>
          <a:lstStyle>
            <a:defPPr>
              <a:defRPr lang="de-DE"/>
            </a:defPPr>
            <a:lvl1pPr marL="0" marR="0" lvl="0" indent="0" algn="ctr" defTabSz="914400" eaLnBrk="1" fontAlgn="auto" latinLnBrk="0" hangingPunct="1">
              <a:lnSpc>
                <a:spcPct val="100000"/>
              </a:lnSpc>
              <a:spcBef>
                <a:spcPts val="600"/>
              </a:spcBef>
              <a:spcAft>
                <a:spcPts val="0"/>
              </a:spcAft>
              <a:buClrTx/>
              <a:buSzTx/>
              <a:buFontTx/>
              <a:buNone/>
              <a:tabLst/>
              <a:defRPr kumimoji="0" sz="1400" b="0" i="0" u="none" strike="noStrike" kern="0" cap="none" spc="0" normalizeH="0" baseline="0">
                <a:ln>
                  <a:noFill/>
                </a:ln>
                <a:solidFill>
                  <a:srgbClr val="CDB987">
                    <a:lumMod val="50000"/>
                  </a:srgbClr>
                </a:solidFill>
                <a:effectLst/>
                <a:uLnTx/>
                <a:uFillTx/>
                <a:latin typeface="Calibri" charset="0"/>
                <a:ea typeface="Times New Roman" charset="0"/>
                <a:cs typeface="Times New Roman" charset="0"/>
              </a:defRPr>
            </a:lvl1pPr>
          </a:lstStyle>
          <a:p>
            <a:r>
              <a:rPr lang="de-DE" dirty="0"/>
              <a:t>Kognitive Aktivitäten </a:t>
            </a:r>
          </a:p>
        </p:txBody>
      </p:sp>
      <p:sp>
        <p:nvSpPr>
          <p:cNvPr id="38" name="Textfeld 37">
            <a:extLst>
              <a:ext uri="{FF2B5EF4-FFF2-40B4-BE49-F238E27FC236}">
                <a16:creationId xmlns:a16="http://schemas.microsoft.com/office/drawing/2014/main" id="{8C760559-C404-3745-B98F-BCA615D4BA51}"/>
              </a:ext>
            </a:extLst>
          </p:cNvPr>
          <p:cNvSpPr txBox="1"/>
          <p:nvPr/>
        </p:nvSpPr>
        <p:spPr>
          <a:xfrm>
            <a:off x="5480419" y="885488"/>
            <a:ext cx="1692000" cy="523220"/>
          </a:xfrm>
          <a:prstGeom prst="rect">
            <a:avLst/>
          </a:prstGeom>
          <a:solidFill>
            <a:srgbClr val="F7B44E"/>
          </a:solidFill>
        </p:spPr>
        <p:txBody>
          <a:bodyPr wrap="square" rtlCol="0">
            <a:spAutoFit/>
          </a:bodyPr>
          <a:lstStyle>
            <a:defPPr>
              <a:defRPr lang="de-DE"/>
            </a:defPPr>
            <a:lvl1pPr marL="0" marR="0" lvl="0" indent="0" defTabSz="914400" latinLnBrk="0">
              <a:lnSpc>
                <a:spcPct val="100000"/>
              </a:lnSpc>
              <a:spcBef>
                <a:spcPts val="600"/>
              </a:spcBef>
              <a:buClrTx/>
              <a:buSzTx/>
              <a:buFontTx/>
              <a:buNone/>
              <a:tabLst/>
              <a:defRPr kumimoji="0" sz="1400" b="1" i="0" u="none" strike="noStrike" cap="none" spc="0" normalizeH="0" baseline="0">
                <a:ln>
                  <a:noFill/>
                </a:ln>
                <a:solidFill>
                  <a:schemeClr val="bg1"/>
                </a:solidFill>
                <a:effectLst/>
                <a:uLnTx/>
                <a:uFillTx/>
                <a:latin typeface="Calibri" panose="020F0502020204030204" pitchFamily="34" charset="0"/>
              </a:defRPr>
            </a:lvl1pPr>
          </a:lstStyle>
          <a:p>
            <a:pPr algn="ctr"/>
            <a:r>
              <a:rPr lang="de-DE" dirty="0"/>
              <a:t>Medien beurteilen und auswählen</a:t>
            </a:r>
          </a:p>
        </p:txBody>
      </p:sp>
      <p:sp>
        <p:nvSpPr>
          <p:cNvPr id="39" name="Textfeld 38">
            <a:extLst>
              <a:ext uri="{FF2B5EF4-FFF2-40B4-BE49-F238E27FC236}">
                <a16:creationId xmlns:a16="http://schemas.microsoft.com/office/drawing/2014/main" id="{38F4F744-E9AA-1C4A-8FA5-898B09C318B4}"/>
              </a:ext>
            </a:extLst>
          </p:cNvPr>
          <p:cNvSpPr txBox="1"/>
          <p:nvPr/>
        </p:nvSpPr>
        <p:spPr>
          <a:xfrm>
            <a:off x="1995401" y="887720"/>
            <a:ext cx="1692000" cy="518757"/>
          </a:xfrm>
          <a:prstGeom prst="rect">
            <a:avLst/>
          </a:prstGeom>
          <a:solidFill>
            <a:schemeClr val="accent3">
              <a:lumMod val="60000"/>
              <a:lumOff val="40000"/>
            </a:schemeClr>
          </a:solidFill>
        </p:spPr>
        <p:txBody>
          <a:bodyPr wrap="square" rtlCol="0" anchor="ctr" anchorCtr="0">
            <a:noAutofit/>
          </a:bodyPr>
          <a:lstStyle>
            <a:defPPr>
              <a:defRPr lang="de-DE"/>
            </a:defPPr>
            <a:lvl1pPr marL="0" marR="0" lvl="0" indent="0" defTabSz="914400" latinLnBrk="0">
              <a:lnSpc>
                <a:spcPct val="100000"/>
              </a:lnSpc>
              <a:spcBef>
                <a:spcPts val="600"/>
              </a:spcBef>
              <a:buClrTx/>
              <a:buSzTx/>
              <a:buFontTx/>
              <a:buNone/>
              <a:tabLst/>
              <a:defRPr kumimoji="0" sz="1400" b="1" i="0" u="none" strike="noStrike" cap="none" spc="0" normalizeH="0" baseline="0">
                <a:ln>
                  <a:noFill/>
                </a:ln>
                <a:solidFill>
                  <a:schemeClr val="bg1"/>
                </a:solidFill>
                <a:effectLst/>
                <a:uLnTx/>
                <a:uFillTx/>
                <a:latin typeface="Calibri" panose="020F0502020204030204" pitchFamily="34" charset="0"/>
              </a:defRPr>
            </a:lvl1pPr>
          </a:lstStyle>
          <a:p>
            <a:pPr algn="ctr"/>
            <a:r>
              <a:rPr lang="de-DE" dirty="0"/>
              <a:t>Medien bedienen</a:t>
            </a:r>
          </a:p>
        </p:txBody>
      </p:sp>
      <p:sp>
        <p:nvSpPr>
          <p:cNvPr id="40" name="Textfeld 39">
            <a:extLst>
              <a:ext uri="{FF2B5EF4-FFF2-40B4-BE49-F238E27FC236}">
                <a16:creationId xmlns:a16="http://schemas.microsoft.com/office/drawing/2014/main" id="{B9C53117-FE03-3E43-9BC3-D33FFF8AE8A8}"/>
              </a:ext>
            </a:extLst>
          </p:cNvPr>
          <p:cNvSpPr txBox="1"/>
          <p:nvPr/>
        </p:nvSpPr>
        <p:spPr>
          <a:xfrm>
            <a:off x="7236296" y="885488"/>
            <a:ext cx="1692000" cy="523220"/>
          </a:xfrm>
          <a:prstGeom prst="rect">
            <a:avLst/>
          </a:prstGeom>
          <a:solidFill>
            <a:srgbClr val="F8B44F"/>
          </a:solidFill>
        </p:spPr>
        <p:txBody>
          <a:bodyPr wrap="square" rtlCol="0">
            <a:spAutoFit/>
          </a:bodyPr>
          <a:lstStyle/>
          <a:p>
            <a:pPr marL="0" marR="0" lvl="0" indent="0" algn="ctr" defTabSz="914400" rtl="0" eaLnBrk="0" fontAlgn="base" latinLnBrk="0" hangingPunct="0">
              <a:lnSpc>
                <a:spcPct val="100000"/>
              </a:lnSpc>
              <a:spcBef>
                <a:spcPts val="600"/>
              </a:spcBef>
              <a:spcAft>
                <a:spcPct val="0"/>
              </a:spcAft>
              <a:buClrTx/>
              <a:buSzTx/>
              <a:buFontTx/>
              <a:buNone/>
              <a:tabLst/>
              <a:defRPr/>
            </a:pPr>
            <a:r>
              <a:rPr lang="de-DE" sz="1400" b="1" dirty="0">
                <a:solidFill>
                  <a:schemeClr val="bg1"/>
                </a:solidFill>
                <a:latin typeface="Calibri" panose="020F0502020204030204" pitchFamily="34" charset="0"/>
              </a:rPr>
              <a:t>M</a:t>
            </a:r>
            <a:r>
              <a:rPr kumimoji="0" lang="de-DE" sz="1400" b="1" i="0" u="none" strike="noStrike" kern="1200" cap="none" spc="0" normalizeH="0" baseline="0" dirty="0">
                <a:ln>
                  <a:noFill/>
                </a:ln>
                <a:solidFill>
                  <a:schemeClr val="bg1"/>
                </a:solidFill>
                <a:effectLst/>
                <a:uLnTx/>
                <a:uFillTx/>
                <a:latin typeface="Calibri" panose="020F0502020204030204" pitchFamily="34" charset="0"/>
                <a:ea typeface="ＭＳ Ｐゴシック" charset="-128"/>
              </a:rPr>
              <a:t>edien</a:t>
            </a:r>
            <a:r>
              <a:rPr kumimoji="0" lang="de-DE" sz="1400" b="1" i="0" u="none" strike="noStrike" kern="1200" cap="none" spc="0" normalizeH="0" dirty="0">
                <a:ln>
                  <a:noFill/>
                </a:ln>
                <a:solidFill>
                  <a:schemeClr val="bg1"/>
                </a:solidFill>
                <a:effectLst/>
                <a:uLnTx/>
                <a:uFillTx/>
                <a:latin typeface="Calibri" panose="020F0502020204030204" pitchFamily="34" charset="0"/>
                <a:ea typeface="ＭＳ Ｐゴシック" charset="-128"/>
              </a:rPr>
              <a:t> </a:t>
            </a:r>
            <a:r>
              <a:rPr kumimoji="0" lang="de-DE" sz="1400" b="1" i="0" u="none" strike="noStrike" kern="1200" cap="none" spc="0" normalizeH="0" baseline="0" dirty="0">
                <a:ln>
                  <a:noFill/>
                </a:ln>
                <a:solidFill>
                  <a:schemeClr val="bg1"/>
                </a:solidFill>
                <a:effectLst/>
                <a:uLnTx/>
                <a:uFillTx/>
                <a:latin typeface="Calibri" panose="020F0502020204030204" pitchFamily="34" charset="0"/>
                <a:ea typeface="ＭＳ Ｐゴシック" charset="-128"/>
              </a:rPr>
              <a:t> für </a:t>
            </a:r>
            <a:r>
              <a:rPr kumimoji="0" lang="de-DE" sz="1400" b="1" i="0" u="none" strike="noStrike" kern="1200" cap="none" spc="0" normalizeH="0" baseline="0" dirty="0" err="1">
                <a:ln>
                  <a:noFill/>
                </a:ln>
                <a:solidFill>
                  <a:schemeClr val="bg1"/>
                </a:solidFill>
                <a:effectLst/>
                <a:uLnTx/>
                <a:uFillTx/>
                <a:latin typeface="Calibri" panose="020F0502020204030204" pitchFamily="34" charset="0"/>
                <a:ea typeface="ＭＳ Ｐゴシック" charset="-128"/>
              </a:rPr>
              <a:t>fachl</a:t>
            </a:r>
            <a:r>
              <a:rPr kumimoji="0" lang="de-DE" sz="1400" b="1" i="0" u="none" strike="noStrike" kern="1200" cap="none" spc="0" normalizeH="0" baseline="0" dirty="0">
                <a:ln>
                  <a:noFill/>
                </a:ln>
                <a:solidFill>
                  <a:schemeClr val="bg1"/>
                </a:solidFill>
                <a:effectLst/>
                <a:uLnTx/>
                <a:uFillTx/>
                <a:latin typeface="Calibri" panose="020F0502020204030204" pitchFamily="34" charset="0"/>
                <a:ea typeface="ＭＳ Ｐゴシック" charset="-128"/>
              </a:rPr>
              <a:t>. Lernen nutzen</a:t>
            </a:r>
          </a:p>
        </p:txBody>
      </p:sp>
      <p:sp>
        <p:nvSpPr>
          <p:cNvPr id="41" name="Textfeld 40">
            <a:extLst>
              <a:ext uri="{FF2B5EF4-FFF2-40B4-BE49-F238E27FC236}">
                <a16:creationId xmlns:a16="http://schemas.microsoft.com/office/drawing/2014/main" id="{21251FC5-3F3C-4248-95AF-07B16A2078AB}"/>
              </a:ext>
            </a:extLst>
          </p:cNvPr>
          <p:cNvSpPr txBox="1"/>
          <p:nvPr/>
        </p:nvSpPr>
        <p:spPr>
          <a:xfrm>
            <a:off x="3737910" y="885488"/>
            <a:ext cx="1692000" cy="523220"/>
          </a:xfrm>
          <a:prstGeom prst="rect">
            <a:avLst/>
          </a:prstGeom>
          <a:solidFill>
            <a:schemeClr val="accent3">
              <a:lumMod val="60000"/>
              <a:lumOff val="40000"/>
            </a:schemeClr>
          </a:solidFill>
        </p:spPr>
        <p:txBody>
          <a:bodyPr wrap="square" rtlCol="0">
            <a:spAutoFit/>
          </a:bodyPr>
          <a:lstStyle/>
          <a:p>
            <a:pPr marL="0" marR="0" lvl="0" indent="0" algn="ctr" defTabSz="914400" rtl="0" eaLnBrk="0" fontAlgn="base" latinLnBrk="0" hangingPunct="0">
              <a:lnSpc>
                <a:spcPct val="100000"/>
              </a:lnSpc>
              <a:spcBef>
                <a:spcPts val="600"/>
              </a:spcBef>
              <a:spcAft>
                <a:spcPct val="0"/>
              </a:spcAft>
              <a:buClrTx/>
              <a:buSzTx/>
              <a:buFontTx/>
              <a:buNone/>
              <a:tabLst/>
              <a:defRPr/>
            </a:pPr>
            <a:r>
              <a:rPr kumimoji="0" lang="de-DE" sz="1400" b="1" i="0" u="none" strike="noStrike" kern="1200" cap="none" spc="0" normalizeH="0" baseline="0" dirty="0">
                <a:ln>
                  <a:noFill/>
                </a:ln>
                <a:solidFill>
                  <a:schemeClr val="bg1"/>
                </a:solidFill>
                <a:effectLst/>
                <a:uLnTx/>
                <a:uFillTx/>
                <a:latin typeface="Calibri" panose="020F0502020204030204" pitchFamily="34" charset="0"/>
                <a:ea typeface="ＭＳ Ｐゴシック" charset="-128"/>
              </a:rPr>
              <a:t>Medien adaptieren und gestalten</a:t>
            </a:r>
          </a:p>
        </p:txBody>
      </p:sp>
      <p:sp>
        <p:nvSpPr>
          <p:cNvPr id="31" name="Textfeld 30">
            <a:extLst>
              <a:ext uri="{FF2B5EF4-FFF2-40B4-BE49-F238E27FC236}">
                <a16:creationId xmlns:a16="http://schemas.microsoft.com/office/drawing/2014/main" id="{BBC083D5-0D89-144F-94B7-D0DBEC10B8AD}"/>
              </a:ext>
            </a:extLst>
          </p:cNvPr>
          <p:cNvSpPr txBox="1"/>
          <p:nvPr/>
        </p:nvSpPr>
        <p:spPr>
          <a:xfrm>
            <a:off x="1985914" y="1525887"/>
            <a:ext cx="1692000" cy="504057"/>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kumimoji="0" lang="de-DE" sz="1400" b="0" i="0" u="none" strike="noStrike" kern="0" cap="none" spc="0" normalizeH="0" baseline="0" noProof="0" dirty="0">
                <a:ln>
                  <a:noFill/>
                </a:ln>
                <a:solidFill>
                  <a:srgbClr val="CDB987">
                    <a:lumMod val="50000"/>
                  </a:srgbClr>
                </a:solidFill>
                <a:effectLst/>
                <a:uLnTx/>
                <a:uFillTx/>
                <a:latin typeface="Calibri" charset="0"/>
                <a:ea typeface="Times New Roman" charset="0"/>
                <a:cs typeface="Times New Roman" charset="0"/>
              </a:rPr>
              <a:t>KMK Kompetenzen</a:t>
            </a:r>
            <a:endParaRPr kumimoji="0" lang="de-DE" sz="1200" b="0" i="0" u="none" strike="noStrike" kern="0" cap="none" spc="0" normalizeH="0" baseline="0" noProof="0" dirty="0">
              <a:ln>
                <a:noFill/>
              </a:ln>
              <a:solidFill>
                <a:srgbClr val="CDB987">
                  <a:lumMod val="50000"/>
                </a:srgbClr>
              </a:solidFill>
              <a:effectLst/>
              <a:uLnTx/>
              <a:uFillTx/>
              <a:latin typeface="Cambria" charset="0"/>
              <a:ea typeface="Times New Roman" charset="0"/>
              <a:cs typeface="Times New Roman" charset="0"/>
            </a:endParaRPr>
          </a:p>
        </p:txBody>
      </p:sp>
      <p:sp>
        <p:nvSpPr>
          <p:cNvPr id="32" name="Textfeld 31">
            <a:extLst>
              <a:ext uri="{FF2B5EF4-FFF2-40B4-BE49-F238E27FC236}">
                <a16:creationId xmlns:a16="http://schemas.microsoft.com/office/drawing/2014/main" id="{93E95C6C-0E5B-B54F-9CDC-D5BFF8E81BC9}"/>
              </a:ext>
            </a:extLst>
          </p:cNvPr>
          <p:cNvSpPr txBox="1"/>
          <p:nvPr/>
        </p:nvSpPr>
        <p:spPr>
          <a:xfrm>
            <a:off x="1979773" y="2097164"/>
            <a:ext cx="1692000" cy="504057"/>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t" anchorCtr="0" forceAA="0" compatLnSpc="1">
            <a:prstTxWarp prst="textNoShape">
              <a:avLst/>
            </a:prstTxWarp>
            <a:no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kumimoji="0" lang="de-DE" sz="1400" b="0" i="0" u="none" strike="noStrike" kern="0" cap="none" spc="0" normalizeH="0" baseline="0" noProof="0" dirty="0">
                <a:ln>
                  <a:noFill/>
                </a:ln>
                <a:solidFill>
                  <a:srgbClr val="CDB987">
                    <a:lumMod val="50000"/>
                  </a:srgbClr>
                </a:solidFill>
                <a:effectLst/>
                <a:uLnTx/>
                <a:uFillTx/>
                <a:latin typeface="Calibri" charset="0"/>
                <a:ea typeface="Times New Roman" charset="0"/>
                <a:cs typeface="Times New Roman" charset="0"/>
              </a:rPr>
              <a:t>Übersicht: relevante Medien</a:t>
            </a:r>
            <a:endParaRPr kumimoji="0" lang="de-DE" sz="1200" b="0" i="0" u="none" strike="noStrike" kern="0" cap="none" spc="0" normalizeH="0" baseline="0" noProof="0" dirty="0">
              <a:ln>
                <a:noFill/>
              </a:ln>
              <a:solidFill>
                <a:srgbClr val="CDB987">
                  <a:lumMod val="50000"/>
                </a:srgbClr>
              </a:solidFill>
              <a:effectLst/>
              <a:uLnTx/>
              <a:uFillTx/>
              <a:latin typeface="Cambria" charset="0"/>
              <a:ea typeface="Times New Roman" charset="0"/>
              <a:cs typeface="Times New Roman" charset="0"/>
            </a:endParaRPr>
          </a:p>
        </p:txBody>
      </p:sp>
      <p:sp>
        <p:nvSpPr>
          <p:cNvPr id="6" name="Textfeld 5">
            <a:extLst>
              <a:ext uri="{FF2B5EF4-FFF2-40B4-BE49-F238E27FC236}">
                <a16:creationId xmlns:a16="http://schemas.microsoft.com/office/drawing/2014/main" id="{1C950E89-F75F-60B3-4677-B5F215CDE80F}"/>
              </a:ext>
            </a:extLst>
          </p:cNvPr>
          <p:cNvSpPr txBox="1"/>
          <p:nvPr/>
        </p:nvSpPr>
        <p:spPr>
          <a:xfrm>
            <a:off x="611560" y="831627"/>
            <a:ext cx="1066702" cy="630942"/>
          </a:xfrm>
          <a:prstGeom prst="rect">
            <a:avLst/>
          </a:prstGeom>
          <a:noFill/>
        </p:spPr>
        <p:txBody>
          <a:bodyPr wrap="none" rtlCol="0">
            <a:spAutoFit/>
          </a:bodyPr>
          <a:lstStyle/>
          <a:p>
            <a:pPr>
              <a:spcBef>
                <a:spcPts val="600"/>
              </a:spcBef>
              <a:defRPr/>
            </a:pPr>
            <a:r>
              <a:rPr lang="en-US" sz="1500" b="1" dirty="0" err="1">
                <a:solidFill>
                  <a:srgbClr val="F8B44F"/>
                </a:solidFill>
                <a:latin typeface="Calibri" panose="020F0502020204030204" pitchFamily="34" charset="0"/>
              </a:rPr>
              <a:t>Lehrkräfte</a:t>
            </a:r>
            <a:r>
              <a:rPr lang="en-US" sz="1500" b="1" dirty="0">
                <a:solidFill>
                  <a:srgbClr val="F8B44F"/>
                </a:solidFill>
                <a:latin typeface="Calibri" panose="020F0502020204030204" pitchFamily="34" charset="0"/>
              </a:rPr>
              <a:t>-</a:t>
            </a:r>
          </a:p>
          <a:p>
            <a:pPr>
              <a:spcBef>
                <a:spcPts val="600"/>
              </a:spcBef>
              <a:defRPr/>
            </a:pPr>
            <a:r>
              <a:rPr lang="en-US" sz="1500" b="1" dirty="0">
                <a:solidFill>
                  <a:srgbClr val="F8B44F"/>
                </a:solidFill>
                <a:latin typeface="Calibri" panose="020F0502020204030204" pitchFamily="34" charset="0"/>
              </a:rPr>
              <a:t>Jobs</a:t>
            </a:r>
            <a:r>
              <a:rPr lang="en-US" sz="1500" b="1" dirty="0">
                <a:solidFill>
                  <a:srgbClr val="C37700"/>
                </a:solidFill>
                <a:latin typeface="Calibri" panose="020F0502020204030204" pitchFamily="34" charset="0"/>
              </a:rPr>
              <a:t> </a:t>
            </a:r>
          </a:p>
        </p:txBody>
      </p:sp>
      <p:pic>
        <p:nvPicPr>
          <p:cNvPr id="8" name="Bild 15">
            <a:extLst>
              <a:ext uri="{FF2B5EF4-FFF2-40B4-BE49-F238E27FC236}">
                <a16:creationId xmlns:a16="http://schemas.microsoft.com/office/drawing/2014/main" id="{A1F35686-848F-F73D-3C3B-1F532C262D5D}"/>
              </a:ext>
            </a:extLst>
          </p:cNvPr>
          <p:cNvPicPr>
            <a:picLocks noChangeAspect="1"/>
          </p:cNvPicPr>
          <p:nvPr/>
        </p:nvPicPr>
        <p:blipFill>
          <a:blip r:embed="rId3" cstate="email">
            <a:duotone>
              <a:srgbClr val="F8B44F">
                <a:shade val="45000"/>
                <a:satMod val="135000"/>
              </a:srgbClr>
              <a:prstClr val="white"/>
            </a:duotone>
            <a:extLst>
              <a:ext uri="{28A0092B-C50C-407E-A947-70E740481C1C}">
                <a14:useLocalDpi xmlns:a14="http://schemas.microsoft.com/office/drawing/2010/main"/>
              </a:ext>
            </a:extLst>
          </a:blip>
          <a:stretch>
            <a:fillRect/>
          </a:stretch>
        </p:blipFill>
        <p:spPr>
          <a:xfrm>
            <a:off x="129385" y="845706"/>
            <a:ext cx="504057" cy="504057"/>
          </a:xfrm>
          <a:prstGeom prst="rect">
            <a:avLst/>
          </a:prstGeom>
        </p:spPr>
      </p:pic>
      <p:sp>
        <p:nvSpPr>
          <p:cNvPr id="10" name="Textfeld 9">
            <a:extLst>
              <a:ext uri="{FF2B5EF4-FFF2-40B4-BE49-F238E27FC236}">
                <a16:creationId xmlns:a16="http://schemas.microsoft.com/office/drawing/2014/main" id="{C55344C9-8051-650C-6B1C-4575D1F5D494}"/>
              </a:ext>
            </a:extLst>
          </p:cNvPr>
          <p:cNvSpPr txBox="1"/>
          <p:nvPr/>
        </p:nvSpPr>
        <p:spPr>
          <a:xfrm>
            <a:off x="611560" y="1772816"/>
            <a:ext cx="1111843" cy="553998"/>
          </a:xfrm>
          <a:prstGeom prst="rect">
            <a:avLst/>
          </a:prstGeom>
          <a:noFill/>
        </p:spPr>
        <p:txBody>
          <a:bodyPr wrap="none" rtlCol="0">
            <a:spAutoFit/>
          </a:bodyPr>
          <a:lstStyle/>
          <a:p>
            <a:pPr>
              <a:spcBef>
                <a:spcPts val="600"/>
              </a:spcBef>
              <a:defRPr/>
            </a:pPr>
            <a:r>
              <a:rPr lang="de-DE" sz="1500" b="1" dirty="0">
                <a:solidFill>
                  <a:srgbClr val="CDB987">
                    <a:lumMod val="75000"/>
                  </a:srgbClr>
                </a:solidFill>
                <a:latin typeface="Calibri" panose="020F0502020204030204" pitchFamily="34" charset="0"/>
              </a:rPr>
              <a:t>Didaktische</a:t>
            </a:r>
            <a:br>
              <a:rPr lang="de-DE" sz="1500" b="1" dirty="0">
                <a:solidFill>
                  <a:srgbClr val="CDB987">
                    <a:lumMod val="75000"/>
                  </a:srgbClr>
                </a:solidFill>
                <a:latin typeface="Calibri" panose="020F0502020204030204" pitchFamily="34" charset="0"/>
              </a:rPr>
            </a:br>
            <a:r>
              <a:rPr lang="de-DE" sz="1500" b="1" dirty="0">
                <a:solidFill>
                  <a:srgbClr val="CDB987">
                    <a:lumMod val="75000"/>
                  </a:srgbClr>
                </a:solidFill>
                <a:latin typeface="Calibri" panose="020F0502020204030204" pitchFamily="34" charset="0"/>
              </a:rPr>
              <a:t>Werkzeuge</a:t>
            </a:r>
          </a:p>
        </p:txBody>
      </p:sp>
      <p:pic>
        <p:nvPicPr>
          <p:cNvPr id="12" name="Bild 3">
            <a:extLst>
              <a:ext uri="{FF2B5EF4-FFF2-40B4-BE49-F238E27FC236}">
                <a16:creationId xmlns:a16="http://schemas.microsoft.com/office/drawing/2014/main" id="{F54C3AE0-5519-BAEE-72F4-93625CDFA367}"/>
              </a:ext>
            </a:extLst>
          </p:cNvPr>
          <p:cNvPicPr>
            <a:picLocks noChangeAspect="1"/>
          </p:cNvPicPr>
          <p:nvPr/>
        </p:nvPicPr>
        <p:blipFill>
          <a:blip r:embed="rId4" cstate="email">
            <a:duotone>
              <a:srgbClr val="CDB987">
                <a:shade val="45000"/>
                <a:satMod val="135000"/>
              </a:srgbClr>
              <a:prstClr val="white"/>
            </a:duotone>
            <a:extLst>
              <a:ext uri="{28A0092B-C50C-407E-A947-70E740481C1C}">
                <a14:useLocalDpi xmlns:a14="http://schemas.microsoft.com/office/drawing/2010/main"/>
              </a:ext>
            </a:extLst>
          </a:blip>
          <a:stretch>
            <a:fillRect/>
          </a:stretch>
        </p:blipFill>
        <p:spPr>
          <a:xfrm>
            <a:off x="129385" y="1772816"/>
            <a:ext cx="504057" cy="504057"/>
          </a:xfrm>
          <a:prstGeom prst="rect">
            <a:avLst/>
          </a:prstGeom>
        </p:spPr>
      </p:pic>
      <p:sp>
        <p:nvSpPr>
          <p:cNvPr id="14" name="Textfeld 13">
            <a:extLst>
              <a:ext uri="{FF2B5EF4-FFF2-40B4-BE49-F238E27FC236}">
                <a16:creationId xmlns:a16="http://schemas.microsoft.com/office/drawing/2014/main" id="{21CAC0B7-A434-6762-FE7D-DC7B1A9C833D}"/>
              </a:ext>
            </a:extLst>
          </p:cNvPr>
          <p:cNvSpPr txBox="1"/>
          <p:nvPr/>
        </p:nvSpPr>
        <p:spPr>
          <a:xfrm>
            <a:off x="611560" y="5521318"/>
            <a:ext cx="1399101" cy="323165"/>
          </a:xfrm>
          <a:prstGeom prst="rect">
            <a:avLst/>
          </a:prstGeom>
          <a:noFill/>
        </p:spPr>
        <p:txBody>
          <a:bodyPr wrap="none" rtlCol="0">
            <a:spAutoFit/>
          </a:bodyPr>
          <a:lstStyle/>
          <a:p>
            <a:pPr>
              <a:spcBef>
                <a:spcPts val="600"/>
              </a:spcBef>
              <a:defRPr/>
            </a:pPr>
            <a:r>
              <a:rPr lang="de-DE" sz="1500" b="1" dirty="0">
                <a:solidFill>
                  <a:srgbClr val="327A86"/>
                </a:solidFill>
                <a:latin typeface="Calibri" panose="020F0502020204030204" pitchFamily="34" charset="0"/>
              </a:rPr>
              <a:t>Orientierungen</a:t>
            </a:r>
          </a:p>
        </p:txBody>
      </p:sp>
      <p:pic>
        <p:nvPicPr>
          <p:cNvPr id="16" name="Bild 10">
            <a:extLst>
              <a:ext uri="{FF2B5EF4-FFF2-40B4-BE49-F238E27FC236}">
                <a16:creationId xmlns:a16="http://schemas.microsoft.com/office/drawing/2014/main" id="{39364685-670F-1232-EFAF-7B0275F612C0}"/>
              </a:ext>
            </a:extLst>
          </p:cNvPr>
          <p:cNvPicPr>
            <a:picLocks noChangeAspect="1"/>
          </p:cNvPicPr>
          <p:nvPr/>
        </p:nvPicPr>
        <p:blipFill>
          <a:blip r:embed="rId5" cstate="email">
            <a:duotone>
              <a:srgbClr val="327A86">
                <a:shade val="45000"/>
                <a:satMod val="135000"/>
              </a:srgbClr>
              <a:prstClr val="white"/>
            </a:duotone>
            <a:extLst>
              <a:ext uri="{28A0092B-C50C-407E-A947-70E740481C1C}">
                <a14:useLocalDpi xmlns:a14="http://schemas.microsoft.com/office/drawing/2010/main"/>
              </a:ext>
            </a:extLst>
          </a:blip>
          <a:stretch>
            <a:fillRect/>
          </a:stretch>
        </p:blipFill>
        <p:spPr>
          <a:xfrm>
            <a:off x="129385" y="5445224"/>
            <a:ext cx="504057" cy="504057"/>
          </a:xfrm>
          <a:prstGeom prst="rect">
            <a:avLst/>
          </a:prstGeom>
        </p:spPr>
      </p:pic>
      <p:sp>
        <p:nvSpPr>
          <p:cNvPr id="18" name="Textfeld 17">
            <a:extLst>
              <a:ext uri="{FF2B5EF4-FFF2-40B4-BE49-F238E27FC236}">
                <a16:creationId xmlns:a16="http://schemas.microsoft.com/office/drawing/2014/main" id="{13D00F1C-9A48-E246-D7D8-D4BAFBAE84BF}"/>
              </a:ext>
            </a:extLst>
          </p:cNvPr>
          <p:cNvSpPr txBox="1"/>
          <p:nvPr/>
        </p:nvSpPr>
        <p:spPr>
          <a:xfrm>
            <a:off x="611560" y="3508266"/>
            <a:ext cx="1509837" cy="784830"/>
          </a:xfrm>
          <a:prstGeom prst="rect">
            <a:avLst/>
          </a:prstGeom>
          <a:noFill/>
        </p:spPr>
        <p:txBody>
          <a:bodyPr wrap="none" rtlCol="0">
            <a:spAutoFit/>
          </a:bodyPr>
          <a:lstStyle/>
          <a:p>
            <a:pPr>
              <a:spcBef>
                <a:spcPts val="600"/>
              </a:spcBef>
              <a:defRPr/>
            </a:pPr>
            <a:r>
              <a:rPr lang="de-DE" sz="1500" b="1" dirty="0">
                <a:solidFill>
                  <a:prstClr val="black">
                    <a:lumMod val="50000"/>
                    <a:lumOff val="50000"/>
                  </a:prstClr>
                </a:solidFill>
                <a:latin typeface="Calibri" panose="020F0502020204030204" pitchFamily="34" charset="0"/>
              </a:rPr>
              <a:t>Denk- und </a:t>
            </a:r>
            <a:br>
              <a:rPr lang="de-DE" sz="1500" b="1" dirty="0">
                <a:solidFill>
                  <a:prstClr val="black">
                    <a:lumMod val="50000"/>
                    <a:lumOff val="50000"/>
                  </a:prstClr>
                </a:solidFill>
                <a:latin typeface="Calibri" panose="020F0502020204030204" pitchFamily="34" charset="0"/>
              </a:rPr>
            </a:br>
            <a:r>
              <a:rPr lang="de-DE" sz="1500" b="1" dirty="0">
                <a:solidFill>
                  <a:prstClr val="black">
                    <a:lumMod val="50000"/>
                    <a:lumOff val="50000"/>
                  </a:prstClr>
                </a:solidFill>
                <a:latin typeface="Calibri" panose="020F0502020204030204" pitchFamily="34" charset="0"/>
              </a:rPr>
              <a:t>Wahrnehmungs-</a:t>
            </a:r>
            <a:br>
              <a:rPr lang="de-DE" sz="1500" b="1" dirty="0">
                <a:solidFill>
                  <a:prstClr val="black">
                    <a:lumMod val="50000"/>
                    <a:lumOff val="50000"/>
                  </a:prstClr>
                </a:solidFill>
                <a:latin typeface="Calibri" panose="020F0502020204030204" pitchFamily="34" charset="0"/>
              </a:rPr>
            </a:br>
            <a:r>
              <a:rPr lang="de-DE" sz="1500" b="1" dirty="0" err="1">
                <a:solidFill>
                  <a:prstClr val="black">
                    <a:lumMod val="50000"/>
                    <a:lumOff val="50000"/>
                  </a:prstClr>
                </a:solidFill>
                <a:latin typeface="Calibri" panose="020F0502020204030204" pitchFamily="34" charset="0"/>
              </a:rPr>
              <a:t>kategorien</a:t>
            </a:r>
            <a:endParaRPr lang="de-DE" sz="1500" b="1" dirty="0">
              <a:solidFill>
                <a:prstClr val="black">
                  <a:lumMod val="50000"/>
                  <a:lumOff val="50000"/>
                </a:prstClr>
              </a:solidFill>
              <a:latin typeface="Calibri" panose="020F0502020204030204" pitchFamily="34" charset="0"/>
            </a:endParaRPr>
          </a:p>
        </p:txBody>
      </p:sp>
      <p:pic>
        <p:nvPicPr>
          <p:cNvPr id="20" name="Bild 13">
            <a:extLst>
              <a:ext uri="{FF2B5EF4-FFF2-40B4-BE49-F238E27FC236}">
                <a16:creationId xmlns:a16="http://schemas.microsoft.com/office/drawing/2014/main" id="{11D74226-19ED-E48F-6451-C034171AED66}"/>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29385" y="3644782"/>
            <a:ext cx="504057" cy="504057"/>
          </a:xfrm>
          <a:prstGeom prst="rect">
            <a:avLst/>
          </a:prstGeom>
        </p:spPr>
      </p:pic>
      <p:sp>
        <p:nvSpPr>
          <p:cNvPr id="25" name="Textfeld 24">
            <a:extLst>
              <a:ext uri="{FF2B5EF4-FFF2-40B4-BE49-F238E27FC236}">
                <a16:creationId xmlns:a16="http://schemas.microsoft.com/office/drawing/2014/main" id="{A48D6D4F-7F08-8D46-8C2C-EE39ABFF0248}"/>
              </a:ext>
            </a:extLst>
          </p:cNvPr>
          <p:cNvSpPr txBox="1"/>
          <p:nvPr/>
        </p:nvSpPr>
        <p:spPr>
          <a:xfrm>
            <a:off x="5477256" y="1525887"/>
            <a:ext cx="1692000" cy="522000"/>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ctr" anchorCtr="0" forceAA="0" compatLnSpc="1">
            <a:prstTxWarp prst="textNoShape">
              <a:avLst/>
            </a:prstTxWarp>
            <a:noAutofit/>
          </a:bodyPr>
          <a:lstStyle>
            <a:defPPr>
              <a:defRPr lang="de-DE"/>
            </a:defPPr>
            <a:lvl1pPr marL="0" marR="0" lvl="0" indent="0" algn="ctr" defTabSz="914400" eaLnBrk="1" fontAlgn="auto" latinLnBrk="0" hangingPunct="1">
              <a:lnSpc>
                <a:spcPct val="100000"/>
              </a:lnSpc>
              <a:spcBef>
                <a:spcPts val="600"/>
              </a:spcBef>
              <a:spcAft>
                <a:spcPts val="0"/>
              </a:spcAft>
              <a:buClrTx/>
              <a:buSzTx/>
              <a:buFontTx/>
              <a:buNone/>
              <a:tabLst/>
              <a:defRPr kumimoji="0" sz="1400" b="0" i="0" u="none" strike="noStrike" kern="0" cap="none" spc="0" normalizeH="0" baseline="0">
                <a:ln>
                  <a:noFill/>
                </a:ln>
                <a:solidFill>
                  <a:srgbClr val="CDB987">
                    <a:lumMod val="50000"/>
                  </a:srgbClr>
                </a:solidFill>
                <a:effectLst/>
                <a:uLnTx/>
                <a:uFillTx/>
                <a:latin typeface="Calibri" charset="0"/>
                <a:ea typeface="Times New Roman" charset="0"/>
                <a:cs typeface="Times New Roman" charset="0"/>
              </a:defRPr>
            </a:lvl1pPr>
          </a:lstStyle>
          <a:p>
            <a:r>
              <a:rPr lang="de-DE" dirty="0"/>
              <a:t>Bewertungsraster</a:t>
            </a:r>
          </a:p>
        </p:txBody>
      </p:sp>
      <p:sp>
        <p:nvSpPr>
          <p:cNvPr id="45" name="Rechteck 44">
            <a:extLst>
              <a:ext uri="{FF2B5EF4-FFF2-40B4-BE49-F238E27FC236}">
                <a16:creationId xmlns:a16="http://schemas.microsoft.com/office/drawing/2014/main" id="{EE0FAD72-7990-FA47-95A5-1FF318DFDBB6}"/>
              </a:ext>
            </a:extLst>
          </p:cNvPr>
          <p:cNvSpPr/>
          <p:nvPr/>
        </p:nvSpPr>
        <p:spPr>
          <a:xfrm>
            <a:off x="6759091" y="3427190"/>
            <a:ext cx="1997445" cy="523220"/>
          </a:xfrm>
          <a:prstGeom prst="rect">
            <a:avLst/>
          </a:prstGeom>
          <a:solidFill>
            <a:schemeClr val="bg1"/>
          </a:solidFill>
          <a:ln w="25400">
            <a:solidFill>
              <a:schemeClr val="tx1">
                <a:lumMod val="50000"/>
                <a:lumOff val="50000"/>
              </a:schemeClr>
            </a:solidFill>
          </a:ln>
        </p:spPr>
        <p:txBody>
          <a:bodyPr wrap="square">
            <a:spAutoFit/>
          </a:bodyPr>
          <a:lstStyle/>
          <a:p>
            <a:pPr algn="ctr"/>
            <a:r>
              <a:rPr lang="de-DE" sz="1400" dirty="0" err="1">
                <a:latin typeface="Calibri" pitchFamily="34" charset="0"/>
                <a:cs typeface="Calibri" pitchFamily="34" charset="0"/>
              </a:rPr>
              <a:t>LüM</a:t>
            </a:r>
            <a:r>
              <a:rPr lang="de-DE" sz="1400" dirty="0">
                <a:latin typeface="Calibri" pitchFamily="34" charset="0"/>
                <a:cs typeface="Calibri" pitchFamily="34" charset="0"/>
              </a:rPr>
              <a:t> (Lernen über Medien)</a:t>
            </a:r>
          </a:p>
        </p:txBody>
      </p:sp>
      <p:sp>
        <p:nvSpPr>
          <p:cNvPr id="46" name="Rechteck 45">
            <a:extLst>
              <a:ext uri="{FF2B5EF4-FFF2-40B4-BE49-F238E27FC236}">
                <a16:creationId xmlns:a16="http://schemas.microsoft.com/office/drawing/2014/main" id="{630E55AE-EF09-BF4C-8635-5F0931B5AFC1}"/>
              </a:ext>
            </a:extLst>
          </p:cNvPr>
          <p:cNvSpPr/>
          <p:nvPr/>
        </p:nvSpPr>
        <p:spPr>
          <a:xfrm>
            <a:off x="6759091" y="4058367"/>
            <a:ext cx="1997445" cy="523220"/>
          </a:xfrm>
          <a:prstGeom prst="rect">
            <a:avLst/>
          </a:prstGeom>
          <a:solidFill>
            <a:schemeClr val="bg1"/>
          </a:solidFill>
          <a:ln w="25400">
            <a:solidFill>
              <a:schemeClr val="tx1">
                <a:lumMod val="50000"/>
                <a:lumOff val="50000"/>
              </a:schemeClr>
            </a:solidFill>
          </a:ln>
        </p:spPr>
        <p:txBody>
          <a:bodyPr wrap="square">
            <a:spAutoFit/>
          </a:bodyPr>
          <a:lstStyle/>
          <a:p>
            <a:pPr algn="ctr"/>
            <a:r>
              <a:rPr lang="de-DE" sz="1400" dirty="0" err="1">
                <a:latin typeface="Calibri" pitchFamily="34" charset="0"/>
                <a:cs typeface="Calibri" pitchFamily="34" charset="0"/>
              </a:rPr>
              <a:t>LmM</a:t>
            </a:r>
            <a:r>
              <a:rPr lang="de-DE" sz="1400" dirty="0">
                <a:latin typeface="Calibri" pitchFamily="34" charset="0"/>
                <a:cs typeface="Calibri" pitchFamily="34" charset="0"/>
              </a:rPr>
              <a:t> (Lernen mit Medien)</a:t>
            </a:r>
            <a:endParaRPr lang="de-DE" sz="1200" dirty="0">
              <a:latin typeface="Calibri" pitchFamily="34" charset="0"/>
              <a:cs typeface="Calibri" pitchFamily="34" charset="0"/>
            </a:endParaRPr>
          </a:p>
        </p:txBody>
      </p:sp>
      <p:sp>
        <p:nvSpPr>
          <p:cNvPr id="49" name="Textfeld 48">
            <a:extLst>
              <a:ext uri="{FF2B5EF4-FFF2-40B4-BE49-F238E27FC236}">
                <a16:creationId xmlns:a16="http://schemas.microsoft.com/office/drawing/2014/main" id="{978B5F65-FEE3-C541-B833-8675C242A901}"/>
              </a:ext>
            </a:extLst>
          </p:cNvPr>
          <p:cNvSpPr txBox="1"/>
          <p:nvPr/>
        </p:nvSpPr>
        <p:spPr>
          <a:xfrm>
            <a:off x="3731585" y="514753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Kognitive Aktivierung</a:t>
            </a:r>
          </a:p>
        </p:txBody>
      </p:sp>
      <p:sp>
        <p:nvSpPr>
          <p:cNvPr id="50" name="Textfeld 49">
            <a:extLst>
              <a:ext uri="{FF2B5EF4-FFF2-40B4-BE49-F238E27FC236}">
                <a16:creationId xmlns:a16="http://schemas.microsoft.com/office/drawing/2014/main" id="{BC32AB28-5E22-DF4D-9C42-1B2ECEB5654E}"/>
              </a:ext>
            </a:extLst>
          </p:cNvPr>
          <p:cNvSpPr txBox="1"/>
          <p:nvPr/>
        </p:nvSpPr>
        <p:spPr>
          <a:xfrm>
            <a:off x="1979773" y="514753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Darstellungs-wechsel</a:t>
            </a:r>
          </a:p>
        </p:txBody>
      </p:sp>
      <p:sp>
        <p:nvSpPr>
          <p:cNvPr id="52" name="Textfeld 51">
            <a:extLst>
              <a:ext uri="{FF2B5EF4-FFF2-40B4-BE49-F238E27FC236}">
                <a16:creationId xmlns:a16="http://schemas.microsoft.com/office/drawing/2014/main" id="{AC975E3D-3074-064B-90F8-77DBBCF5C315}"/>
              </a:ext>
            </a:extLst>
          </p:cNvPr>
          <p:cNvSpPr txBox="1"/>
          <p:nvPr/>
        </p:nvSpPr>
        <p:spPr>
          <a:xfrm>
            <a:off x="1979773" y="572328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Potenziale und Grenzen</a:t>
            </a:r>
          </a:p>
        </p:txBody>
      </p:sp>
      <p:sp>
        <p:nvSpPr>
          <p:cNvPr id="53" name="Textfeld 52">
            <a:extLst>
              <a:ext uri="{FF2B5EF4-FFF2-40B4-BE49-F238E27FC236}">
                <a16:creationId xmlns:a16="http://schemas.microsoft.com/office/drawing/2014/main" id="{95BC7639-95D7-4740-A9A5-0546F5A69EF9}"/>
              </a:ext>
            </a:extLst>
          </p:cNvPr>
          <p:cNvSpPr txBox="1"/>
          <p:nvPr/>
        </p:nvSpPr>
        <p:spPr>
          <a:xfrm>
            <a:off x="3731585" y="572328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Überzeugung zu digitalen Medien</a:t>
            </a:r>
          </a:p>
        </p:txBody>
      </p:sp>
    </p:spTree>
    <p:extLst>
      <p:ext uri="{BB962C8B-B14F-4D97-AF65-F5344CB8AC3E}">
        <p14:creationId xmlns:p14="http://schemas.microsoft.com/office/powerpoint/2010/main" val="4812034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uppieren 8">
            <a:extLst>
              <a:ext uri="{FF2B5EF4-FFF2-40B4-BE49-F238E27FC236}">
                <a16:creationId xmlns:a16="http://schemas.microsoft.com/office/drawing/2014/main" id="{FAB30162-5851-3F46-ABBD-BC2BCF934519}"/>
              </a:ext>
            </a:extLst>
          </p:cNvPr>
          <p:cNvGrpSpPr/>
          <p:nvPr/>
        </p:nvGrpSpPr>
        <p:grpSpPr>
          <a:xfrm>
            <a:off x="4519699" y="977053"/>
            <a:ext cx="3346330" cy="2759455"/>
            <a:chOff x="-1095110" y="704254"/>
            <a:chExt cx="3346330" cy="2759455"/>
          </a:xfrm>
        </p:grpSpPr>
        <p:pic>
          <p:nvPicPr>
            <p:cNvPr id="12" name="Grafik 11">
              <a:extLst>
                <a:ext uri="{FF2B5EF4-FFF2-40B4-BE49-F238E27FC236}">
                  <a16:creationId xmlns:a16="http://schemas.microsoft.com/office/drawing/2014/main" id="{3DD71DEF-FE3E-4EC6-8C4E-06A06F6CD3C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541"/>
            <a:stretch/>
          </p:blipFill>
          <p:spPr>
            <a:xfrm>
              <a:off x="-1095110" y="704254"/>
              <a:ext cx="3346330" cy="2759455"/>
            </a:xfrm>
            <a:prstGeom prst="rect">
              <a:avLst/>
            </a:prstGeom>
          </p:spPr>
        </p:pic>
        <p:sp>
          <p:nvSpPr>
            <p:cNvPr id="22" name="Inhaltsplatzhalter 7">
              <a:extLst>
                <a:ext uri="{FF2B5EF4-FFF2-40B4-BE49-F238E27FC236}">
                  <a16:creationId xmlns:a16="http://schemas.microsoft.com/office/drawing/2014/main" id="{EF29E9B0-E311-4F1B-895C-19AC0B75F9EE}"/>
                </a:ext>
              </a:extLst>
            </p:cNvPr>
            <p:cNvSpPr txBox="1">
              <a:spLocks/>
            </p:cNvSpPr>
            <p:nvPr/>
          </p:nvSpPr>
          <p:spPr>
            <a:xfrm>
              <a:off x="91220" y="704254"/>
              <a:ext cx="2160000" cy="464814"/>
            </a:xfrm>
            <a:prstGeom prst="rect">
              <a:avLst/>
            </a:prstGeom>
            <a:solidFill>
              <a:schemeClr val="bg1"/>
            </a:solidFill>
            <a:ln>
              <a:solidFill>
                <a:schemeClr val="tx1"/>
              </a:solidFill>
            </a:ln>
          </p:spPr>
          <p:txBody>
            <a:bodyPr vert="horz" lIns="91440" tIns="45720" rIns="91440" bIns="45720" rtlCol="0"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Font typeface="Arial" panose="020B0604020202020204" pitchFamily="34" charset="0"/>
                <a:buNone/>
              </a:pPr>
              <a:r>
                <a:rPr lang="de-DE" sz="1800" dirty="0"/>
                <a:t>Blattaufnahme</a:t>
              </a:r>
            </a:p>
          </p:txBody>
        </p:sp>
      </p:grpSp>
      <p:grpSp>
        <p:nvGrpSpPr>
          <p:cNvPr id="6" name="Gruppieren 5">
            <a:extLst>
              <a:ext uri="{FF2B5EF4-FFF2-40B4-BE49-F238E27FC236}">
                <a16:creationId xmlns:a16="http://schemas.microsoft.com/office/drawing/2014/main" id="{82379D7B-0DCB-C051-E1A5-A726D32819BD}"/>
              </a:ext>
            </a:extLst>
          </p:cNvPr>
          <p:cNvGrpSpPr/>
          <p:nvPr/>
        </p:nvGrpSpPr>
        <p:grpSpPr>
          <a:xfrm>
            <a:off x="406582" y="974387"/>
            <a:ext cx="3348682" cy="1793664"/>
            <a:chOff x="4779643" y="2588054"/>
            <a:chExt cx="3348682" cy="1793664"/>
          </a:xfrm>
        </p:grpSpPr>
        <p:pic>
          <p:nvPicPr>
            <p:cNvPr id="10" name="Grafik 9">
              <a:extLst>
                <a:ext uri="{FF2B5EF4-FFF2-40B4-BE49-F238E27FC236}">
                  <a16:creationId xmlns:a16="http://schemas.microsoft.com/office/drawing/2014/main" id="{6781F107-8F72-496B-8EC7-67110DA80AD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9338" t="16022" r="15644" b="12471"/>
            <a:stretch/>
          </p:blipFill>
          <p:spPr>
            <a:xfrm>
              <a:off x="4779643" y="2590417"/>
              <a:ext cx="3346330" cy="1791301"/>
            </a:xfrm>
            <a:prstGeom prst="rect">
              <a:avLst/>
            </a:prstGeom>
          </p:spPr>
        </p:pic>
        <p:sp>
          <p:nvSpPr>
            <p:cNvPr id="23" name="Inhaltsplatzhalter 7">
              <a:extLst>
                <a:ext uri="{FF2B5EF4-FFF2-40B4-BE49-F238E27FC236}">
                  <a16:creationId xmlns:a16="http://schemas.microsoft.com/office/drawing/2014/main" id="{A7CDE9A4-47A0-4E7F-8E8B-CAE62CA855AE}"/>
                </a:ext>
              </a:extLst>
            </p:cNvPr>
            <p:cNvSpPr txBox="1">
              <a:spLocks/>
            </p:cNvSpPr>
            <p:nvPr/>
          </p:nvSpPr>
          <p:spPr>
            <a:xfrm>
              <a:off x="5968325" y="2588054"/>
              <a:ext cx="2160000" cy="464814"/>
            </a:xfrm>
            <a:prstGeom prst="rect">
              <a:avLst/>
            </a:prstGeom>
            <a:solidFill>
              <a:schemeClr val="bg1"/>
            </a:solidFill>
            <a:ln>
              <a:solidFill>
                <a:schemeClr val="tx1"/>
              </a:solidFill>
            </a:ln>
          </p:spPr>
          <p:txBody>
            <a:bodyPr vert="horz" lIns="91440" tIns="45720" rIns="91440" bIns="45720" rtlCol="0"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Font typeface="Arial" panose="020B0604020202020204" pitchFamily="34" charset="0"/>
                <a:buNone/>
              </a:pPr>
              <a:r>
                <a:rPr lang="de-DE" sz="1800" dirty="0"/>
                <a:t>Tafelaufnahme</a:t>
              </a:r>
            </a:p>
          </p:txBody>
        </p:sp>
      </p:grpSp>
      <p:grpSp>
        <p:nvGrpSpPr>
          <p:cNvPr id="8" name="Gruppieren 7">
            <a:extLst>
              <a:ext uri="{FF2B5EF4-FFF2-40B4-BE49-F238E27FC236}">
                <a16:creationId xmlns:a16="http://schemas.microsoft.com/office/drawing/2014/main" id="{93247FC5-CBA9-DF91-7884-BFA70BB33F67}"/>
              </a:ext>
            </a:extLst>
          </p:cNvPr>
          <p:cNvGrpSpPr/>
          <p:nvPr/>
        </p:nvGrpSpPr>
        <p:grpSpPr>
          <a:xfrm>
            <a:off x="776386" y="2534897"/>
            <a:ext cx="3373509" cy="2106551"/>
            <a:chOff x="581005" y="4899842"/>
            <a:chExt cx="3373509" cy="2106551"/>
          </a:xfrm>
        </p:grpSpPr>
        <p:pic>
          <p:nvPicPr>
            <p:cNvPr id="20" name="Grafik 19">
              <a:extLst>
                <a:ext uri="{FF2B5EF4-FFF2-40B4-BE49-F238E27FC236}">
                  <a16:creationId xmlns:a16="http://schemas.microsoft.com/office/drawing/2014/main" id="{DA8F3C30-6B3D-4466-BDEF-A7B0DA02AC2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4660"/>
            <a:stretch/>
          </p:blipFill>
          <p:spPr>
            <a:xfrm>
              <a:off x="581005" y="4916952"/>
              <a:ext cx="3373509" cy="2089441"/>
            </a:xfrm>
            <a:prstGeom prst="rect">
              <a:avLst/>
            </a:prstGeom>
          </p:spPr>
        </p:pic>
        <p:sp>
          <p:nvSpPr>
            <p:cNvPr id="24" name="Inhaltsplatzhalter 7">
              <a:extLst>
                <a:ext uri="{FF2B5EF4-FFF2-40B4-BE49-F238E27FC236}">
                  <a16:creationId xmlns:a16="http://schemas.microsoft.com/office/drawing/2014/main" id="{C4E67179-0DF9-4761-B99C-AD9889FAC498}"/>
                </a:ext>
              </a:extLst>
            </p:cNvPr>
            <p:cNvSpPr txBox="1">
              <a:spLocks/>
            </p:cNvSpPr>
            <p:nvPr/>
          </p:nvSpPr>
          <p:spPr>
            <a:xfrm>
              <a:off x="1794514" y="4899842"/>
              <a:ext cx="2160000" cy="464814"/>
            </a:xfrm>
            <a:prstGeom prst="rect">
              <a:avLst/>
            </a:prstGeom>
            <a:solidFill>
              <a:schemeClr val="bg1"/>
            </a:solidFill>
            <a:ln>
              <a:solidFill>
                <a:schemeClr val="tx1"/>
              </a:solidFill>
            </a:ln>
          </p:spPr>
          <p:txBody>
            <a:bodyPr vert="horz" lIns="91440" tIns="45720" rIns="91440" bIns="45720" rtlCol="0"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Font typeface="Arial" panose="020B0604020202020204" pitchFamily="34" charset="0"/>
                <a:buNone/>
              </a:pPr>
              <a:r>
                <a:rPr lang="de-DE" sz="1800" dirty="0"/>
                <a:t>Legetechnik</a:t>
              </a:r>
            </a:p>
          </p:txBody>
        </p:sp>
      </p:grpSp>
      <p:grpSp>
        <p:nvGrpSpPr>
          <p:cNvPr id="11" name="Gruppieren 10">
            <a:extLst>
              <a:ext uri="{FF2B5EF4-FFF2-40B4-BE49-F238E27FC236}">
                <a16:creationId xmlns:a16="http://schemas.microsoft.com/office/drawing/2014/main" id="{191578E5-BE9F-79D2-268E-4F55498CA02F}"/>
              </a:ext>
            </a:extLst>
          </p:cNvPr>
          <p:cNvGrpSpPr/>
          <p:nvPr/>
        </p:nvGrpSpPr>
        <p:grpSpPr>
          <a:xfrm>
            <a:off x="4932040" y="2768051"/>
            <a:ext cx="3346330" cy="2528823"/>
            <a:chOff x="1843389" y="2128590"/>
            <a:chExt cx="3346330" cy="2528823"/>
          </a:xfrm>
        </p:grpSpPr>
        <p:pic>
          <p:nvPicPr>
            <p:cNvPr id="14" name="Grafik 13">
              <a:extLst>
                <a:ext uri="{FF2B5EF4-FFF2-40B4-BE49-F238E27FC236}">
                  <a16:creationId xmlns:a16="http://schemas.microsoft.com/office/drawing/2014/main" id="{B1E946BA-4F69-45A9-ACC9-3F2EB533E65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843389" y="2128590"/>
              <a:ext cx="3346330" cy="2528823"/>
            </a:xfrm>
            <a:prstGeom prst="rect">
              <a:avLst/>
            </a:prstGeom>
          </p:spPr>
        </p:pic>
        <p:sp>
          <p:nvSpPr>
            <p:cNvPr id="25" name="Inhaltsplatzhalter 7">
              <a:extLst>
                <a:ext uri="{FF2B5EF4-FFF2-40B4-BE49-F238E27FC236}">
                  <a16:creationId xmlns:a16="http://schemas.microsoft.com/office/drawing/2014/main" id="{ED1F6AAC-C90B-42CD-9DE0-7391DF6CD8EB}"/>
                </a:ext>
              </a:extLst>
            </p:cNvPr>
            <p:cNvSpPr txBox="1">
              <a:spLocks/>
            </p:cNvSpPr>
            <p:nvPr/>
          </p:nvSpPr>
          <p:spPr>
            <a:xfrm>
              <a:off x="3019339" y="2132400"/>
              <a:ext cx="2160000" cy="464814"/>
            </a:xfrm>
            <a:prstGeom prst="rect">
              <a:avLst/>
            </a:prstGeom>
            <a:solidFill>
              <a:schemeClr val="bg1"/>
            </a:solidFill>
            <a:ln>
              <a:solidFill>
                <a:schemeClr val="tx1"/>
              </a:solidFill>
            </a:ln>
          </p:spPr>
          <p:txBody>
            <a:bodyPr vert="horz" lIns="91440" tIns="45720" rIns="91440" bIns="45720" rtlCol="0"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Font typeface="Arial" panose="020B0604020202020204" pitchFamily="34" charset="0"/>
                <a:buNone/>
              </a:pPr>
              <a:r>
                <a:rPr lang="de-DE" sz="1800" dirty="0" err="1"/>
                <a:t>Stop</a:t>
              </a:r>
              <a:r>
                <a:rPr lang="de-DE" sz="1800" dirty="0"/>
                <a:t> Motion</a:t>
              </a:r>
            </a:p>
          </p:txBody>
        </p:sp>
      </p:grpSp>
      <p:sp>
        <p:nvSpPr>
          <p:cNvPr id="2" name="Titel 1"/>
          <p:cNvSpPr>
            <a:spLocks noGrp="1"/>
          </p:cNvSpPr>
          <p:nvPr>
            <p:ph type="title"/>
          </p:nvPr>
        </p:nvSpPr>
        <p:spPr/>
        <p:txBody>
          <a:bodyPr>
            <a:normAutofit/>
          </a:bodyPr>
          <a:lstStyle/>
          <a:p>
            <a:r>
              <a:rPr lang="de-DE" dirty="0"/>
              <a:t>Methodik - Aufnahmeverfahren</a:t>
            </a:r>
          </a:p>
        </p:txBody>
      </p:sp>
      <p:grpSp>
        <p:nvGrpSpPr>
          <p:cNvPr id="7" name="Gruppieren 6">
            <a:extLst>
              <a:ext uri="{FF2B5EF4-FFF2-40B4-BE49-F238E27FC236}">
                <a16:creationId xmlns:a16="http://schemas.microsoft.com/office/drawing/2014/main" id="{BF48D98F-CF35-E33E-2795-2EFB07FCD6E8}"/>
              </a:ext>
            </a:extLst>
          </p:cNvPr>
          <p:cNvGrpSpPr/>
          <p:nvPr/>
        </p:nvGrpSpPr>
        <p:grpSpPr>
          <a:xfrm>
            <a:off x="1167458" y="4326198"/>
            <a:ext cx="3373509" cy="2107261"/>
            <a:chOff x="3697952" y="7325470"/>
            <a:chExt cx="3373509" cy="2107261"/>
          </a:xfrm>
        </p:grpSpPr>
        <p:pic>
          <p:nvPicPr>
            <p:cNvPr id="16" name="Grafik 15">
              <a:extLst>
                <a:ext uri="{FF2B5EF4-FFF2-40B4-BE49-F238E27FC236}">
                  <a16:creationId xmlns:a16="http://schemas.microsoft.com/office/drawing/2014/main" id="{5E2B5E45-044E-43F1-9111-3DA99C48644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697952" y="7325470"/>
              <a:ext cx="3373509" cy="2107261"/>
            </a:xfrm>
            <a:prstGeom prst="rect">
              <a:avLst/>
            </a:prstGeom>
            <a:effectLst>
              <a:outerShdw blurRad="50800" dist="38100" dir="5400000" algn="t" rotWithShape="0">
                <a:prstClr val="black">
                  <a:alpha val="40000"/>
                </a:prstClr>
              </a:outerShdw>
            </a:effectLst>
          </p:spPr>
        </p:pic>
        <p:sp>
          <p:nvSpPr>
            <p:cNvPr id="15" name="Inhaltsplatzhalter 7">
              <a:extLst>
                <a:ext uri="{FF2B5EF4-FFF2-40B4-BE49-F238E27FC236}">
                  <a16:creationId xmlns:a16="http://schemas.microsoft.com/office/drawing/2014/main" id="{1C71B663-D57C-5586-B932-49FDE76F4212}"/>
                </a:ext>
              </a:extLst>
            </p:cNvPr>
            <p:cNvSpPr txBox="1">
              <a:spLocks/>
            </p:cNvSpPr>
            <p:nvPr/>
          </p:nvSpPr>
          <p:spPr>
            <a:xfrm>
              <a:off x="4911461" y="7327674"/>
              <a:ext cx="2160000" cy="464814"/>
            </a:xfrm>
            <a:prstGeom prst="rect">
              <a:avLst/>
            </a:prstGeom>
            <a:solidFill>
              <a:schemeClr val="bg1"/>
            </a:solidFill>
            <a:ln>
              <a:solidFill>
                <a:schemeClr val="tx1"/>
              </a:solidFill>
            </a:ln>
          </p:spPr>
          <p:txBody>
            <a:bodyPr vert="horz" lIns="91440" tIns="45720" rIns="91440" bIns="45720" rtlCol="0" anchor="ct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Font typeface="Arial" panose="020B0604020202020204" pitchFamily="34" charset="0"/>
                <a:buNone/>
              </a:pPr>
              <a:r>
                <a:rPr lang="de-DE" sz="1800" dirty="0"/>
                <a:t>Bildschirmaufnahme</a:t>
              </a:r>
            </a:p>
          </p:txBody>
        </p:sp>
      </p:grpSp>
      <p:grpSp>
        <p:nvGrpSpPr>
          <p:cNvPr id="5" name="Gruppieren 4">
            <a:extLst>
              <a:ext uri="{FF2B5EF4-FFF2-40B4-BE49-F238E27FC236}">
                <a16:creationId xmlns:a16="http://schemas.microsoft.com/office/drawing/2014/main" id="{9E241369-4B1F-9BDE-4320-5BA7697679A4}"/>
              </a:ext>
            </a:extLst>
          </p:cNvPr>
          <p:cNvGrpSpPr/>
          <p:nvPr/>
        </p:nvGrpSpPr>
        <p:grpSpPr>
          <a:xfrm>
            <a:off x="5381376" y="4873093"/>
            <a:ext cx="3373509" cy="1560366"/>
            <a:chOff x="4975536" y="960948"/>
            <a:chExt cx="3373509" cy="1560366"/>
          </a:xfrm>
        </p:grpSpPr>
        <p:pic>
          <p:nvPicPr>
            <p:cNvPr id="18" name="Grafik 17">
              <a:extLst>
                <a:ext uri="{FF2B5EF4-FFF2-40B4-BE49-F238E27FC236}">
                  <a16:creationId xmlns:a16="http://schemas.microsoft.com/office/drawing/2014/main" id="{D212609E-FDC7-424C-943C-8FBC81E5D321}"/>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r="15645"/>
            <a:stretch/>
          </p:blipFill>
          <p:spPr>
            <a:xfrm>
              <a:off x="4975536" y="1039027"/>
              <a:ext cx="3373509" cy="1482287"/>
            </a:xfrm>
            <a:prstGeom prst="rect">
              <a:avLst/>
            </a:prstGeom>
          </p:spPr>
        </p:pic>
        <p:sp>
          <p:nvSpPr>
            <p:cNvPr id="21" name="Inhaltsplatzhalter 7">
              <a:extLst>
                <a:ext uri="{FF2B5EF4-FFF2-40B4-BE49-F238E27FC236}">
                  <a16:creationId xmlns:a16="http://schemas.microsoft.com/office/drawing/2014/main" id="{094E7C5B-07EC-4A74-9C15-62B1D741DA96}"/>
                </a:ext>
              </a:extLst>
            </p:cNvPr>
            <p:cNvSpPr txBox="1">
              <a:spLocks/>
            </p:cNvSpPr>
            <p:nvPr/>
          </p:nvSpPr>
          <p:spPr>
            <a:xfrm>
              <a:off x="6159328" y="960948"/>
              <a:ext cx="2160000" cy="464814"/>
            </a:xfrm>
            <a:prstGeom prst="rect">
              <a:avLst/>
            </a:prstGeom>
            <a:solidFill>
              <a:schemeClr val="bg1"/>
            </a:solidFill>
            <a:ln>
              <a:solidFill>
                <a:schemeClr val="tx1"/>
              </a:solidFill>
            </a:ln>
          </p:spPr>
          <p:txBody>
            <a:bodyPr vert="horz" lIns="91440" tIns="45720" rIns="91440" bIns="45720" rtlCol="0"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Font typeface="Arial" panose="020B0604020202020204" pitchFamily="34" charset="0"/>
                <a:buNone/>
              </a:pPr>
              <a:r>
                <a:rPr lang="de-DE" sz="1800" dirty="0"/>
                <a:t>Greenscreen</a:t>
              </a:r>
            </a:p>
          </p:txBody>
        </p:sp>
      </p:grpSp>
    </p:spTree>
    <p:extLst>
      <p:ext uri="{BB962C8B-B14F-4D97-AF65-F5344CB8AC3E}">
        <p14:creationId xmlns:p14="http://schemas.microsoft.com/office/powerpoint/2010/main" val="2289915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BC6E5E55-5A75-784B-9441-C05BB039333A}"/>
              </a:ext>
            </a:extLst>
          </p:cNvPr>
          <p:cNvSpPr>
            <a:spLocks noGrp="1"/>
          </p:cNvSpPr>
          <p:nvPr>
            <p:ph type="title"/>
          </p:nvPr>
        </p:nvSpPr>
        <p:spPr/>
        <p:txBody>
          <a:bodyPr/>
          <a:lstStyle/>
          <a:p>
            <a:r>
              <a:rPr lang="de-DE" dirty="0"/>
              <a:t>Landkarte: Kognitive Aktivierung im Mathematikunterricht</a:t>
            </a:r>
          </a:p>
        </p:txBody>
      </p:sp>
      <p:sp>
        <p:nvSpPr>
          <p:cNvPr id="134" name="Textfeld 133">
            <a:extLst>
              <a:ext uri="{FF2B5EF4-FFF2-40B4-BE49-F238E27FC236}">
                <a16:creationId xmlns:a16="http://schemas.microsoft.com/office/drawing/2014/main" id="{870C6FFE-A8DA-F848-8980-BDCEBA3867B0}"/>
              </a:ext>
            </a:extLst>
          </p:cNvPr>
          <p:cNvSpPr txBox="1"/>
          <p:nvPr/>
        </p:nvSpPr>
        <p:spPr>
          <a:xfrm>
            <a:off x="3731585" y="1525887"/>
            <a:ext cx="1692000" cy="504057"/>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ctr" anchorCtr="0" forceAA="0" compatLnSpc="1">
            <a:prstTxWarp prst="textNoShape">
              <a:avLst/>
            </a:prstTxWarp>
            <a:noAutofit/>
          </a:bodyPr>
          <a:lstStyle>
            <a:defPPr>
              <a:defRPr lang="de-DE"/>
            </a:defPPr>
            <a:lvl1pPr marL="0" marR="0" lvl="0" indent="0" algn="ctr" defTabSz="914400" eaLnBrk="1" fontAlgn="auto" latinLnBrk="0" hangingPunct="1">
              <a:lnSpc>
                <a:spcPct val="100000"/>
              </a:lnSpc>
              <a:spcBef>
                <a:spcPts val="600"/>
              </a:spcBef>
              <a:spcAft>
                <a:spcPts val="0"/>
              </a:spcAft>
              <a:buClrTx/>
              <a:buSzTx/>
              <a:buFontTx/>
              <a:buNone/>
              <a:tabLst/>
              <a:defRPr kumimoji="0" sz="1400" b="0" i="0" u="none" strike="noStrike" kern="0" cap="none" spc="0" normalizeH="0" baseline="0">
                <a:ln>
                  <a:noFill/>
                </a:ln>
                <a:solidFill>
                  <a:srgbClr val="CDB987">
                    <a:lumMod val="50000"/>
                  </a:srgbClr>
                </a:solidFill>
                <a:effectLst/>
                <a:uLnTx/>
                <a:uFillTx/>
                <a:latin typeface="Calibri" charset="0"/>
                <a:ea typeface="Times New Roman" charset="0"/>
                <a:cs typeface="Times New Roman" charset="0"/>
              </a:defRPr>
            </a:lvl1pPr>
          </a:lstStyle>
          <a:p>
            <a:r>
              <a:rPr lang="de-DE" dirty="0"/>
              <a:t>Kognitive Aktivitäten </a:t>
            </a:r>
          </a:p>
        </p:txBody>
      </p:sp>
      <p:sp>
        <p:nvSpPr>
          <p:cNvPr id="38" name="Textfeld 37">
            <a:extLst>
              <a:ext uri="{FF2B5EF4-FFF2-40B4-BE49-F238E27FC236}">
                <a16:creationId xmlns:a16="http://schemas.microsoft.com/office/drawing/2014/main" id="{8C760559-C404-3745-B98F-BCA615D4BA51}"/>
              </a:ext>
            </a:extLst>
          </p:cNvPr>
          <p:cNvSpPr txBox="1"/>
          <p:nvPr/>
        </p:nvSpPr>
        <p:spPr>
          <a:xfrm>
            <a:off x="5480419" y="885488"/>
            <a:ext cx="1692000" cy="523220"/>
          </a:xfrm>
          <a:prstGeom prst="rect">
            <a:avLst/>
          </a:prstGeom>
          <a:solidFill>
            <a:srgbClr val="F7B44E"/>
          </a:solidFill>
        </p:spPr>
        <p:txBody>
          <a:bodyPr wrap="square" rtlCol="0">
            <a:spAutoFit/>
          </a:bodyPr>
          <a:lstStyle>
            <a:defPPr>
              <a:defRPr lang="de-DE"/>
            </a:defPPr>
            <a:lvl1pPr marL="0" marR="0" lvl="0" indent="0" defTabSz="914400" latinLnBrk="0">
              <a:lnSpc>
                <a:spcPct val="100000"/>
              </a:lnSpc>
              <a:spcBef>
                <a:spcPts val="600"/>
              </a:spcBef>
              <a:buClrTx/>
              <a:buSzTx/>
              <a:buFontTx/>
              <a:buNone/>
              <a:tabLst/>
              <a:defRPr kumimoji="0" sz="1400" b="1" i="0" u="none" strike="noStrike" cap="none" spc="0" normalizeH="0" baseline="0">
                <a:ln>
                  <a:noFill/>
                </a:ln>
                <a:solidFill>
                  <a:schemeClr val="bg1"/>
                </a:solidFill>
                <a:effectLst/>
                <a:uLnTx/>
                <a:uFillTx/>
                <a:latin typeface="Calibri" panose="020F0502020204030204" pitchFamily="34" charset="0"/>
              </a:defRPr>
            </a:lvl1pPr>
          </a:lstStyle>
          <a:p>
            <a:pPr algn="ctr"/>
            <a:r>
              <a:rPr lang="de-DE" dirty="0"/>
              <a:t>Medien beurteilen und auswählen</a:t>
            </a:r>
          </a:p>
        </p:txBody>
      </p:sp>
      <p:sp>
        <p:nvSpPr>
          <p:cNvPr id="39" name="Textfeld 38">
            <a:extLst>
              <a:ext uri="{FF2B5EF4-FFF2-40B4-BE49-F238E27FC236}">
                <a16:creationId xmlns:a16="http://schemas.microsoft.com/office/drawing/2014/main" id="{38F4F744-E9AA-1C4A-8FA5-898B09C318B4}"/>
              </a:ext>
            </a:extLst>
          </p:cNvPr>
          <p:cNvSpPr txBox="1"/>
          <p:nvPr/>
        </p:nvSpPr>
        <p:spPr>
          <a:xfrm>
            <a:off x="1995401" y="887720"/>
            <a:ext cx="1692000" cy="518757"/>
          </a:xfrm>
          <a:prstGeom prst="rect">
            <a:avLst/>
          </a:prstGeom>
          <a:solidFill>
            <a:schemeClr val="accent3">
              <a:lumMod val="60000"/>
              <a:lumOff val="40000"/>
            </a:schemeClr>
          </a:solidFill>
        </p:spPr>
        <p:txBody>
          <a:bodyPr wrap="square" rtlCol="0" anchor="ctr" anchorCtr="0">
            <a:noAutofit/>
          </a:bodyPr>
          <a:lstStyle>
            <a:defPPr>
              <a:defRPr lang="de-DE"/>
            </a:defPPr>
            <a:lvl1pPr marL="0" marR="0" lvl="0" indent="0" defTabSz="914400" latinLnBrk="0">
              <a:lnSpc>
                <a:spcPct val="100000"/>
              </a:lnSpc>
              <a:spcBef>
                <a:spcPts val="600"/>
              </a:spcBef>
              <a:buClrTx/>
              <a:buSzTx/>
              <a:buFontTx/>
              <a:buNone/>
              <a:tabLst/>
              <a:defRPr kumimoji="0" sz="1400" b="1" i="0" u="none" strike="noStrike" cap="none" spc="0" normalizeH="0" baseline="0">
                <a:ln>
                  <a:noFill/>
                </a:ln>
                <a:solidFill>
                  <a:schemeClr val="bg1"/>
                </a:solidFill>
                <a:effectLst/>
                <a:uLnTx/>
                <a:uFillTx/>
                <a:latin typeface="Calibri" panose="020F0502020204030204" pitchFamily="34" charset="0"/>
              </a:defRPr>
            </a:lvl1pPr>
          </a:lstStyle>
          <a:p>
            <a:pPr algn="ctr"/>
            <a:r>
              <a:rPr lang="de-DE" dirty="0"/>
              <a:t>Medien bedienen</a:t>
            </a:r>
          </a:p>
        </p:txBody>
      </p:sp>
      <p:sp>
        <p:nvSpPr>
          <p:cNvPr id="40" name="Textfeld 39">
            <a:extLst>
              <a:ext uri="{FF2B5EF4-FFF2-40B4-BE49-F238E27FC236}">
                <a16:creationId xmlns:a16="http://schemas.microsoft.com/office/drawing/2014/main" id="{B9C53117-FE03-3E43-9BC3-D33FFF8AE8A8}"/>
              </a:ext>
            </a:extLst>
          </p:cNvPr>
          <p:cNvSpPr txBox="1"/>
          <p:nvPr/>
        </p:nvSpPr>
        <p:spPr>
          <a:xfrm>
            <a:off x="7236296" y="885488"/>
            <a:ext cx="1692000" cy="523220"/>
          </a:xfrm>
          <a:prstGeom prst="rect">
            <a:avLst/>
          </a:prstGeom>
          <a:solidFill>
            <a:schemeClr val="accent3">
              <a:lumMod val="60000"/>
              <a:lumOff val="40000"/>
            </a:schemeClr>
          </a:solidFill>
        </p:spPr>
        <p:txBody>
          <a:bodyPr wrap="square" rtlCol="0">
            <a:spAutoFit/>
          </a:bodyPr>
          <a:lstStyle/>
          <a:p>
            <a:pPr marL="0" marR="0" lvl="0" indent="0" algn="ctr" defTabSz="914400" rtl="0" eaLnBrk="0" fontAlgn="base" latinLnBrk="0" hangingPunct="0">
              <a:lnSpc>
                <a:spcPct val="100000"/>
              </a:lnSpc>
              <a:spcBef>
                <a:spcPts val="600"/>
              </a:spcBef>
              <a:spcAft>
                <a:spcPct val="0"/>
              </a:spcAft>
              <a:buClrTx/>
              <a:buSzTx/>
              <a:buFontTx/>
              <a:buNone/>
              <a:tabLst/>
              <a:defRPr/>
            </a:pPr>
            <a:r>
              <a:rPr lang="de-DE" sz="1400" b="1" dirty="0">
                <a:solidFill>
                  <a:schemeClr val="bg1"/>
                </a:solidFill>
                <a:latin typeface="Calibri" panose="020F0502020204030204" pitchFamily="34" charset="0"/>
              </a:rPr>
              <a:t>M</a:t>
            </a:r>
            <a:r>
              <a:rPr kumimoji="0" lang="de-DE" sz="1400" b="1" i="0" u="none" strike="noStrike" kern="1200" cap="none" spc="0" normalizeH="0" baseline="0" dirty="0">
                <a:ln>
                  <a:noFill/>
                </a:ln>
                <a:solidFill>
                  <a:schemeClr val="bg1"/>
                </a:solidFill>
                <a:effectLst/>
                <a:uLnTx/>
                <a:uFillTx/>
                <a:latin typeface="Calibri" panose="020F0502020204030204" pitchFamily="34" charset="0"/>
                <a:ea typeface="ＭＳ Ｐゴシック" charset="-128"/>
              </a:rPr>
              <a:t>edien</a:t>
            </a:r>
            <a:r>
              <a:rPr kumimoji="0" lang="de-DE" sz="1400" b="1" i="0" u="none" strike="noStrike" kern="1200" cap="none" spc="0" normalizeH="0" dirty="0">
                <a:ln>
                  <a:noFill/>
                </a:ln>
                <a:solidFill>
                  <a:schemeClr val="bg1"/>
                </a:solidFill>
                <a:effectLst/>
                <a:uLnTx/>
                <a:uFillTx/>
                <a:latin typeface="Calibri" panose="020F0502020204030204" pitchFamily="34" charset="0"/>
                <a:ea typeface="ＭＳ Ｐゴシック" charset="-128"/>
              </a:rPr>
              <a:t> </a:t>
            </a:r>
            <a:r>
              <a:rPr kumimoji="0" lang="de-DE" sz="1400" b="1" i="0" u="none" strike="noStrike" kern="1200" cap="none" spc="0" normalizeH="0" baseline="0" dirty="0">
                <a:ln>
                  <a:noFill/>
                </a:ln>
                <a:solidFill>
                  <a:schemeClr val="bg1"/>
                </a:solidFill>
                <a:effectLst/>
                <a:uLnTx/>
                <a:uFillTx/>
                <a:latin typeface="Calibri" panose="020F0502020204030204" pitchFamily="34" charset="0"/>
                <a:ea typeface="ＭＳ Ｐゴシック" charset="-128"/>
              </a:rPr>
              <a:t> für </a:t>
            </a:r>
            <a:r>
              <a:rPr kumimoji="0" lang="de-DE" sz="1400" b="1" i="0" u="none" strike="noStrike" kern="1200" cap="none" spc="0" normalizeH="0" baseline="0" dirty="0" err="1">
                <a:ln>
                  <a:noFill/>
                </a:ln>
                <a:solidFill>
                  <a:schemeClr val="bg1"/>
                </a:solidFill>
                <a:effectLst/>
                <a:uLnTx/>
                <a:uFillTx/>
                <a:latin typeface="Calibri" panose="020F0502020204030204" pitchFamily="34" charset="0"/>
                <a:ea typeface="ＭＳ Ｐゴシック" charset="-128"/>
              </a:rPr>
              <a:t>fachl</a:t>
            </a:r>
            <a:r>
              <a:rPr kumimoji="0" lang="de-DE" sz="1400" b="1" i="0" u="none" strike="noStrike" kern="1200" cap="none" spc="0" normalizeH="0" baseline="0" dirty="0">
                <a:ln>
                  <a:noFill/>
                </a:ln>
                <a:solidFill>
                  <a:schemeClr val="bg1"/>
                </a:solidFill>
                <a:effectLst/>
                <a:uLnTx/>
                <a:uFillTx/>
                <a:latin typeface="Calibri" panose="020F0502020204030204" pitchFamily="34" charset="0"/>
                <a:ea typeface="ＭＳ Ｐゴシック" charset="-128"/>
              </a:rPr>
              <a:t>. Lernen nutzen</a:t>
            </a:r>
          </a:p>
        </p:txBody>
      </p:sp>
      <p:sp>
        <p:nvSpPr>
          <p:cNvPr id="41" name="Textfeld 40">
            <a:extLst>
              <a:ext uri="{FF2B5EF4-FFF2-40B4-BE49-F238E27FC236}">
                <a16:creationId xmlns:a16="http://schemas.microsoft.com/office/drawing/2014/main" id="{21251FC5-3F3C-4248-95AF-07B16A2078AB}"/>
              </a:ext>
            </a:extLst>
          </p:cNvPr>
          <p:cNvSpPr txBox="1"/>
          <p:nvPr/>
        </p:nvSpPr>
        <p:spPr>
          <a:xfrm>
            <a:off x="3737910" y="885488"/>
            <a:ext cx="1692000" cy="523220"/>
          </a:xfrm>
          <a:prstGeom prst="rect">
            <a:avLst/>
          </a:prstGeom>
          <a:solidFill>
            <a:srgbClr val="F8B44F"/>
          </a:solidFill>
        </p:spPr>
        <p:txBody>
          <a:bodyPr wrap="square" rtlCol="0">
            <a:spAutoFit/>
          </a:bodyPr>
          <a:lstStyle/>
          <a:p>
            <a:pPr marL="0" marR="0" lvl="0" indent="0" algn="ctr" defTabSz="914400" rtl="0" eaLnBrk="0" fontAlgn="base" latinLnBrk="0" hangingPunct="0">
              <a:lnSpc>
                <a:spcPct val="100000"/>
              </a:lnSpc>
              <a:spcBef>
                <a:spcPts val="600"/>
              </a:spcBef>
              <a:spcAft>
                <a:spcPct val="0"/>
              </a:spcAft>
              <a:buClrTx/>
              <a:buSzTx/>
              <a:buFontTx/>
              <a:buNone/>
              <a:tabLst/>
              <a:defRPr/>
            </a:pPr>
            <a:r>
              <a:rPr kumimoji="0" lang="de-DE" sz="1400" b="1" i="0" u="none" strike="noStrike" kern="1200" cap="none" spc="0" normalizeH="0" baseline="0" dirty="0">
                <a:ln>
                  <a:noFill/>
                </a:ln>
                <a:solidFill>
                  <a:schemeClr val="bg1"/>
                </a:solidFill>
                <a:effectLst/>
                <a:uLnTx/>
                <a:uFillTx/>
                <a:latin typeface="Calibri" panose="020F0502020204030204" pitchFamily="34" charset="0"/>
                <a:ea typeface="ＭＳ Ｐゴシック" charset="-128"/>
              </a:rPr>
              <a:t>Medien adaptieren und gestalten</a:t>
            </a:r>
          </a:p>
        </p:txBody>
      </p:sp>
      <p:sp>
        <p:nvSpPr>
          <p:cNvPr id="31" name="Textfeld 30">
            <a:extLst>
              <a:ext uri="{FF2B5EF4-FFF2-40B4-BE49-F238E27FC236}">
                <a16:creationId xmlns:a16="http://schemas.microsoft.com/office/drawing/2014/main" id="{BBC083D5-0D89-144F-94B7-D0DBEC10B8AD}"/>
              </a:ext>
            </a:extLst>
          </p:cNvPr>
          <p:cNvSpPr txBox="1"/>
          <p:nvPr/>
        </p:nvSpPr>
        <p:spPr>
          <a:xfrm>
            <a:off x="1985914" y="1525887"/>
            <a:ext cx="1692000" cy="504057"/>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kumimoji="0" lang="de-DE" sz="1400" b="0" i="0" u="none" strike="noStrike" kern="0" cap="none" spc="0" normalizeH="0" baseline="0" noProof="0" dirty="0">
                <a:ln>
                  <a:noFill/>
                </a:ln>
                <a:solidFill>
                  <a:srgbClr val="CDB987">
                    <a:lumMod val="50000"/>
                  </a:srgbClr>
                </a:solidFill>
                <a:effectLst/>
                <a:uLnTx/>
                <a:uFillTx/>
                <a:latin typeface="Calibri" charset="0"/>
                <a:ea typeface="Times New Roman" charset="0"/>
                <a:cs typeface="Times New Roman" charset="0"/>
              </a:rPr>
              <a:t>KMK Kompetenzen</a:t>
            </a:r>
            <a:endParaRPr kumimoji="0" lang="de-DE" sz="1200" b="0" i="0" u="none" strike="noStrike" kern="0" cap="none" spc="0" normalizeH="0" baseline="0" noProof="0" dirty="0">
              <a:ln>
                <a:noFill/>
              </a:ln>
              <a:solidFill>
                <a:srgbClr val="CDB987">
                  <a:lumMod val="50000"/>
                </a:srgbClr>
              </a:solidFill>
              <a:effectLst/>
              <a:uLnTx/>
              <a:uFillTx/>
              <a:latin typeface="Cambria" charset="0"/>
              <a:ea typeface="Times New Roman" charset="0"/>
              <a:cs typeface="Times New Roman" charset="0"/>
            </a:endParaRPr>
          </a:p>
        </p:txBody>
      </p:sp>
      <p:sp>
        <p:nvSpPr>
          <p:cNvPr id="32" name="Textfeld 31">
            <a:extLst>
              <a:ext uri="{FF2B5EF4-FFF2-40B4-BE49-F238E27FC236}">
                <a16:creationId xmlns:a16="http://schemas.microsoft.com/office/drawing/2014/main" id="{93E95C6C-0E5B-B54F-9CDC-D5BFF8E81BC9}"/>
              </a:ext>
            </a:extLst>
          </p:cNvPr>
          <p:cNvSpPr txBox="1"/>
          <p:nvPr/>
        </p:nvSpPr>
        <p:spPr>
          <a:xfrm>
            <a:off x="1979773" y="2097164"/>
            <a:ext cx="1692000" cy="504057"/>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t" anchorCtr="0" forceAA="0" compatLnSpc="1">
            <a:prstTxWarp prst="textNoShape">
              <a:avLst/>
            </a:prstTxWarp>
            <a:no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kumimoji="0" lang="de-DE" sz="1400" b="0" i="0" u="none" strike="noStrike" kern="0" cap="none" spc="0" normalizeH="0" baseline="0" noProof="0" dirty="0">
                <a:ln>
                  <a:noFill/>
                </a:ln>
                <a:solidFill>
                  <a:srgbClr val="CDB987">
                    <a:lumMod val="50000"/>
                  </a:srgbClr>
                </a:solidFill>
                <a:effectLst/>
                <a:uLnTx/>
                <a:uFillTx/>
                <a:latin typeface="Calibri" charset="0"/>
                <a:ea typeface="Times New Roman" charset="0"/>
                <a:cs typeface="Times New Roman" charset="0"/>
              </a:rPr>
              <a:t>Übersicht: relevante Medien</a:t>
            </a:r>
            <a:endParaRPr kumimoji="0" lang="de-DE" sz="1200" b="0" i="0" u="none" strike="noStrike" kern="0" cap="none" spc="0" normalizeH="0" baseline="0" noProof="0" dirty="0">
              <a:ln>
                <a:noFill/>
              </a:ln>
              <a:solidFill>
                <a:srgbClr val="CDB987">
                  <a:lumMod val="50000"/>
                </a:srgbClr>
              </a:solidFill>
              <a:effectLst/>
              <a:uLnTx/>
              <a:uFillTx/>
              <a:latin typeface="Cambria" charset="0"/>
              <a:ea typeface="Times New Roman" charset="0"/>
              <a:cs typeface="Times New Roman" charset="0"/>
            </a:endParaRPr>
          </a:p>
        </p:txBody>
      </p:sp>
      <p:sp>
        <p:nvSpPr>
          <p:cNvPr id="6" name="Textfeld 5">
            <a:extLst>
              <a:ext uri="{FF2B5EF4-FFF2-40B4-BE49-F238E27FC236}">
                <a16:creationId xmlns:a16="http://schemas.microsoft.com/office/drawing/2014/main" id="{1C950E89-F75F-60B3-4677-B5F215CDE80F}"/>
              </a:ext>
            </a:extLst>
          </p:cNvPr>
          <p:cNvSpPr txBox="1"/>
          <p:nvPr/>
        </p:nvSpPr>
        <p:spPr>
          <a:xfrm>
            <a:off x="611560" y="831627"/>
            <a:ext cx="1066702" cy="630942"/>
          </a:xfrm>
          <a:prstGeom prst="rect">
            <a:avLst/>
          </a:prstGeom>
          <a:noFill/>
        </p:spPr>
        <p:txBody>
          <a:bodyPr wrap="none" rtlCol="0">
            <a:spAutoFit/>
          </a:bodyPr>
          <a:lstStyle/>
          <a:p>
            <a:pPr>
              <a:spcBef>
                <a:spcPts val="600"/>
              </a:spcBef>
              <a:defRPr/>
            </a:pPr>
            <a:r>
              <a:rPr lang="en-US" sz="1500" b="1" dirty="0" err="1">
                <a:solidFill>
                  <a:srgbClr val="F8B44F"/>
                </a:solidFill>
                <a:latin typeface="Calibri" panose="020F0502020204030204" pitchFamily="34" charset="0"/>
              </a:rPr>
              <a:t>Lehrkräfte</a:t>
            </a:r>
            <a:r>
              <a:rPr lang="en-US" sz="1500" b="1" dirty="0">
                <a:solidFill>
                  <a:srgbClr val="F8B44F"/>
                </a:solidFill>
                <a:latin typeface="Calibri" panose="020F0502020204030204" pitchFamily="34" charset="0"/>
              </a:rPr>
              <a:t>-</a:t>
            </a:r>
          </a:p>
          <a:p>
            <a:pPr>
              <a:spcBef>
                <a:spcPts val="600"/>
              </a:spcBef>
              <a:defRPr/>
            </a:pPr>
            <a:r>
              <a:rPr lang="en-US" sz="1500" b="1" dirty="0">
                <a:solidFill>
                  <a:srgbClr val="F8B44F"/>
                </a:solidFill>
                <a:latin typeface="Calibri" panose="020F0502020204030204" pitchFamily="34" charset="0"/>
              </a:rPr>
              <a:t>Jobs</a:t>
            </a:r>
            <a:r>
              <a:rPr lang="en-US" sz="1500" b="1" dirty="0">
                <a:solidFill>
                  <a:srgbClr val="C37700"/>
                </a:solidFill>
                <a:latin typeface="Calibri" panose="020F0502020204030204" pitchFamily="34" charset="0"/>
              </a:rPr>
              <a:t> </a:t>
            </a:r>
          </a:p>
        </p:txBody>
      </p:sp>
      <p:pic>
        <p:nvPicPr>
          <p:cNvPr id="8" name="Bild 15">
            <a:extLst>
              <a:ext uri="{FF2B5EF4-FFF2-40B4-BE49-F238E27FC236}">
                <a16:creationId xmlns:a16="http://schemas.microsoft.com/office/drawing/2014/main" id="{A1F35686-848F-F73D-3C3B-1F532C262D5D}"/>
              </a:ext>
            </a:extLst>
          </p:cNvPr>
          <p:cNvPicPr>
            <a:picLocks noChangeAspect="1"/>
          </p:cNvPicPr>
          <p:nvPr/>
        </p:nvPicPr>
        <p:blipFill>
          <a:blip r:embed="rId3" cstate="email">
            <a:duotone>
              <a:srgbClr val="F8B44F">
                <a:shade val="45000"/>
                <a:satMod val="135000"/>
              </a:srgbClr>
              <a:prstClr val="white"/>
            </a:duotone>
            <a:extLst>
              <a:ext uri="{28A0092B-C50C-407E-A947-70E740481C1C}">
                <a14:useLocalDpi xmlns:a14="http://schemas.microsoft.com/office/drawing/2010/main"/>
              </a:ext>
            </a:extLst>
          </a:blip>
          <a:stretch>
            <a:fillRect/>
          </a:stretch>
        </p:blipFill>
        <p:spPr>
          <a:xfrm>
            <a:off x="129385" y="845706"/>
            <a:ext cx="504057" cy="504057"/>
          </a:xfrm>
          <a:prstGeom prst="rect">
            <a:avLst/>
          </a:prstGeom>
        </p:spPr>
      </p:pic>
      <p:sp>
        <p:nvSpPr>
          <p:cNvPr id="10" name="Textfeld 9">
            <a:extLst>
              <a:ext uri="{FF2B5EF4-FFF2-40B4-BE49-F238E27FC236}">
                <a16:creationId xmlns:a16="http://schemas.microsoft.com/office/drawing/2014/main" id="{C55344C9-8051-650C-6B1C-4575D1F5D494}"/>
              </a:ext>
            </a:extLst>
          </p:cNvPr>
          <p:cNvSpPr txBox="1"/>
          <p:nvPr/>
        </p:nvSpPr>
        <p:spPr>
          <a:xfrm>
            <a:off x="611560" y="1772816"/>
            <a:ext cx="1111843" cy="553998"/>
          </a:xfrm>
          <a:prstGeom prst="rect">
            <a:avLst/>
          </a:prstGeom>
          <a:noFill/>
        </p:spPr>
        <p:txBody>
          <a:bodyPr wrap="none" rtlCol="0">
            <a:spAutoFit/>
          </a:bodyPr>
          <a:lstStyle/>
          <a:p>
            <a:pPr>
              <a:spcBef>
                <a:spcPts val="600"/>
              </a:spcBef>
              <a:defRPr/>
            </a:pPr>
            <a:r>
              <a:rPr lang="de-DE" sz="1500" b="1" dirty="0">
                <a:solidFill>
                  <a:srgbClr val="CDB987">
                    <a:lumMod val="75000"/>
                  </a:srgbClr>
                </a:solidFill>
                <a:latin typeface="Calibri" panose="020F0502020204030204" pitchFamily="34" charset="0"/>
              </a:rPr>
              <a:t>Didaktische</a:t>
            </a:r>
            <a:br>
              <a:rPr lang="de-DE" sz="1500" b="1" dirty="0">
                <a:solidFill>
                  <a:srgbClr val="CDB987">
                    <a:lumMod val="75000"/>
                  </a:srgbClr>
                </a:solidFill>
                <a:latin typeface="Calibri" panose="020F0502020204030204" pitchFamily="34" charset="0"/>
              </a:rPr>
            </a:br>
            <a:r>
              <a:rPr lang="de-DE" sz="1500" b="1" dirty="0">
                <a:solidFill>
                  <a:srgbClr val="CDB987">
                    <a:lumMod val="75000"/>
                  </a:srgbClr>
                </a:solidFill>
                <a:latin typeface="Calibri" panose="020F0502020204030204" pitchFamily="34" charset="0"/>
              </a:rPr>
              <a:t>Werkzeuge</a:t>
            </a:r>
          </a:p>
        </p:txBody>
      </p:sp>
      <p:pic>
        <p:nvPicPr>
          <p:cNvPr id="12" name="Bild 3">
            <a:extLst>
              <a:ext uri="{FF2B5EF4-FFF2-40B4-BE49-F238E27FC236}">
                <a16:creationId xmlns:a16="http://schemas.microsoft.com/office/drawing/2014/main" id="{F54C3AE0-5519-BAEE-72F4-93625CDFA367}"/>
              </a:ext>
            </a:extLst>
          </p:cNvPr>
          <p:cNvPicPr>
            <a:picLocks noChangeAspect="1"/>
          </p:cNvPicPr>
          <p:nvPr/>
        </p:nvPicPr>
        <p:blipFill>
          <a:blip r:embed="rId4" cstate="email">
            <a:duotone>
              <a:srgbClr val="CDB987">
                <a:shade val="45000"/>
                <a:satMod val="135000"/>
              </a:srgbClr>
              <a:prstClr val="white"/>
            </a:duotone>
            <a:extLst>
              <a:ext uri="{28A0092B-C50C-407E-A947-70E740481C1C}">
                <a14:useLocalDpi xmlns:a14="http://schemas.microsoft.com/office/drawing/2010/main"/>
              </a:ext>
            </a:extLst>
          </a:blip>
          <a:stretch>
            <a:fillRect/>
          </a:stretch>
        </p:blipFill>
        <p:spPr>
          <a:xfrm>
            <a:off x="129385" y="1772816"/>
            <a:ext cx="504057" cy="504057"/>
          </a:xfrm>
          <a:prstGeom prst="rect">
            <a:avLst/>
          </a:prstGeom>
        </p:spPr>
      </p:pic>
      <p:sp>
        <p:nvSpPr>
          <p:cNvPr id="14" name="Textfeld 13">
            <a:extLst>
              <a:ext uri="{FF2B5EF4-FFF2-40B4-BE49-F238E27FC236}">
                <a16:creationId xmlns:a16="http://schemas.microsoft.com/office/drawing/2014/main" id="{21CAC0B7-A434-6762-FE7D-DC7B1A9C833D}"/>
              </a:ext>
            </a:extLst>
          </p:cNvPr>
          <p:cNvSpPr txBox="1"/>
          <p:nvPr/>
        </p:nvSpPr>
        <p:spPr>
          <a:xfrm>
            <a:off x="611560" y="5521318"/>
            <a:ext cx="1399101" cy="323165"/>
          </a:xfrm>
          <a:prstGeom prst="rect">
            <a:avLst/>
          </a:prstGeom>
          <a:noFill/>
        </p:spPr>
        <p:txBody>
          <a:bodyPr wrap="none" rtlCol="0">
            <a:spAutoFit/>
          </a:bodyPr>
          <a:lstStyle/>
          <a:p>
            <a:pPr>
              <a:spcBef>
                <a:spcPts val="600"/>
              </a:spcBef>
              <a:defRPr/>
            </a:pPr>
            <a:r>
              <a:rPr lang="de-DE" sz="1500" b="1" dirty="0">
                <a:solidFill>
                  <a:srgbClr val="327A86"/>
                </a:solidFill>
                <a:latin typeface="Calibri" panose="020F0502020204030204" pitchFamily="34" charset="0"/>
              </a:rPr>
              <a:t>Orientierungen</a:t>
            </a:r>
          </a:p>
        </p:txBody>
      </p:sp>
      <p:pic>
        <p:nvPicPr>
          <p:cNvPr id="16" name="Bild 10">
            <a:extLst>
              <a:ext uri="{FF2B5EF4-FFF2-40B4-BE49-F238E27FC236}">
                <a16:creationId xmlns:a16="http://schemas.microsoft.com/office/drawing/2014/main" id="{39364685-670F-1232-EFAF-7B0275F612C0}"/>
              </a:ext>
            </a:extLst>
          </p:cNvPr>
          <p:cNvPicPr>
            <a:picLocks noChangeAspect="1"/>
          </p:cNvPicPr>
          <p:nvPr/>
        </p:nvPicPr>
        <p:blipFill>
          <a:blip r:embed="rId5" cstate="email">
            <a:duotone>
              <a:srgbClr val="327A86">
                <a:shade val="45000"/>
                <a:satMod val="135000"/>
              </a:srgbClr>
              <a:prstClr val="white"/>
            </a:duotone>
            <a:extLst>
              <a:ext uri="{28A0092B-C50C-407E-A947-70E740481C1C}">
                <a14:useLocalDpi xmlns:a14="http://schemas.microsoft.com/office/drawing/2010/main"/>
              </a:ext>
            </a:extLst>
          </a:blip>
          <a:stretch>
            <a:fillRect/>
          </a:stretch>
        </p:blipFill>
        <p:spPr>
          <a:xfrm>
            <a:off x="129385" y="5445224"/>
            <a:ext cx="504057" cy="504057"/>
          </a:xfrm>
          <a:prstGeom prst="rect">
            <a:avLst/>
          </a:prstGeom>
        </p:spPr>
      </p:pic>
      <p:sp>
        <p:nvSpPr>
          <p:cNvPr id="18" name="Textfeld 17">
            <a:extLst>
              <a:ext uri="{FF2B5EF4-FFF2-40B4-BE49-F238E27FC236}">
                <a16:creationId xmlns:a16="http://schemas.microsoft.com/office/drawing/2014/main" id="{13D00F1C-9A48-E246-D7D8-D4BAFBAE84BF}"/>
              </a:ext>
            </a:extLst>
          </p:cNvPr>
          <p:cNvSpPr txBox="1"/>
          <p:nvPr/>
        </p:nvSpPr>
        <p:spPr>
          <a:xfrm>
            <a:off x="611560" y="3508266"/>
            <a:ext cx="1509837" cy="784830"/>
          </a:xfrm>
          <a:prstGeom prst="rect">
            <a:avLst/>
          </a:prstGeom>
          <a:noFill/>
        </p:spPr>
        <p:txBody>
          <a:bodyPr wrap="none" rtlCol="0">
            <a:spAutoFit/>
          </a:bodyPr>
          <a:lstStyle/>
          <a:p>
            <a:pPr>
              <a:spcBef>
                <a:spcPts val="600"/>
              </a:spcBef>
              <a:defRPr/>
            </a:pPr>
            <a:r>
              <a:rPr lang="de-DE" sz="1500" b="1" dirty="0">
                <a:solidFill>
                  <a:prstClr val="black">
                    <a:lumMod val="50000"/>
                    <a:lumOff val="50000"/>
                  </a:prstClr>
                </a:solidFill>
                <a:latin typeface="Calibri" panose="020F0502020204030204" pitchFamily="34" charset="0"/>
              </a:rPr>
              <a:t>Denk- und </a:t>
            </a:r>
            <a:br>
              <a:rPr lang="de-DE" sz="1500" b="1" dirty="0">
                <a:solidFill>
                  <a:prstClr val="black">
                    <a:lumMod val="50000"/>
                    <a:lumOff val="50000"/>
                  </a:prstClr>
                </a:solidFill>
                <a:latin typeface="Calibri" panose="020F0502020204030204" pitchFamily="34" charset="0"/>
              </a:rPr>
            </a:br>
            <a:r>
              <a:rPr lang="de-DE" sz="1500" b="1" dirty="0">
                <a:solidFill>
                  <a:prstClr val="black">
                    <a:lumMod val="50000"/>
                    <a:lumOff val="50000"/>
                  </a:prstClr>
                </a:solidFill>
                <a:latin typeface="Calibri" panose="020F0502020204030204" pitchFamily="34" charset="0"/>
              </a:rPr>
              <a:t>Wahrnehmungs-</a:t>
            </a:r>
            <a:br>
              <a:rPr lang="de-DE" sz="1500" b="1" dirty="0">
                <a:solidFill>
                  <a:prstClr val="black">
                    <a:lumMod val="50000"/>
                    <a:lumOff val="50000"/>
                  </a:prstClr>
                </a:solidFill>
                <a:latin typeface="Calibri" panose="020F0502020204030204" pitchFamily="34" charset="0"/>
              </a:rPr>
            </a:br>
            <a:r>
              <a:rPr lang="de-DE" sz="1500" b="1" dirty="0" err="1">
                <a:solidFill>
                  <a:prstClr val="black">
                    <a:lumMod val="50000"/>
                    <a:lumOff val="50000"/>
                  </a:prstClr>
                </a:solidFill>
                <a:latin typeface="Calibri" panose="020F0502020204030204" pitchFamily="34" charset="0"/>
              </a:rPr>
              <a:t>kategorien</a:t>
            </a:r>
            <a:endParaRPr lang="de-DE" sz="1500" b="1" dirty="0">
              <a:solidFill>
                <a:prstClr val="black">
                  <a:lumMod val="50000"/>
                  <a:lumOff val="50000"/>
                </a:prstClr>
              </a:solidFill>
              <a:latin typeface="Calibri" panose="020F0502020204030204" pitchFamily="34" charset="0"/>
            </a:endParaRPr>
          </a:p>
        </p:txBody>
      </p:sp>
      <p:pic>
        <p:nvPicPr>
          <p:cNvPr id="20" name="Bild 13">
            <a:extLst>
              <a:ext uri="{FF2B5EF4-FFF2-40B4-BE49-F238E27FC236}">
                <a16:creationId xmlns:a16="http://schemas.microsoft.com/office/drawing/2014/main" id="{11D74226-19ED-E48F-6451-C034171AED66}"/>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29385" y="3644782"/>
            <a:ext cx="504057" cy="504057"/>
          </a:xfrm>
          <a:prstGeom prst="rect">
            <a:avLst/>
          </a:prstGeom>
        </p:spPr>
      </p:pic>
      <p:sp>
        <p:nvSpPr>
          <p:cNvPr id="25" name="Textfeld 24">
            <a:extLst>
              <a:ext uri="{FF2B5EF4-FFF2-40B4-BE49-F238E27FC236}">
                <a16:creationId xmlns:a16="http://schemas.microsoft.com/office/drawing/2014/main" id="{A48D6D4F-7F08-8D46-8C2C-EE39ABFF0248}"/>
              </a:ext>
            </a:extLst>
          </p:cNvPr>
          <p:cNvSpPr txBox="1"/>
          <p:nvPr/>
        </p:nvSpPr>
        <p:spPr>
          <a:xfrm>
            <a:off x="5477256" y="1525887"/>
            <a:ext cx="1692000" cy="522000"/>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ctr" anchorCtr="0" forceAA="0" compatLnSpc="1">
            <a:prstTxWarp prst="textNoShape">
              <a:avLst/>
            </a:prstTxWarp>
            <a:noAutofit/>
          </a:bodyPr>
          <a:lstStyle>
            <a:defPPr>
              <a:defRPr lang="de-DE"/>
            </a:defPPr>
            <a:lvl1pPr marL="0" marR="0" lvl="0" indent="0" algn="ctr" defTabSz="914400" eaLnBrk="1" fontAlgn="auto" latinLnBrk="0" hangingPunct="1">
              <a:lnSpc>
                <a:spcPct val="100000"/>
              </a:lnSpc>
              <a:spcBef>
                <a:spcPts val="600"/>
              </a:spcBef>
              <a:spcAft>
                <a:spcPts val="0"/>
              </a:spcAft>
              <a:buClrTx/>
              <a:buSzTx/>
              <a:buFontTx/>
              <a:buNone/>
              <a:tabLst/>
              <a:defRPr kumimoji="0" sz="1400" b="0" i="0" u="none" strike="noStrike" kern="0" cap="none" spc="0" normalizeH="0" baseline="0">
                <a:ln>
                  <a:noFill/>
                </a:ln>
                <a:solidFill>
                  <a:srgbClr val="CDB987">
                    <a:lumMod val="50000"/>
                  </a:srgbClr>
                </a:solidFill>
                <a:effectLst/>
                <a:uLnTx/>
                <a:uFillTx/>
                <a:latin typeface="Calibri" charset="0"/>
                <a:ea typeface="Times New Roman" charset="0"/>
                <a:cs typeface="Times New Roman" charset="0"/>
              </a:defRPr>
            </a:lvl1pPr>
          </a:lstStyle>
          <a:p>
            <a:r>
              <a:rPr lang="de-DE" dirty="0"/>
              <a:t>Bewertungsraster</a:t>
            </a:r>
          </a:p>
        </p:txBody>
      </p:sp>
      <p:sp>
        <p:nvSpPr>
          <p:cNvPr id="45" name="Rechteck 44">
            <a:extLst>
              <a:ext uri="{FF2B5EF4-FFF2-40B4-BE49-F238E27FC236}">
                <a16:creationId xmlns:a16="http://schemas.microsoft.com/office/drawing/2014/main" id="{EE0FAD72-7990-FA47-95A5-1FF318DFDBB6}"/>
              </a:ext>
            </a:extLst>
          </p:cNvPr>
          <p:cNvSpPr/>
          <p:nvPr/>
        </p:nvSpPr>
        <p:spPr>
          <a:xfrm>
            <a:off x="6759091" y="3427190"/>
            <a:ext cx="1997445" cy="523220"/>
          </a:xfrm>
          <a:prstGeom prst="rect">
            <a:avLst/>
          </a:prstGeom>
          <a:solidFill>
            <a:schemeClr val="bg1"/>
          </a:solidFill>
          <a:ln w="25400">
            <a:solidFill>
              <a:schemeClr val="tx1">
                <a:lumMod val="50000"/>
                <a:lumOff val="50000"/>
              </a:schemeClr>
            </a:solidFill>
          </a:ln>
        </p:spPr>
        <p:txBody>
          <a:bodyPr wrap="square">
            <a:spAutoFit/>
          </a:bodyPr>
          <a:lstStyle/>
          <a:p>
            <a:pPr algn="ctr"/>
            <a:r>
              <a:rPr lang="de-DE" sz="1400" dirty="0" err="1">
                <a:latin typeface="Calibri" pitchFamily="34" charset="0"/>
                <a:cs typeface="Calibri" pitchFamily="34" charset="0"/>
              </a:rPr>
              <a:t>LüM</a:t>
            </a:r>
            <a:r>
              <a:rPr lang="de-DE" sz="1400" dirty="0">
                <a:latin typeface="Calibri" pitchFamily="34" charset="0"/>
                <a:cs typeface="Calibri" pitchFamily="34" charset="0"/>
              </a:rPr>
              <a:t> (Lernen über Medien)</a:t>
            </a:r>
          </a:p>
        </p:txBody>
      </p:sp>
      <p:sp>
        <p:nvSpPr>
          <p:cNvPr id="46" name="Rechteck 45">
            <a:extLst>
              <a:ext uri="{FF2B5EF4-FFF2-40B4-BE49-F238E27FC236}">
                <a16:creationId xmlns:a16="http://schemas.microsoft.com/office/drawing/2014/main" id="{630E55AE-EF09-BF4C-8635-5F0931B5AFC1}"/>
              </a:ext>
            </a:extLst>
          </p:cNvPr>
          <p:cNvSpPr/>
          <p:nvPr/>
        </p:nvSpPr>
        <p:spPr>
          <a:xfrm>
            <a:off x="6759091" y="4058367"/>
            <a:ext cx="1997445" cy="523220"/>
          </a:xfrm>
          <a:prstGeom prst="rect">
            <a:avLst/>
          </a:prstGeom>
          <a:solidFill>
            <a:schemeClr val="bg1"/>
          </a:solidFill>
          <a:ln w="25400">
            <a:solidFill>
              <a:schemeClr val="tx1">
                <a:lumMod val="50000"/>
                <a:lumOff val="50000"/>
              </a:schemeClr>
            </a:solidFill>
          </a:ln>
        </p:spPr>
        <p:txBody>
          <a:bodyPr wrap="square">
            <a:spAutoFit/>
          </a:bodyPr>
          <a:lstStyle/>
          <a:p>
            <a:pPr algn="ctr"/>
            <a:r>
              <a:rPr lang="de-DE" sz="1400" dirty="0" err="1">
                <a:latin typeface="Calibri" pitchFamily="34" charset="0"/>
                <a:cs typeface="Calibri" pitchFamily="34" charset="0"/>
              </a:rPr>
              <a:t>LmM</a:t>
            </a:r>
            <a:r>
              <a:rPr lang="de-DE" sz="1400" dirty="0">
                <a:latin typeface="Calibri" pitchFamily="34" charset="0"/>
                <a:cs typeface="Calibri" pitchFamily="34" charset="0"/>
              </a:rPr>
              <a:t> (Lernen mit Medien)</a:t>
            </a:r>
            <a:endParaRPr lang="de-DE" sz="1200" dirty="0">
              <a:latin typeface="Calibri" pitchFamily="34" charset="0"/>
              <a:cs typeface="Calibri" pitchFamily="34" charset="0"/>
            </a:endParaRPr>
          </a:p>
        </p:txBody>
      </p:sp>
      <p:sp>
        <p:nvSpPr>
          <p:cNvPr id="49" name="Textfeld 48">
            <a:extLst>
              <a:ext uri="{FF2B5EF4-FFF2-40B4-BE49-F238E27FC236}">
                <a16:creationId xmlns:a16="http://schemas.microsoft.com/office/drawing/2014/main" id="{978B5F65-FEE3-C541-B833-8675C242A901}"/>
              </a:ext>
            </a:extLst>
          </p:cNvPr>
          <p:cNvSpPr txBox="1"/>
          <p:nvPr/>
        </p:nvSpPr>
        <p:spPr>
          <a:xfrm>
            <a:off x="3731585" y="514753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Kognitive Aktivierung</a:t>
            </a:r>
          </a:p>
        </p:txBody>
      </p:sp>
      <p:sp>
        <p:nvSpPr>
          <p:cNvPr id="50" name="Textfeld 49">
            <a:extLst>
              <a:ext uri="{FF2B5EF4-FFF2-40B4-BE49-F238E27FC236}">
                <a16:creationId xmlns:a16="http://schemas.microsoft.com/office/drawing/2014/main" id="{BC32AB28-5E22-DF4D-9C42-1B2ECEB5654E}"/>
              </a:ext>
            </a:extLst>
          </p:cNvPr>
          <p:cNvSpPr txBox="1"/>
          <p:nvPr/>
        </p:nvSpPr>
        <p:spPr>
          <a:xfrm>
            <a:off x="1979773" y="514753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Darstellungs-wechsel</a:t>
            </a:r>
          </a:p>
        </p:txBody>
      </p:sp>
      <p:sp>
        <p:nvSpPr>
          <p:cNvPr id="52" name="Textfeld 51">
            <a:extLst>
              <a:ext uri="{FF2B5EF4-FFF2-40B4-BE49-F238E27FC236}">
                <a16:creationId xmlns:a16="http://schemas.microsoft.com/office/drawing/2014/main" id="{AC975E3D-3074-064B-90F8-77DBBCF5C315}"/>
              </a:ext>
            </a:extLst>
          </p:cNvPr>
          <p:cNvSpPr txBox="1"/>
          <p:nvPr/>
        </p:nvSpPr>
        <p:spPr>
          <a:xfrm>
            <a:off x="1979773" y="572328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Potenziale und Grenzen</a:t>
            </a:r>
          </a:p>
        </p:txBody>
      </p:sp>
      <p:sp>
        <p:nvSpPr>
          <p:cNvPr id="53" name="Textfeld 52">
            <a:extLst>
              <a:ext uri="{FF2B5EF4-FFF2-40B4-BE49-F238E27FC236}">
                <a16:creationId xmlns:a16="http://schemas.microsoft.com/office/drawing/2014/main" id="{95BC7639-95D7-4740-A9A5-0546F5A69EF9}"/>
              </a:ext>
            </a:extLst>
          </p:cNvPr>
          <p:cNvSpPr txBox="1"/>
          <p:nvPr/>
        </p:nvSpPr>
        <p:spPr>
          <a:xfrm>
            <a:off x="3731585" y="572328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Überzeugung zu digitalen Medien</a:t>
            </a:r>
          </a:p>
        </p:txBody>
      </p:sp>
    </p:spTree>
    <p:extLst>
      <p:ext uri="{BB962C8B-B14F-4D97-AF65-F5344CB8AC3E}">
        <p14:creationId xmlns:p14="http://schemas.microsoft.com/office/powerpoint/2010/main" val="20376406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34C42F98-627F-A54E-AC82-F936B771E4BF}"/>
              </a:ext>
            </a:extLst>
          </p:cNvPr>
          <p:cNvSpPr>
            <a:spLocks noGrp="1"/>
          </p:cNvSpPr>
          <p:nvPr>
            <p:ph type="title"/>
          </p:nvPr>
        </p:nvSpPr>
        <p:spPr/>
        <p:txBody>
          <a:bodyPr>
            <a:normAutofit/>
          </a:bodyPr>
          <a:lstStyle/>
          <a:p>
            <a:r>
              <a:rPr lang="de-DE" dirty="0"/>
              <a:t>Mögliche Zeitstruktur für eine dreistündige Veranstaltung</a:t>
            </a:r>
          </a:p>
        </p:txBody>
      </p:sp>
      <p:graphicFrame>
        <p:nvGraphicFramePr>
          <p:cNvPr id="15" name="Tabelle 14">
            <a:extLst>
              <a:ext uri="{FF2B5EF4-FFF2-40B4-BE49-F238E27FC236}">
                <a16:creationId xmlns:a16="http://schemas.microsoft.com/office/drawing/2014/main" id="{4E7FBDF2-FF78-6562-52EC-371C45A4B4D0}"/>
              </a:ext>
            </a:extLst>
          </p:cNvPr>
          <p:cNvGraphicFramePr>
            <a:graphicFrameLocks noGrp="1"/>
          </p:cNvGraphicFramePr>
          <p:nvPr>
            <p:extLst>
              <p:ext uri="{D42A27DB-BD31-4B8C-83A1-F6EECF244321}">
                <p14:modId xmlns:p14="http://schemas.microsoft.com/office/powerpoint/2010/main" val="84651870"/>
              </p:ext>
            </p:extLst>
          </p:nvPr>
        </p:nvGraphicFramePr>
        <p:xfrm>
          <a:off x="323528" y="905764"/>
          <a:ext cx="8352927" cy="5568226"/>
        </p:xfrm>
        <a:graphic>
          <a:graphicData uri="http://schemas.openxmlformats.org/drawingml/2006/table">
            <a:tbl>
              <a:tblPr/>
              <a:tblGrid>
                <a:gridCol w="795647">
                  <a:extLst>
                    <a:ext uri="{9D8B030D-6E8A-4147-A177-3AD203B41FA5}">
                      <a16:colId xmlns:a16="http://schemas.microsoft.com/office/drawing/2014/main" val="399101589"/>
                    </a:ext>
                  </a:extLst>
                </a:gridCol>
                <a:gridCol w="4748969">
                  <a:extLst>
                    <a:ext uri="{9D8B030D-6E8A-4147-A177-3AD203B41FA5}">
                      <a16:colId xmlns:a16="http://schemas.microsoft.com/office/drawing/2014/main" val="4005472260"/>
                    </a:ext>
                  </a:extLst>
                </a:gridCol>
                <a:gridCol w="907751">
                  <a:extLst>
                    <a:ext uri="{9D8B030D-6E8A-4147-A177-3AD203B41FA5}">
                      <a16:colId xmlns:a16="http://schemas.microsoft.com/office/drawing/2014/main" val="3999469637"/>
                    </a:ext>
                  </a:extLst>
                </a:gridCol>
                <a:gridCol w="1900560">
                  <a:extLst>
                    <a:ext uri="{9D8B030D-6E8A-4147-A177-3AD203B41FA5}">
                      <a16:colId xmlns:a16="http://schemas.microsoft.com/office/drawing/2014/main" val="4226339261"/>
                    </a:ext>
                  </a:extLst>
                </a:gridCol>
              </a:tblGrid>
              <a:tr h="169906">
                <a:tc>
                  <a:txBody>
                    <a:bodyPr/>
                    <a:lstStyle/>
                    <a:p>
                      <a:pPr>
                        <a:lnSpc>
                          <a:spcPts val="1200"/>
                        </a:lnSpc>
                      </a:pPr>
                      <a:r>
                        <a:rPr lang="de-DE" sz="1200" b="1">
                          <a:effectLst/>
                          <a:latin typeface="Calibri" panose="020F0502020204030204" pitchFamily="34" charset="0"/>
                          <a:ea typeface="MS PGothic" panose="020B0600070205080204" pitchFamily="34" charset="-128"/>
                          <a:cs typeface="Times New Roman" panose="02020603050405020304" pitchFamily="18" charset="0"/>
                        </a:rPr>
                        <a:t>Zeit</a:t>
                      </a:r>
                    </a:p>
                  </a:txBody>
                  <a:tcPr marL="108000" marR="108000" marT="3600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effectLst/>
                          <a:latin typeface="Calibri" panose="020F0502020204030204" pitchFamily="34" charset="0"/>
                          <a:ea typeface="MS PGothic" panose="020B0600070205080204" pitchFamily="34" charset="-128"/>
                          <a:cs typeface="Times New Roman" panose="02020603050405020304" pitchFamily="18" charset="0"/>
                        </a:rPr>
                        <a:t>Phase / Aktivität</a:t>
                      </a:r>
                    </a:p>
                  </a:txBody>
                  <a:tcPr marL="108000" marR="108000" marT="3600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dirty="0">
                          <a:effectLst/>
                          <a:latin typeface="Calibri" panose="020F0502020204030204" pitchFamily="34" charset="0"/>
                          <a:ea typeface="MS PGothic" panose="020B0600070205080204" pitchFamily="34" charset="-128"/>
                          <a:cs typeface="Times New Roman" panose="02020603050405020304" pitchFamily="18" charset="0"/>
                        </a:rPr>
                        <a:t>Sozialform</a:t>
                      </a:r>
                    </a:p>
                  </a:txBody>
                  <a:tcPr marL="108000" marR="108000" marT="3600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dirty="0">
                          <a:effectLst/>
                          <a:latin typeface="Calibri" panose="020F0502020204030204" pitchFamily="34" charset="0"/>
                          <a:ea typeface="MS PGothic" panose="020B0600070205080204" pitchFamily="34" charset="-128"/>
                          <a:cs typeface="Times New Roman" panose="02020603050405020304" pitchFamily="18" charset="0"/>
                        </a:rPr>
                        <a:t>Material / Medien</a:t>
                      </a: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96557351"/>
                  </a:ext>
                </a:extLst>
              </a:tr>
              <a:tr h="672505">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5'</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A	Einstieg</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Begrüßung</a:t>
                      </a: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Formalia (Anwesenheitsliste)</a:t>
                      </a:r>
                    </a:p>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PL</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Abschnitt A</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79990299"/>
                  </a:ext>
                </a:extLst>
              </a:tr>
              <a:tr h="840038">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40'</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B	Gestaltungsmittel</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Teilnehmenden erarbeiten sich verschiedene Produktionsverfahren für Lernvideos</a:t>
                      </a: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Ergebnisse werden im Plenum gesammelt</a:t>
                      </a:r>
                    </a:p>
                    <a:p>
                      <a:pPr>
                        <a:lnSpc>
                          <a:spcPts val="1200"/>
                        </a:lnSpc>
                      </a:pPr>
                      <a:r>
                        <a:rPr lang="de-DE" sz="1200" b="1"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GA/PL</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im Abschnitt B</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Arbeitsblatt „Lernvideos produzieren“ Abschnitt „Beispielvideos“</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48169616"/>
                  </a:ext>
                </a:extLst>
              </a:tr>
              <a:tr h="840038">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20'</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	Produktionsverfahren</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Teilnehmenden erarbeiten sich verschiedene Produktionsverfahren für Lernvideos</a:t>
                      </a: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p>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GA/PL</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im Abschnitt C</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Arbeitsblatt „Lernvideos produzieren“ Abschnitt „Einfache Produktionsmethoden“</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20619754"/>
                  </a:ext>
                </a:extLst>
              </a:tr>
              <a:tr h="672505">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60'</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	Lernvideoproduktion</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Teilnehmenden produzieren selbstständig Lernvideos anhand eines festen Produktionsplans</a:t>
                      </a:r>
                    </a:p>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GA</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im Abschnitt D</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48560919"/>
                  </a:ext>
                </a:extLst>
              </a:tr>
              <a:tr h="672505">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20'</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E	Vorstellen der Ergebnisse</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fertig produzierten Videos der Teilnehmenden werden gezeigt und wertgeschätzt</a:t>
                      </a:r>
                    </a:p>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PL</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im Abschnitt E</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27159328"/>
                  </a:ext>
                </a:extLst>
              </a:tr>
              <a:tr h="840038">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20'</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	Methodische Hinweise</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Teilnehmenden reflektieren die Möglichkeiten und Schwierigkeiten der Videoproduktion und entwickeln Ideen für den Transfer in die eigene Praxis</a:t>
                      </a: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PL</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im Abschnitt F</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34630165"/>
                  </a:ext>
                </a:extLst>
              </a:tr>
              <a:tr h="840038">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15'</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G	Reflexion und Ausblick</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Teilnehmenden reflektieren die Möglichkeiten und Schwierigkeiten der Videoproduktion und entwickeln Ideen für den Transfer in die eigene Praxis</a:t>
                      </a:r>
                    </a:p>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GA/PL</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im Abschnitt G</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18937790"/>
                  </a:ext>
                </a:extLst>
              </a:tr>
            </a:tbl>
          </a:graphicData>
        </a:graphic>
      </p:graphicFrame>
      <p:sp>
        <p:nvSpPr>
          <p:cNvPr id="4" name="Textfeld 3">
            <a:extLst>
              <a:ext uri="{FF2B5EF4-FFF2-40B4-BE49-F238E27FC236}">
                <a16:creationId xmlns:a16="http://schemas.microsoft.com/office/drawing/2014/main" id="{F30777CB-CA27-624E-861D-F3B1452D96B4}"/>
              </a:ext>
            </a:extLst>
          </p:cNvPr>
          <p:cNvSpPr txBox="1"/>
          <p:nvPr/>
        </p:nvSpPr>
        <p:spPr>
          <a:xfrm>
            <a:off x="-251538" y="1772816"/>
            <a:ext cx="9647075" cy="792088"/>
          </a:xfrm>
          <a:prstGeom prst="rect">
            <a:avLst/>
          </a:prstGeom>
          <a:solidFill>
            <a:srgbClr val="A6A6A6">
              <a:alpha val="25098"/>
            </a:srgbClr>
          </a:solidFill>
        </p:spPr>
        <p:txBody>
          <a:bodyPr wrap="square" rtlCol="0">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spTree>
    <p:extLst>
      <p:ext uri="{BB962C8B-B14F-4D97-AF65-F5344CB8AC3E}">
        <p14:creationId xmlns:p14="http://schemas.microsoft.com/office/powerpoint/2010/main" val="4018405205"/>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hteck 14">
            <a:extLst>
              <a:ext uri="{FF2B5EF4-FFF2-40B4-BE49-F238E27FC236}">
                <a16:creationId xmlns:a16="http://schemas.microsoft.com/office/drawing/2014/main" id="{34A42D18-EDE2-3043-BC23-EA4C83789EF9}"/>
              </a:ext>
            </a:extLst>
          </p:cNvPr>
          <p:cNvSpPr/>
          <p:nvPr/>
        </p:nvSpPr>
        <p:spPr bwMode="auto">
          <a:xfrm>
            <a:off x="-972616" y="1628800"/>
            <a:ext cx="9785312" cy="576064"/>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11" name="Rechteck 10"/>
          <p:cNvSpPr/>
          <p:nvPr/>
        </p:nvSpPr>
        <p:spPr bwMode="auto">
          <a:xfrm>
            <a:off x="-197796" y="1116000"/>
            <a:ext cx="899592" cy="5913400"/>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9" name="Inhaltsplatzhalter 8"/>
          <p:cNvSpPr>
            <a:spLocks noGrp="1"/>
          </p:cNvSpPr>
          <p:nvPr>
            <p:ph type="body" sz="quarter" idx="10"/>
          </p:nvPr>
        </p:nvSpPr>
        <p:spPr/>
        <p:txBody>
          <a:bodyPr/>
          <a:lstStyle/>
          <a:p>
            <a:pPr marL="514350" indent="-514350">
              <a:buClr>
                <a:srgbClr val="327A86"/>
              </a:buClr>
              <a:buAutoNum type="arabicPeriod"/>
            </a:pPr>
            <a:r>
              <a:rPr lang="de-DE" sz="2400" dirty="0"/>
              <a:t>Einstieg</a:t>
            </a:r>
          </a:p>
          <a:p>
            <a:pPr marL="514350" indent="-514350">
              <a:buClr>
                <a:srgbClr val="327A86"/>
              </a:buClr>
              <a:buAutoNum type="arabicPeriod"/>
            </a:pPr>
            <a:r>
              <a:rPr lang="de-DE" sz="2400" dirty="0"/>
              <a:t>Gestaltungsmittel</a:t>
            </a:r>
          </a:p>
          <a:p>
            <a:pPr marL="514350" indent="-514350">
              <a:buClr>
                <a:srgbClr val="327A86"/>
              </a:buClr>
              <a:buFont typeface="Arial" panose="020B0604020202020204" pitchFamily="34" charset="0"/>
              <a:buAutoNum type="arabicPeriod"/>
            </a:pPr>
            <a:r>
              <a:rPr lang="de-DE" sz="2400" dirty="0"/>
              <a:t>Produktionsverfahren</a:t>
            </a:r>
          </a:p>
          <a:p>
            <a:pPr marL="514350" indent="-514350">
              <a:buClr>
                <a:srgbClr val="327A86"/>
              </a:buClr>
              <a:buFont typeface="Arial" panose="020B0604020202020204" pitchFamily="34" charset="0"/>
              <a:buAutoNum type="arabicPeriod"/>
            </a:pPr>
            <a:r>
              <a:rPr lang="de-DE" sz="2400" dirty="0">
                <a:latin typeface="Calibri" panose="020F0502020204030204" pitchFamily="34" charset="0"/>
                <a:cs typeface="Calibri" panose="020F0502020204030204" pitchFamily="34" charset="0"/>
              </a:rPr>
              <a:t>Lernvideoproduktion</a:t>
            </a:r>
          </a:p>
          <a:p>
            <a:pPr marL="514350" indent="-514350">
              <a:buClr>
                <a:srgbClr val="327A86"/>
              </a:buClr>
              <a:buAutoNum type="arabicPeriod"/>
            </a:pPr>
            <a:r>
              <a:rPr lang="de-DE" sz="2400" dirty="0">
                <a:latin typeface="Calibri" panose="020F0502020204030204" pitchFamily="34" charset="0"/>
                <a:cs typeface="Calibri" panose="020F0502020204030204" pitchFamily="34" charset="0"/>
              </a:rPr>
              <a:t>Vorstellen der Ergebnisse</a:t>
            </a:r>
          </a:p>
          <a:p>
            <a:pPr marL="514350" indent="-514350">
              <a:buClr>
                <a:srgbClr val="327A86"/>
              </a:buClr>
              <a:buAutoNum type="arabicPeriod"/>
            </a:pPr>
            <a:r>
              <a:rPr lang="de-DE" sz="2400" dirty="0">
                <a:latin typeface="Calibri" panose="020F0502020204030204" pitchFamily="34" charset="0"/>
                <a:cs typeface="Calibri" panose="020F0502020204030204" pitchFamily="34" charset="0"/>
              </a:rPr>
              <a:t>Methodische Hinweise</a:t>
            </a:r>
          </a:p>
          <a:p>
            <a:pPr marL="514350" indent="-514350">
              <a:buClr>
                <a:srgbClr val="327A86"/>
              </a:buClr>
              <a:buAutoNum type="arabicPeriod"/>
            </a:pPr>
            <a:r>
              <a:rPr lang="de-DE" sz="2400" dirty="0">
                <a:latin typeface="Calibri" panose="020F0502020204030204" pitchFamily="34" charset="0"/>
                <a:cs typeface="Calibri" panose="020F0502020204030204" pitchFamily="34" charset="0"/>
              </a:rPr>
              <a:t>Reflexion und Ausblick</a:t>
            </a:r>
            <a:endParaRPr lang="de-DE" sz="2500" dirty="0"/>
          </a:p>
        </p:txBody>
      </p:sp>
      <p:sp>
        <p:nvSpPr>
          <p:cNvPr id="13" name="Textfeld 12"/>
          <p:cNvSpPr txBox="1"/>
          <p:nvPr/>
        </p:nvSpPr>
        <p:spPr>
          <a:xfrm>
            <a:off x="6957391" y="132522"/>
            <a:ext cx="184731" cy="400110"/>
          </a:xfrm>
          <a:prstGeom prst="rect">
            <a:avLst/>
          </a:prstGeom>
          <a:noFill/>
        </p:spPr>
        <p:txBody>
          <a:bodyPr wrap="none" rtlCol="0">
            <a:spAutoFit/>
          </a:bodyPr>
          <a:lstStyle/>
          <a:p>
            <a:endParaRPr lang="de-DE" sz="2000" dirty="0">
              <a:latin typeface="Calibri" panose="020F0502020204030204" pitchFamily="34" charset="0"/>
            </a:endParaRPr>
          </a:p>
        </p:txBody>
      </p:sp>
      <p:sp>
        <p:nvSpPr>
          <p:cNvPr id="14" name="Textfeld 13"/>
          <p:cNvSpPr txBox="1"/>
          <p:nvPr/>
        </p:nvSpPr>
        <p:spPr>
          <a:xfrm>
            <a:off x="8812696" y="92765"/>
            <a:ext cx="184731" cy="400110"/>
          </a:xfrm>
          <a:prstGeom prst="rect">
            <a:avLst/>
          </a:prstGeom>
          <a:noFill/>
        </p:spPr>
        <p:txBody>
          <a:bodyPr wrap="none" rtlCol="0">
            <a:spAutoFit/>
          </a:bodyPr>
          <a:lstStyle/>
          <a:p>
            <a:endParaRPr lang="de-DE" sz="2000" dirty="0">
              <a:latin typeface="Calibri" panose="020F0502020204030204" pitchFamily="34" charset="0"/>
            </a:endParaRPr>
          </a:p>
        </p:txBody>
      </p:sp>
    </p:spTree>
    <p:extLst>
      <p:ext uri="{BB962C8B-B14F-4D97-AF65-F5344CB8AC3E}">
        <p14:creationId xmlns:p14="http://schemas.microsoft.com/office/powerpoint/2010/main" val="29955090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id="{68566719-E99D-BC8D-C42E-02565C8B5DFC}"/>
              </a:ext>
            </a:extLst>
          </p:cNvPr>
          <p:cNvSpPr/>
          <p:nvPr/>
        </p:nvSpPr>
        <p:spPr bwMode="auto">
          <a:xfrm>
            <a:off x="-900608" y="908447"/>
            <a:ext cx="9792607" cy="4688566"/>
          </a:xfrm>
          <a:prstGeom prst="rect">
            <a:avLst/>
          </a:prstGeom>
          <a:solidFill>
            <a:schemeClr val="accent1">
              <a:alpha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solidFill>
                <a:schemeClr val="accent2"/>
              </a:solidFill>
              <a:latin typeface="Calibri" panose="020F0502020204030204" pitchFamily="34" charset="0"/>
            </a:endParaRPr>
          </a:p>
        </p:txBody>
      </p:sp>
      <p:sp>
        <p:nvSpPr>
          <p:cNvPr id="3" name="Inhaltsplatzhalter 2">
            <a:extLst>
              <a:ext uri="{FF2B5EF4-FFF2-40B4-BE49-F238E27FC236}">
                <a16:creationId xmlns:a16="http://schemas.microsoft.com/office/drawing/2014/main" id="{D3381D16-7B46-4605-B4A0-F39C545DA20A}"/>
              </a:ext>
            </a:extLst>
          </p:cNvPr>
          <p:cNvSpPr>
            <a:spLocks noGrp="1"/>
          </p:cNvSpPr>
          <p:nvPr>
            <p:ph idx="1"/>
          </p:nvPr>
        </p:nvSpPr>
        <p:spPr>
          <a:xfrm>
            <a:off x="1043608" y="1124743"/>
            <a:ext cx="7848391" cy="5355255"/>
          </a:xfrm>
        </p:spPr>
        <p:txBody>
          <a:bodyPr>
            <a:normAutofit/>
          </a:bodyPr>
          <a:lstStyle/>
          <a:p>
            <a:pPr marL="0" indent="0">
              <a:buNone/>
            </a:pPr>
            <a:r>
              <a:rPr lang="de-DE" sz="1800" b="1" dirty="0"/>
              <a:t>Arbeitsauftrag </a:t>
            </a:r>
            <a:r>
              <a:rPr lang="de-DE" sz="1800" dirty="0"/>
              <a:t>(30 min)</a:t>
            </a:r>
            <a:r>
              <a:rPr lang="de-DE" sz="1800" b="1" dirty="0"/>
              <a:t>:</a:t>
            </a:r>
          </a:p>
          <a:p>
            <a:pPr marL="342900">
              <a:buFont typeface="Wingdings" panose="05000000000000000000" pitchFamily="2" charset="2"/>
              <a:buChar char="§"/>
            </a:pPr>
            <a:r>
              <a:rPr lang="de-DE" sz="1700" dirty="0"/>
              <a:t>Gehen Sie zu zweit oder zu dritt zusammen. </a:t>
            </a:r>
          </a:p>
          <a:p>
            <a:pPr marL="342900">
              <a:buFont typeface="Wingdings" panose="05000000000000000000" pitchFamily="2" charset="2"/>
              <a:buChar char="§"/>
            </a:pPr>
            <a:r>
              <a:rPr lang="de-DE" sz="1700" dirty="0"/>
              <a:t>Betrachten Sie gemeinsam verschiedene Videos der Playlist</a:t>
            </a:r>
            <a:br>
              <a:rPr lang="de-DE" sz="1700" dirty="0"/>
            </a:br>
            <a:r>
              <a:rPr lang="de-DE" sz="1700" i="1" dirty="0"/>
              <a:t>Arbeitsblatt „Lernvideos produzieren“ Abschnitt „Beispielvideos“. </a:t>
            </a:r>
            <a:br>
              <a:rPr lang="de-DE" sz="1700" dirty="0"/>
            </a:br>
            <a:r>
              <a:rPr lang="de-DE" sz="1700" dirty="0"/>
              <a:t>Wählen Sie ein Video aus, das Sie im Ganzen schauen und schauen Sie bei den weiteren je die ersten zwei Minuten und notieren Sie je Video Antworten zu folgenden Fragen:</a:t>
            </a:r>
          </a:p>
          <a:p>
            <a:pPr marL="743850" lvl="1">
              <a:buFont typeface="Wingdings" panose="05000000000000000000" pitchFamily="2" charset="2"/>
              <a:buChar char="§"/>
            </a:pPr>
            <a:r>
              <a:rPr lang="de-DE" sz="1600" dirty="0"/>
              <a:t>Was ist in diesem Video besonders gut gelungen und mit welchen Gestaltungsmitteln wurde das erreicht?</a:t>
            </a:r>
          </a:p>
          <a:p>
            <a:pPr marL="743850" lvl="1">
              <a:buFont typeface="Wingdings" panose="05000000000000000000" pitchFamily="2" charset="2"/>
              <a:buChar char="§"/>
            </a:pPr>
            <a:r>
              <a:rPr lang="de-DE" sz="1600" dirty="0"/>
              <a:t>Wurde der fachliche Inhalt pointiert und sachlich richtig vermittelt?</a:t>
            </a:r>
          </a:p>
          <a:p>
            <a:pPr marL="743850" lvl="1">
              <a:buFont typeface="Wingdings" panose="05000000000000000000" pitchFamily="2" charset="2"/>
              <a:buChar char="§"/>
            </a:pPr>
            <a:r>
              <a:rPr lang="de-DE" sz="1600" dirty="0"/>
              <a:t>Welche Darstellungsformen und Visualisierungen wurden genutzt und waren sie geeignet, den fachlichen Inhalt darzustellen?</a:t>
            </a:r>
          </a:p>
          <a:p>
            <a:pPr marL="743850" lvl="1">
              <a:buFont typeface="Wingdings" panose="05000000000000000000" pitchFamily="2" charset="2"/>
              <a:buChar char="§"/>
            </a:pPr>
            <a:r>
              <a:rPr lang="de-DE" sz="1600" dirty="0"/>
              <a:t>Welche Beispiele oder Gegenbeispiele wurden genutzt und waren sie geeignet?</a:t>
            </a:r>
          </a:p>
        </p:txBody>
      </p:sp>
      <p:sp>
        <p:nvSpPr>
          <p:cNvPr id="2" name="Titel 1">
            <a:extLst>
              <a:ext uri="{FF2B5EF4-FFF2-40B4-BE49-F238E27FC236}">
                <a16:creationId xmlns:a16="http://schemas.microsoft.com/office/drawing/2014/main" id="{D324E9CD-9207-4AB4-AD32-41D05ADD3D20}"/>
              </a:ext>
            </a:extLst>
          </p:cNvPr>
          <p:cNvSpPr>
            <a:spLocks noGrp="1"/>
          </p:cNvSpPr>
          <p:nvPr>
            <p:ph type="title"/>
          </p:nvPr>
        </p:nvSpPr>
        <p:spPr/>
        <p:txBody>
          <a:bodyPr>
            <a:normAutofit/>
          </a:bodyPr>
          <a:lstStyle/>
          <a:p>
            <a:r>
              <a:rPr lang="de-DE" dirty="0"/>
              <a:t>Gestaltungsmittel</a:t>
            </a:r>
          </a:p>
        </p:txBody>
      </p:sp>
      <p:sp>
        <p:nvSpPr>
          <p:cNvPr id="4" name="Textplatzhalter 3">
            <a:extLst>
              <a:ext uri="{FF2B5EF4-FFF2-40B4-BE49-F238E27FC236}">
                <a16:creationId xmlns:a16="http://schemas.microsoft.com/office/drawing/2014/main" id="{FDCD6848-66EE-55A9-7ABB-687BA6B54572}"/>
              </a:ext>
            </a:extLst>
          </p:cNvPr>
          <p:cNvSpPr>
            <a:spLocks noGrp="1"/>
          </p:cNvSpPr>
          <p:nvPr>
            <p:ph type="body" sz="quarter" idx="10"/>
          </p:nvPr>
        </p:nvSpPr>
        <p:spPr/>
        <p:txBody>
          <a:bodyPr/>
          <a:lstStyle/>
          <a:p>
            <a:endParaRPr lang="de-DE"/>
          </a:p>
        </p:txBody>
      </p:sp>
      <p:pic>
        <p:nvPicPr>
          <p:cNvPr id="5" name="Grafik 4" descr="Benutzer">
            <a:extLst>
              <a:ext uri="{FF2B5EF4-FFF2-40B4-BE49-F238E27FC236}">
                <a16:creationId xmlns:a16="http://schemas.microsoft.com/office/drawing/2014/main" id="{907D281E-C39A-415A-BC89-B7575C495CEA}"/>
              </a:ext>
            </a:extLst>
          </p:cNvPr>
          <p:cNvPicPr>
            <a:picLocks noChangeAspect="1"/>
          </p:cNvPicPr>
          <p:nvPr/>
        </p:nvPicPr>
        <p:blipFill>
          <a:blip r:embed="rId3" cstate="print">
            <a:extLst>
              <a:ext uri="{96DAC541-7B7A-43D3-8B79-37D633B846F1}">
                <asvg:svgBlip xmlns:asvg="http://schemas.microsoft.com/office/drawing/2016/SVG/main" r:embed="rId4"/>
              </a:ext>
            </a:extLst>
          </a:blip>
          <a:stretch>
            <a:fillRect/>
          </a:stretch>
        </p:blipFill>
        <p:spPr>
          <a:xfrm>
            <a:off x="96633" y="990234"/>
            <a:ext cx="755703" cy="755703"/>
          </a:xfrm>
          <a:prstGeom prst="rect">
            <a:avLst/>
          </a:prstGeom>
        </p:spPr>
      </p:pic>
    </p:spTree>
    <p:extLst>
      <p:ext uri="{BB962C8B-B14F-4D97-AF65-F5344CB8AC3E}">
        <p14:creationId xmlns:p14="http://schemas.microsoft.com/office/powerpoint/2010/main" val="20651365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extplatzhalter 6">
            <a:extLst>
              <a:ext uri="{FF2B5EF4-FFF2-40B4-BE49-F238E27FC236}">
                <a16:creationId xmlns:a16="http://schemas.microsoft.com/office/drawing/2014/main" id="{2F58A7DF-F5C1-4791-B010-9F1FF0044DDF}"/>
              </a:ext>
            </a:extLst>
          </p:cNvPr>
          <p:cNvSpPr>
            <a:spLocks noGrp="1"/>
          </p:cNvSpPr>
          <p:nvPr>
            <p:ph idx="1"/>
          </p:nvPr>
        </p:nvSpPr>
        <p:spPr/>
        <p:txBody>
          <a:bodyPr/>
          <a:lstStyle/>
          <a:p>
            <a:pPr marL="0" indent="0">
              <a:buNone/>
            </a:pPr>
            <a:endParaRPr lang="de-DE" sz="1200" dirty="0">
              <a:latin typeface="Calibri" panose="020F0502020204030204" pitchFamily="34" charset="0"/>
              <a:cs typeface="Calibri" panose="020F0502020204030204" pitchFamily="34" charset="0"/>
            </a:endParaRPr>
          </a:p>
          <a:p>
            <a:pPr marL="0" indent="0">
              <a:buNone/>
            </a:pPr>
            <a:r>
              <a:rPr lang="de-DE" dirty="0"/>
              <a:t>Das Ziel dieser Phase ist das Aktivieren von Vorwissen und das inhaltliche Diskutieren über die verschiedenen Videos. In der sich anschließenden Runde sollte die Diskussion so gelenkt werden, dass Tiefen- und Sichtstrukturen unterschieden werden. Die Fragestellungen in der Aufgabe zielen dabei auf Tiefenstrukturen ab. Es ist aber damit zu rechnen, dass die Teilnehmenden auch auf Sichtstrukturen eingehen (war die Tonqualität gut, waren Nebengeräusche zu hören, wurde häufige Pausen beim Sprechen gelassen). </a:t>
            </a:r>
          </a:p>
          <a:p>
            <a:pPr marL="0" indent="0">
              <a:buNone/>
            </a:pPr>
            <a:r>
              <a:rPr lang="de-DE" dirty="0"/>
              <a:t>Wichtigstes Ziel der Diskussion ist allerdings die Begründung der Antworten am konkreten Beispiel. Dabei sollte sichtbar werden, dass die Art der Produktion (zum Beispiel Abfilmen eines Blattes Papier, Nutzen einer Präsentationssoftware und klicken durch die Elemente, Bildschirmaufnahme mit Greenscreen) alle mehr oder weniger gleichwertig sind. </a:t>
            </a:r>
          </a:p>
          <a:p>
            <a:pPr marL="0" indent="0">
              <a:buNone/>
            </a:pPr>
            <a:r>
              <a:rPr lang="de-DE" dirty="0"/>
              <a:t>Die Gestaltungsmittel sind in allen Videos sehr ähnlich. Eine Ausnahme ist das letzte Video („Die Bruchrechnung – Video – Mathe online lernen“), das eigentlich mehr eine Geschichte erzählt, wobei die Mathematik sehr kurz kommt. </a:t>
            </a:r>
          </a:p>
        </p:txBody>
      </p:sp>
      <p:sp>
        <p:nvSpPr>
          <p:cNvPr id="2" name="Titel 1">
            <a:extLst>
              <a:ext uri="{FF2B5EF4-FFF2-40B4-BE49-F238E27FC236}">
                <a16:creationId xmlns:a16="http://schemas.microsoft.com/office/drawing/2014/main" id="{708036C7-A7B6-934F-A174-C59100EA9E5C}"/>
              </a:ext>
            </a:extLst>
          </p:cNvPr>
          <p:cNvSpPr>
            <a:spLocks noGrp="1"/>
          </p:cNvSpPr>
          <p:nvPr>
            <p:ph type="title"/>
          </p:nvPr>
        </p:nvSpPr>
        <p:spPr/>
        <p:txBody>
          <a:bodyPr>
            <a:noAutofit/>
          </a:bodyPr>
          <a:lstStyle/>
          <a:p>
            <a:r>
              <a:rPr lang="de-DE" sz="2500" dirty="0">
                <a:latin typeface="Calibri" panose="020F0502020204030204" pitchFamily="34" charset="0"/>
                <a:cs typeface="Calibri" panose="020F0502020204030204" pitchFamily="34" charset="0"/>
              </a:rPr>
              <a:t>Mögliche Arbeitsergebnisse</a:t>
            </a:r>
          </a:p>
        </p:txBody>
      </p:sp>
      <p:sp>
        <p:nvSpPr>
          <p:cNvPr id="3" name="Textfeld 2">
            <a:extLst>
              <a:ext uri="{FF2B5EF4-FFF2-40B4-BE49-F238E27FC236}">
                <a16:creationId xmlns:a16="http://schemas.microsoft.com/office/drawing/2014/main" id="{69FB8B17-B033-DE4C-924C-D5503F00B49F}"/>
              </a:ext>
            </a:extLst>
          </p:cNvPr>
          <p:cNvSpPr txBox="1"/>
          <p:nvPr/>
        </p:nvSpPr>
        <p:spPr>
          <a:xfrm>
            <a:off x="10821" y="626703"/>
            <a:ext cx="9137542" cy="400110"/>
          </a:xfrm>
          <a:prstGeom prst="rect">
            <a:avLst/>
          </a:prstGeom>
          <a:noFill/>
        </p:spPr>
        <p:txBody>
          <a:bodyPr wrap="square" rtlCol="0">
            <a:spAutoFit/>
          </a:bodyPr>
          <a:lstStyle/>
          <a:p>
            <a:endParaRPr lang="de-DE" sz="2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003104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BC6E5E55-5A75-784B-9441-C05BB039333A}"/>
              </a:ext>
            </a:extLst>
          </p:cNvPr>
          <p:cNvSpPr>
            <a:spLocks noGrp="1"/>
          </p:cNvSpPr>
          <p:nvPr>
            <p:ph type="title"/>
          </p:nvPr>
        </p:nvSpPr>
        <p:spPr/>
        <p:txBody>
          <a:bodyPr/>
          <a:lstStyle/>
          <a:p>
            <a:r>
              <a:rPr lang="de-DE" dirty="0"/>
              <a:t>Landkarte: Kognitive Aktivierung im Mathematikunterricht</a:t>
            </a:r>
          </a:p>
        </p:txBody>
      </p:sp>
      <p:sp>
        <p:nvSpPr>
          <p:cNvPr id="134" name="Textfeld 133">
            <a:extLst>
              <a:ext uri="{FF2B5EF4-FFF2-40B4-BE49-F238E27FC236}">
                <a16:creationId xmlns:a16="http://schemas.microsoft.com/office/drawing/2014/main" id="{870C6FFE-A8DA-F848-8980-BDCEBA3867B0}"/>
              </a:ext>
            </a:extLst>
          </p:cNvPr>
          <p:cNvSpPr txBox="1"/>
          <p:nvPr/>
        </p:nvSpPr>
        <p:spPr>
          <a:xfrm>
            <a:off x="3731585" y="1525887"/>
            <a:ext cx="1692000" cy="504057"/>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ctr" anchorCtr="0" forceAA="0" compatLnSpc="1">
            <a:prstTxWarp prst="textNoShape">
              <a:avLst/>
            </a:prstTxWarp>
            <a:noAutofit/>
          </a:bodyPr>
          <a:lstStyle>
            <a:defPPr>
              <a:defRPr lang="de-DE"/>
            </a:defPPr>
            <a:lvl1pPr marL="0" marR="0" lvl="0" indent="0" algn="ctr" defTabSz="914400" eaLnBrk="1" fontAlgn="auto" latinLnBrk="0" hangingPunct="1">
              <a:lnSpc>
                <a:spcPct val="100000"/>
              </a:lnSpc>
              <a:spcBef>
                <a:spcPts val="600"/>
              </a:spcBef>
              <a:spcAft>
                <a:spcPts val="0"/>
              </a:spcAft>
              <a:buClrTx/>
              <a:buSzTx/>
              <a:buFontTx/>
              <a:buNone/>
              <a:tabLst/>
              <a:defRPr kumimoji="0" sz="1400" b="0" i="0" u="none" strike="noStrike" kern="0" cap="none" spc="0" normalizeH="0" baseline="0">
                <a:ln>
                  <a:noFill/>
                </a:ln>
                <a:solidFill>
                  <a:srgbClr val="CDB987">
                    <a:lumMod val="50000"/>
                  </a:srgbClr>
                </a:solidFill>
                <a:effectLst/>
                <a:uLnTx/>
                <a:uFillTx/>
                <a:latin typeface="Calibri" charset="0"/>
                <a:ea typeface="Times New Roman" charset="0"/>
                <a:cs typeface="Times New Roman" charset="0"/>
              </a:defRPr>
            </a:lvl1pPr>
          </a:lstStyle>
          <a:p>
            <a:r>
              <a:rPr lang="de-DE" dirty="0"/>
              <a:t>Kognitive Aktivitäten </a:t>
            </a:r>
          </a:p>
        </p:txBody>
      </p:sp>
      <p:sp>
        <p:nvSpPr>
          <p:cNvPr id="38" name="Textfeld 37">
            <a:extLst>
              <a:ext uri="{FF2B5EF4-FFF2-40B4-BE49-F238E27FC236}">
                <a16:creationId xmlns:a16="http://schemas.microsoft.com/office/drawing/2014/main" id="{8C760559-C404-3745-B98F-BCA615D4BA51}"/>
              </a:ext>
            </a:extLst>
          </p:cNvPr>
          <p:cNvSpPr txBox="1"/>
          <p:nvPr/>
        </p:nvSpPr>
        <p:spPr>
          <a:xfrm>
            <a:off x="5480419" y="885488"/>
            <a:ext cx="1692000" cy="523220"/>
          </a:xfrm>
          <a:prstGeom prst="rect">
            <a:avLst/>
          </a:prstGeom>
          <a:solidFill>
            <a:srgbClr val="F7B44E"/>
          </a:solidFill>
        </p:spPr>
        <p:txBody>
          <a:bodyPr wrap="square" rtlCol="0">
            <a:spAutoFit/>
          </a:bodyPr>
          <a:lstStyle>
            <a:defPPr>
              <a:defRPr lang="de-DE"/>
            </a:defPPr>
            <a:lvl1pPr marL="0" marR="0" lvl="0" indent="0" defTabSz="914400" latinLnBrk="0">
              <a:lnSpc>
                <a:spcPct val="100000"/>
              </a:lnSpc>
              <a:spcBef>
                <a:spcPts val="600"/>
              </a:spcBef>
              <a:buClrTx/>
              <a:buSzTx/>
              <a:buFontTx/>
              <a:buNone/>
              <a:tabLst/>
              <a:defRPr kumimoji="0" sz="1400" b="1" i="0" u="none" strike="noStrike" cap="none" spc="0" normalizeH="0" baseline="0">
                <a:ln>
                  <a:noFill/>
                </a:ln>
                <a:solidFill>
                  <a:schemeClr val="bg1"/>
                </a:solidFill>
                <a:effectLst/>
                <a:uLnTx/>
                <a:uFillTx/>
                <a:latin typeface="Calibri" panose="020F0502020204030204" pitchFamily="34" charset="0"/>
              </a:defRPr>
            </a:lvl1pPr>
          </a:lstStyle>
          <a:p>
            <a:pPr algn="ctr"/>
            <a:r>
              <a:rPr lang="de-DE" dirty="0"/>
              <a:t>Medien beurteilen und auswählen</a:t>
            </a:r>
          </a:p>
        </p:txBody>
      </p:sp>
      <p:sp>
        <p:nvSpPr>
          <p:cNvPr id="39" name="Textfeld 38">
            <a:extLst>
              <a:ext uri="{FF2B5EF4-FFF2-40B4-BE49-F238E27FC236}">
                <a16:creationId xmlns:a16="http://schemas.microsoft.com/office/drawing/2014/main" id="{38F4F744-E9AA-1C4A-8FA5-898B09C318B4}"/>
              </a:ext>
            </a:extLst>
          </p:cNvPr>
          <p:cNvSpPr txBox="1"/>
          <p:nvPr/>
        </p:nvSpPr>
        <p:spPr>
          <a:xfrm>
            <a:off x="1995401" y="887720"/>
            <a:ext cx="1692000" cy="518757"/>
          </a:xfrm>
          <a:prstGeom prst="rect">
            <a:avLst/>
          </a:prstGeom>
          <a:solidFill>
            <a:schemeClr val="accent3">
              <a:lumMod val="60000"/>
              <a:lumOff val="40000"/>
            </a:schemeClr>
          </a:solidFill>
        </p:spPr>
        <p:txBody>
          <a:bodyPr wrap="square" rtlCol="0" anchor="ctr" anchorCtr="0">
            <a:noAutofit/>
          </a:bodyPr>
          <a:lstStyle>
            <a:defPPr>
              <a:defRPr lang="de-DE"/>
            </a:defPPr>
            <a:lvl1pPr marL="0" marR="0" lvl="0" indent="0" defTabSz="914400" latinLnBrk="0">
              <a:lnSpc>
                <a:spcPct val="100000"/>
              </a:lnSpc>
              <a:spcBef>
                <a:spcPts val="600"/>
              </a:spcBef>
              <a:buClrTx/>
              <a:buSzTx/>
              <a:buFontTx/>
              <a:buNone/>
              <a:tabLst/>
              <a:defRPr kumimoji="0" sz="1400" b="1" i="0" u="none" strike="noStrike" cap="none" spc="0" normalizeH="0" baseline="0">
                <a:ln>
                  <a:noFill/>
                </a:ln>
                <a:solidFill>
                  <a:schemeClr val="bg1"/>
                </a:solidFill>
                <a:effectLst/>
                <a:uLnTx/>
                <a:uFillTx/>
                <a:latin typeface="Calibri" panose="020F0502020204030204" pitchFamily="34" charset="0"/>
              </a:defRPr>
            </a:lvl1pPr>
          </a:lstStyle>
          <a:p>
            <a:pPr algn="ctr"/>
            <a:r>
              <a:rPr lang="de-DE" dirty="0"/>
              <a:t>Medien bedienen</a:t>
            </a:r>
          </a:p>
        </p:txBody>
      </p:sp>
      <p:sp>
        <p:nvSpPr>
          <p:cNvPr id="40" name="Textfeld 39">
            <a:extLst>
              <a:ext uri="{FF2B5EF4-FFF2-40B4-BE49-F238E27FC236}">
                <a16:creationId xmlns:a16="http://schemas.microsoft.com/office/drawing/2014/main" id="{B9C53117-FE03-3E43-9BC3-D33FFF8AE8A8}"/>
              </a:ext>
            </a:extLst>
          </p:cNvPr>
          <p:cNvSpPr txBox="1"/>
          <p:nvPr/>
        </p:nvSpPr>
        <p:spPr>
          <a:xfrm>
            <a:off x="7236296" y="885488"/>
            <a:ext cx="1692000" cy="523220"/>
          </a:xfrm>
          <a:prstGeom prst="rect">
            <a:avLst/>
          </a:prstGeom>
          <a:solidFill>
            <a:schemeClr val="accent3">
              <a:lumMod val="60000"/>
              <a:lumOff val="40000"/>
            </a:schemeClr>
          </a:solidFill>
        </p:spPr>
        <p:txBody>
          <a:bodyPr wrap="square" rtlCol="0">
            <a:spAutoFit/>
          </a:bodyPr>
          <a:lstStyle/>
          <a:p>
            <a:pPr marL="0" marR="0" lvl="0" indent="0" algn="ctr" defTabSz="914400" rtl="0" eaLnBrk="0" fontAlgn="base" latinLnBrk="0" hangingPunct="0">
              <a:lnSpc>
                <a:spcPct val="100000"/>
              </a:lnSpc>
              <a:spcBef>
                <a:spcPts val="600"/>
              </a:spcBef>
              <a:spcAft>
                <a:spcPct val="0"/>
              </a:spcAft>
              <a:buClrTx/>
              <a:buSzTx/>
              <a:buFontTx/>
              <a:buNone/>
              <a:tabLst/>
              <a:defRPr/>
            </a:pPr>
            <a:r>
              <a:rPr lang="de-DE" sz="1400" b="1" dirty="0">
                <a:solidFill>
                  <a:schemeClr val="bg1"/>
                </a:solidFill>
                <a:latin typeface="Calibri" panose="020F0502020204030204" pitchFamily="34" charset="0"/>
              </a:rPr>
              <a:t>M</a:t>
            </a:r>
            <a:r>
              <a:rPr kumimoji="0" lang="de-DE" sz="1400" b="1" i="0" u="none" strike="noStrike" kern="1200" cap="none" spc="0" normalizeH="0" baseline="0" dirty="0">
                <a:ln>
                  <a:noFill/>
                </a:ln>
                <a:solidFill>
                  <a:schemeClr val="bg1"/>
                </a:solidFill>
                <a:effectLst/>
                <a:uLnTx/>
                <a:uFillTx/>
                <a:latin typeface="Calibri" panose="020F0502020204030204" pitchFamily="34" charset="0"/>
                <a:ea typeface="ＭＳ Ｐゴシック" charset="-128"/>
              </a:rPr>
              <a:t>edien</a:t>
            </a:r>
            <a:r>
              <a:rPr kumimoji="0" lang="de-DE" sz="1400" b="1" i="0" u="none" strike="noStrike" kern="1200" cap="none" spc="0" normalizeH="0" dirty="0">
                <a:ln>
                  <a:noFill/>
                </a:ln>
                <a:solidFill>
                  <a:schemeClr val="bg1"/>
                </a:solidFill>
                <a:effectLst/>
                <a:uLnTx/>
                <a:uFillTx/>
                <a:latin typeface="Calibri" panose="020F0502020204030204" pitchFamily="34" charset="0"/>
                <a:ea typeface="ＭＳ Ｐゴシック" charset="-128"/>
              </a:rPr>
              <a:t> </a:t>
            </a:r>
            <a:r>
              <a:rPr kumimoji="0" lang="de-DE" sz="1400" b="1" i="0" u="none" strike="noStrike" kern="1200" cap="none" spc="0" normalizeH="0" baseline="0" dirty="0">
                <a:ln>
                  <a:noFill/>
                </a:ln>
                <a:solidFill>
                  <a:schemeClr val="bg1"/>
                </a:solidFill>
                <a:effectLst/>
                <a:uLnTx/>
                <a:uFillTx/>
                <a:latin typeface="Calibri" panose="020F0502020204030204" pitchFamily="34" charset="0"/>
                <a:ea typeface="ＭＳ Ｐゴシック" charset="-128"/>
              </a:rPr>
              <a:t> für </a:t>
            </a:r>
            <a:r>
              <a:rPr kumimoji="0" lang="de-DE" sz="1400" b="1" i="0" u="none" strike="noStrike" kern="1200" cap="none" spc="0" normalizeH="0" baseline="0" dirty="0" err="1">
                <a:ln>
                  <a:noFill/>
                </a:ln>
                <a:solidFill>
                  <a:schemeClr val="bg1"/>
                </a:solidFill>
                <a:effectLst/>
                <a:uLnTx/>
                <a:uFillTx/>
                <a:latin typeface="Calibri" panose="020F0502020204030204" pitchFamily="34" charset="0"/>
                <a:ea typeface="ＭＳ Ｐゴシック" charset="-128"/>
              </a:rPr>
              <a:t>fachl</a:t>
            </a:r>
            <a:r>
              <a:rPr kumimoji="0" lang="de-DE" sz="1400" b="1" i="0" u="none" strike="noStrike" kern="1200" cap="none" spc="0" normalizeH="0" baseline="0" dirty="0">
                <a:ln>
                  <a:noFill/>
                </a:ln>
                <a:solidFill>
                  <a:schemeClr val="bg1"/>
                </a:solidFill>
                <a:effectLst/>
                <a:uLnTx/>
                <a:uFillTx/>
                <a:latin typeface="Calibri" panose="020F0502020204030204" pitchFamily="34" charset="0"/>
                <a:ea typeface="ＭＳ Ｐゴシック" charset="-128"/>
              </a:rPr>
              <a:t>. Lernen nutzen</a:t>
            </a:r>
          </a:p>
        </p:txBody>
      </p:sp>
      <p:sp>
        <p:nvSpPr>
          <p:cNvPr id="41" name="Textfeld 40">
            <a:extLst>
              <a:ext uri="{FF2B5EF4-FFF2-40B4-BE49-F238E27FC236}">
                <a16:creationId xmlns:a16="http://schemas.microsoft.com/office/drawing/2014/main" id="{21251FC5-3F3C-4248-95AF-07B16A2078AB}"/>
              </a:ext>
            </a:extLst>
          </p:cNvPr>
          <p:cNvSpPr txBox="1"/>
          <p:nvPr/>
        </p:nvSpPr>
        <p:spPr>
          <a:xfrm>
            <a:off x="3737910" y="885488"/>
            <a:ext cx="1692000" cy="523220"/>
          </a:xfrm>
          <a:prstGeom prst="rect">
            <a:avLst/>
          </a:prstGeom>
          <a:solidFill>
            <a:srgbClr val="F8B44F"/>
          </a:solidFill>
        </p:spPr>
        <p:txBody>
          <a:bodyPr wrap="square" rtlCol="0">
            <a:spAutoFit/>
          </a:bodyPr>
          <a:lstStyle/>
          <a:p>
            <a:pPr marL="0" marR="0" lvl="0" indent="0" algn="ctr" defTabSz="914400" rtl="0" eaLnBrk="0" fontAlgn="base" latinLnBrk="0" hangingPunct="0">
              <a:lnSpc>
                <a:spcPct val="100000"/>
              </a:lnSpc>
              <a:spcBef>
                <a:spcPts val="600"/>
              </a:spcBef>
              <a:spcAft>
                <a:spcPct val="0"/>
              </a:spcAft>
              <a:buClrTx/>
              <a:buSzTx/>
              <a:buFontTx/>
              <a:buNone/>
              <a:tabLst/>
              <a:defRPr/>
            </a:pPr>
            <a:r>
              <a:rPr kumimoji="0" lang="de-DE" sz="1400" b="1" i="0" u="none" strike="noStrike" kern="1200" cap="none" spc="0" normalizeH="0" baseline="0" dirty="0">
                <a:ln>
                  <a:noFill/>
                </a:ln>
                <a:solidFill>
                  <a:schemeClr val="bg1"/>
                </a:solidFill>
                <a:effectLst/>
                <a:uLnTx/>
                <a:uFillTx/>
                <a:latin typeface="Calibri" panose="020F0502020204030204" pitchFamily="34" charset="0"/>
                <a:ea typeface="ＭＳ Ｐゴシック" charset="-128"/>
              </a:rPr>
              <a:t>Medien adaptieren und gestalten</a:t>
            </a:r>
          </a:p>
        </p:txBody>
      </p:sp>
      <p:sp>
        <p:nvSpPr>
          <p:cNvPr id="31" name="Textfeld 30">
            <a:extLst>
              <a:ext uri="{FF2B5EF4-FFF2-40B4-BE49-F238E27FC236}">
                <a16:creationId xmlns:a16="http://schemas.microsoft.com/office/drawing/2014/main" id="{BBC083D5-0D89-144F-94B7-D0DBEC10B8AD}"/>
              </a:ext>
            </a:extLst>
          </p:cNvPr>
          <p:cNvSpPr txBox="1"/>
          <p:nvPr/>
        </p:nvSpPr>
        <p:spPr>
          <a:xfrm>
            <a:off x="1985914" y="1525887"/>
            <a:ext cx="1692000" cy="504057"/>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kumimoji="0" lang="de-DE" sz="1400" b="0" i="0" u="none" strike="noStrike" kern="0" cap="none" spc="0" normalizeH="0" baseline="0" noProof="0" dirty="0">
                <a:ln>
                  <a:noFill/>
                </a:ln>
                <a:solidFill>
                  <a:srgbClr val="CDB987">
                    <a:lumMod val="50000"/>
                  </a:srgbClr>
                </a:solidFill>
                <a:effectLst/>
                <a:uLnTx/>
                <a:uFillTx/>
                <a:latin typeface="Calibri" charset="0"/>
                <a:ea typeface="Times New Roman" charset="0"/>
                <a:cs typeface="Times New Roman" charset="0"/>
              </a:rPr>
              <a:t>KMK Kompetenzen</a:t>
            </a:r>
            <a:endParaRPr kumimoji="0" lang="de-DE" sz="1200" b="0" i="0" u="none" strike="noStrike" kern="0" cap="none" spc="0" normalizeH="0" baseline="0" noProof="0" dirty="0">
              <a:ln>
                <a:noFill/>
              </a:ln>
              <a:solidFill>
                <a:srgbClr val="CDB987">
                  <a:lumMod val="50000"/>
                </a:srgbClr>
              </a:solidFill>
              <a:effectLst/>
              <a:uLnTx/>
              <a:uFillTx/>
              <a:latin typeface="Cambria" charset="0"/>
              <a:ea typeface="Times New Roman" charset="0"/>
              <a:cs typeface="Times New Roman" charset="0"/>
            </a:endParaRPr>
          </a:p>
        </p:txBody>
      </p:sp>
      <p:sp>
        <p:nvSpPr>
          <p:cNvPr id="32" name="Textfeld 31">
            <a:extLst>
              <a:ext uri="{FF2B5EF4-FFF2-40B4-BE49-F238E27FC236}">
                <a16:creationId xmlns:a16="http://schemas.microsoft.com/office/drawing/2014/main" id="{93E95C6C-0E5B-B54F-9CDC-D5BFF8E81BC9}"/>
              </a:ext>
            </a:extLst>
          </p:cNvPr>
          <p:cNvSpPr txBox="1"/>
          <p:nvPr/>
        </p:nvSpPr>
        <p:spPr>
          <a:xfrm>
            <a:off x="1979773" y="2097164"/>
            <a:ext cx="1692000" cy="504057"/>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t" anchorCtr="0" forceAA="0" compatLnSpc="1">
            <a:prstTxWarp prst="textNoShape">
              <a:avLst/>
            </a:prstTxWarp>
            <a:no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kumimoji="0" lang="de-DE" sz="1400" b="0" i="0" u="none" strike="noStrike" kern="0" cap="none" spc="0" normalizeH="0" baseline="0" noProof="0" dirty="0">
                <a:ln>
                  <a:noFill/>
                </a:ln>
                <a:solidFill>
                  <a:srgbClr val="CDB987">
                    <a:lumMod val="50000"/>
                  </a:srgbClr>
                </a:solidFill>
                <a:effectLst/>
                <a:uLnTx/>
                <a:uFillTx/>
                <a:latin typeface="Calibri" charset="0"/>
                <a:ea typeface="Times New Roman" charset="0"/>
                <a:cs typeface="Times New Roman" charset="0"/>
              </a:rPr>
              <a:t>Übersicht: relevante Medien</a:t>
            </a:r>
            <a:endParaRPr kumimoji="0" lang="de-DE" sz="1200" b="0" i="0" u="none" strike="noStrike" kern="0" cap="none" spc="0" normalizeH="0" baseline="0" noProof="0" dirty="0">
              <a:ln>
                <a:noFill/>
              </a:ln>
              <a:solidFill>
                <a:srgbClr val="CDB987">
                  <a:lumMod val="50000"/>
                </a:srgbClr>
              </a:solidFill>
              <a:effectLst/>
              <a:uLnTx/>
              <a:uFillTx/>
              <a:latin typeface="Cambria" charset="0"/>
              <a:ea typeface="Times New Roman" charset="0"/>
              <a:cs typeface="Times New Roman" charset="0"/>
            </a:endParaRPr>
          </a:p>
        </p:txBody>
      </p:sp>
      <p:sp>
        <p:nvSpPr>
          <p:cNvPr id="6" name="Textfeld 5">
            <a:extLst>
              <a:ext uri="{FF2B5EF4-FFF2-40B4-BE49-F238E27FC236}">
                <a16:creationId xmlns:a16="http://schemas.microsoft.com/office/drawing/2014/main" id="{1C950E89-F75F-60B3-4677-B5F215CDE80F}"/>
              </a:ext>
            </a:extLst>
          </p:cNvPr>
          <p:cNvSpPr txBox="1"/>
          <p:nvPr/>
        </p:nvSpPr>
        <p:spPr>
          <a:xfrm>
            <a:off x="611560" y="831627"/>
            <a:ext cx="1066702" cy="630942"/>
          </a:xfrm>
          <a:prstGeom prst="rect">
            <a:avLst/>
          </a:prstGeom>
          <a:noFill/>
        </p:spPr>
        <p:txBody>
          <a:bodyPr wrap="none" rtlCol="0">
            <a:spAutoFit/>
          </a:bodyPr>
          <a:lstStyle/>
          <a:p>
            <a:pPr>
              <a:spcBef>
                <a:spcPts val="600"/>
              </a:spcBef>
              <a:defRPr/>
            </a:pPr>
            <a:r>
              <a:rPr lang="en-US" sz="1500" b="1" dirty="0" err="1">
                <a:solidFill>
                  <a:srgbClr val="F8B44F"/>
                </a:solidFill>
                <a:latin typeface="Calibri" panose="020F0502020204030204" pitchFamily="34" charset="0"/>
              </a:rPr>
              <a:t>Lehrkräfte</a:t>
            </a:r>
            <a:r>
              <a:rPr lang="en-US" sz="1500" b="1" dirty="0">
                <a:solidFill>
                  <a:srgbClr val="F8B44F"/>
                </a:solidFill>
                <a:latin typeface="Calibri" panose="020F0502020204030204" pitchFamily="34" charset="0"/>
              </a:rPr>
              <a:t>-</a:t>
            </a:r>
          </a:p>
          <a:p>
            <a:pPr>
              <a:spcBef>
                <a:spcPts val="600"/>
              </a:spcBef>
              <a:defRPr/>
            </a:pPr>
            <a:r>
              <a:rPr lang="en-US" sz="1500" b="1" dirty="0">
                <a:solidFill>
                  <a:srgbClr val="F8B44F"/>
                </a:solidFill>
                <a:latin typeface="Calibri" panose="020F0502020204030204" pitchFamily="34" charset="0"/>
              </a:rPr>
              <a:t>Jobs</a:t>
            </a:r>
            <a:r>
              <a:rPr lang="en-US" sz="1500" b="1" dirty="0">
                <a:solidFill>
                  <a:srgbClr val="C37700"/>
                </a:solidFill>
                <a:latin typeface="Calibri" panose="020F0502020204030204" pitchFamily="34" charset="0"/>
              </a:rPr>
              <a:t> </a:t>
            </a:r>
          </a:p>
        </p:txBody>
      </p:sp>
      <p:pic>
        <p:nvPicPr>
          <p:cNvPr id="8" name="Bild 15">
            <a:extLst>
              <a:ext uri="{FF2B5EF4-FFF2-40B4-BE49-F238E27FC236}">
                <a16:creationId xmlns:a16="http://schemas.microsoft.com/office/drawing/2014/main" id="{A1F35686-848F-F73D-3C3B-1F532C262D5D}"/>
              </a:ext>
            </a:extLst>
          </p:cNvPr>
          <p:cNvPicPr>
            <a:picLocks noChangeAspect="1"/>
          </p:cNvPicPr>
          <p:nvPr/>
        </p:nvPicPr>
        <p:blipFill>
          <a:blip r:embed="rId3" cstate="email">
            <a:duotone>
              <a:srgbClr val="F8B44F">
                <a:shade val="45000"/>
                <a:satMod val="135000"/>
              </a:srgbClr>
              <a:prstClr val="white"/>
            </a:duotone>
            <a:extLst>
              <a:ext uri="{28A0092B-C50C-407E-A947-70E740481C1C}">
                <a14:useLocalDpi xmlns:a14="http://schemas.microsoft.com/office/drawing/2010/main"/>
              </a:ext>
            </a:extLst>
          </a:blip>
          <a:stretch>
            <a:fillRect/>
          </a:stretch>
        </p:blipFill>
        <p:spPr>
          <a:xfrm>
            <a:off x="129385" y="845706"/>
            <a:ext cx="504057" cy="504057"/>
          </a:xfrm>
          <a:prstGeom prst="rect">
            <a:avLst/>
          </a:prstGeom>
        </p:spPr>
      </p:pic>
      <p:sp>
        <p:nvSpPr>
          <p:cNvPr id="10" name="Textfeld 9">
            <a:extLst>
              <a:ext uri="{FF2B5EF4-FFF2-40B4-BE49-F238E27FC236}">
                <a16:creationId xmlns:a16="http://schemas.microsoft.com/office/drawing/2014/main" id="{C55344C9-8051-650C-6B1C-4575D1F5D494}"/>
              </a:ext>
            </a:extLst>
          </p:cNvPr>
          <p:cNvSpPr txBox="1"/>
          <p:nvPr/>
        </p:nvSpPr>
        <p:spPr>
          <a:xfrm>
            <a:off x="611560" y="1772816"/>
            <a:ext cx="1111843" cy="553998"/>
          </a:xfrm>
          <a:prstGeom prst="rect">
            <a:avLst/>
          </a:prstGeom>
          <a:noFill/>
        </p:spPr>
        <p:txBody>
          <a:bodyPr wrap="none" rtlCol="0">
            <a:spAutoFit/>
          </a:bodyPr>
          <a:lstStyle/>
          <a:p>
            <a:pPr>
              <a:spcBef>
                <a:spcPts val="600"/>
              </a:spcBef>
              <a:defRPr/>
            </a:pPr>
            <a:r>
              <a:rPr lang="de-DE" sz="1500" b="1" dirty="0">
                <a:solidFill>
                  <a:srgbClr val="CDB987">
                    <a:lumMod val="75000"/>
                  </a:srgbClr>
                </a:solidFill>
                <a:latin typeface="Calibri" panose="020F0502020204030204" pitchFamily="34" charset="0"/>
              </a:rPr>
              <a:t>Didaktische</a:t>
            </a:r>
            <a:br>
              <a:rPr lang="de-DE" sz="1500" b="1" dirty="0">
                <a:solidFill>
                  <a:srgbClr val="CDB987">
                    <a:lumMod val="75000"/>
                  </a:srgbClr>
                </a:solidFill>
                <a:latin typeface="Calibri" panose="020F0502020204030204" pitchFamily="34" charset="0"/>
              </a:rPr>
            </a:br>
            <a:r>
              <a:rPr lang="de-DE" sz="1500" b="1" dirty="0">
                <a:solidFill>
                  <a:srgbClr val="CDB987">
                    <a:lumMod val="75000"/>
                  </a:srgbClr>
                </a:solidFill>
                <a:latin typeface="Calibri" panose="020F0502020204030204" pitchFamily="34" charset="0"/>
              </a:rPr>
              <a:t>Werkzeuge</a:t>
            </a:r>
          </a:p>
        </p:txBody>
      </p:sp>
      <p:pic>
        <p:nvPicPr>
          <p:cNvPr id="12" name="Bild 3">
            <a:extLst>
              <a:ext uri="{FF2B5EF4-FFF2-40B4-BE49-F238E27FC236}">
                <a16:creationId xmlns:a16="http://schemas.microsoft.com/office/drawing/2014/main" id="{F54C3AE0-5519-BAEE-72F4-93625CDFA367}"/>
              </a:ext>
            </a:extLst>
          </p:cNvPr>
          <p:cNvPicPr>
            <a:picLocks noChangeAspect="1"/>
          </p:cNvPicPr>
          <p:nvPr/>
        </p:nvPicPr>
        <p:blipFill>
          <a:blip r:embed="rId4" cstate="email">
            <a:duotone>
              <a:srgbClr val="CDB987">
                <a:shade val="45000"/>
                <a:satMod val="135000"/>
              </a:srgbClr>
              <a:prstClr val="white"/>
            </a:duotone>
            <a:extLst>
              <a:ext uri="{28A0092B-C50C-407E-A947-70E740481C1C}">
                <a14:useLocalDpi xmlns:a14="http://schemas.microsoft.com/office/drawing/2010/main"/>
              </a:ext>
            </a:extLst>
          </a:blip>
          <a:stretch>
            <a:fillRect/>
          </a:stretch>
        </p:blipFill>
        <p:spPr>
          <a:xfrm>
            <a:off x="129385" y="1772816"/>
            <a:ext cx="504057" cy="504057"/>
          </a:xfrm>
          <a:prstGeom prst="rect">
            <a:avLst/>
          </a:prstGeom>
        </p:spPr>
      </p:pic>
      <p:sp>
        <p:nvSpPr>
          <p:cNvPr id="14" name="Textfeld 13">
            <a:extLst>
              <a:ext uri="{FF2B5EF4-FFF2-40B4-BE49-F238E27FC236}">
                <a16:creationId xmlns:a16="http://schemas.microsoft.com/office/drawing/2014/main" id="{21CAC0B7-A434-6762-FE7D-DC7B1A9C833D}"/>
              </a:ext>
            </a:extLst>
          </p:cNvPr>
          <p:cNvSpPr txBox="1"/>
          <p:nvPr/>
        </p:nvSpPr>
        <p:spPr>
          <a:xfrm>
            <a:off x="611560" y="5521318"/>
            <a:ext cx="1399101" cy="323165"/>
          </a:xfrm>
          <a:prstGeom prst="rect">
            <a:avLst/>
          </a:prstGeom>
          <a:noFill/>
        </p:spPr>
        <p:txBody>
          <a:bodyPr wrap="none" rtlCol="0">
            <a:spAutoFit/>
          </a:bodyPr>
          <a:lstStyle/>
          <a:p>
            <a:pPr>
              <a:spcBef>
                <a:spcPts val="600"/>
              </a:spcBef>
              <a:defRPr/>
            </a:pPr>
            <a:r>
              <a:rPr lang="de-DE" sz="1500" b="1" dirty="0">
                <a:solidFill>
                  <a:srgbClr val="327A86"/>
                </a:solidFill>
                <a:latin typeface="Calibri" panose="020F0502020204030204" pitchFamily="34" charset="0"/>
              </a:rPr>
              <a:t>Orientierungen</a:t>
            </a:r>
          </a:p>
        </p:txBody>
      </p:sp>
      <p:pic>
        <p:nvPicPr>
          <p:cNvPr id="16" name="Bild 10">
            <a:extLst>
              <a:ext uri="{FF2B5EF4-FFF2-40B4-BE49-F238E27FC236}">
                <a16:creationId xmlns:a16="http://schemas.microsoft.com/office/drawing/2014/main" id="{39364685-670F-1232-EFAF-7B0275F612C0}"/>
              </a:ext>
            </a:extLst>
          </p:cNvPr>
          <p:cNvPicPr>
            <a:picLocks noChangeAspect="1"/>
          </p:cNvPicPr>
          <p:nvPr/>
        </p:nvPicPr>
        <p:blipFill>
          <a:blip r:embed="rId5" cstate="email">
            <a:duotone>
              <a:srgbClr val="327A86">
                <a:shade val="45000"/>
                <a:satMod val="135000"/>
              </a:srgbClr>
              <a:prstClr val="white"/>
            </a:duotone>
            <a:extLst>
              <a:ext uri="{28A0092B-C50C-407E-A947-70E740481C1C}">
                <a14:useLocalDpi xmlns:a14="http://schemas.microsoft.com/office/drawing/2010/main"/>
              </a:ext>
            </a:extLst>
          </a:blip>
          <a:stretch>
            <a:fillRect/>
          </a:stretch>
        </p:blipFill>
        <p:spPr>
          <a:xfrm>
            <a:off x="129385" y="5445224"/>
            <a:ext cx="504057" cy="504057"/>
          </a:xfrm>
          <a:prstGeom prst="rect">
            <a:avLst/>
          </a:prstGeom>
        </p:spPr>
      </p:pic>
      <p:sp>
        <p:nvSpPr>
          <p:cNvPr id="18" name="Textfeld 17">
            <a:extLst>
              <a:ext uri="{FF2B5EF4-FFF2-40B4-BE49-F238E27FC236}">
                <a16:creationId xmlns:a16="http://schemas.microsoft.com/office/drawing/2014/main" id="{13D00F1C-9A48-E246-D7D8-D4BAFBAE84BF}"/>
              </a:ext>
            </a:extLst>
          </p:cNvPr>
          <p:cNvSpPr txBox="1"/>
          <p:nvPr/>
        </p:nvSpPr>
        <p:spPr>
          <a:xfrm>
            <a:off x="611560" y="3508266"/>
            <a:ext cx="1509837" cy="784830"/>
          </a:xfrm>
          <a:prstGeom prst="rect">
            <a:avLst/>
          </a:prstGeom>
          <a:noFill/>
        </p:spPr>
        <p:txBody>
          <a:bodyPr wrap="none" rtlCol="0">
            <a:spAutoFit/>
          </a:bodyPr>
          <a:lstStyle/>
          <a:p>
            <a:pPr>
              <a:spcBef>
                <a:spcPts val="600"/>
              </a:spcBef>
              <a:defRPr/>
            </a:pPr>
            <a:r>
              <a:rPr lang="de-DE" sz="1500" b="1" dirty="0">
                <a:solidFill>
                  <a:prstClr val="black">
                    <a:lumMod val="50000"/>
                    <a:lumOff val="50000"/>
                  </a:prstClr>
                </a:solidFill>
                <a:latin typeface="Calibri" panose="020F0502020204030204" pitchFamily="34" charset="0"/>
              </a:rPr>
              <a:t>Denk- und </a:t>
            </a:r>
            <a:br>
              <a:rPr lang="de-DE" sz="1500" b="1" dirty="0">
                <a:solidFill>
                  <a:prstClr val="black">
                    <a:lumMod val="50000"/>
                    <a:lumOff val="50000"/>
                  </a:prstClr>
                </a:solidFill>
                <a:latin typeface="Calibri" panose="020F0502020204030204" pitchFamily="34" charset="0"/>
              </a:rPr>
            </a:br>
            <a:r>
              <a:rPr lang="de-DE" sz="1500" b="1" dirty="0">
                <a:solidFill>
                  <a:prstClr val="black">
                    <a:lumMod val="50000"/>
                    <a:lumOff val="50000"/>
                  </a:prstClr>
                </a:solidFill>
                <a:latin typeface="Calibri" panose="020F0502020204030204" pitchFamily="34" charset="0"/>
              </a:rPr>
              <a:t>Wahrnehmungs-</a:t>
            </a:r>
            <a:br>
              <a:rPr lang="de-DE" sz="1500" b="1" dirty="0">
                <a:solidFill>
                  <a:prstClr val="black">
                    <a:lumMod val="50000"/>
                    <a:lumOff val="50000"/>
                  </a:prstClr>
                </a:solidFill>
                <a:latin typeface="Calibri" panose="020F0502020204030204" pitchFamily="34" charset="0"/>
              </a:rPr>
            </a:br>
            <a:r>
              <a:rPr lang="de-DE" sz="1500" b="1" dirty="0" err="1">
                <a:solidFill>
                  <a:prstClr val="black">
                    <a:lumMod val="50000"/>
                    <a:lumOff val="50000"/>
                  </a:prstClr>
                </a:solidFill>
                <a:latin typeface="Calibri" panose="020F0502020204030204" pitchFamily="34" charset="0"/>
              </a:rPr>
              <a:t>kategorien</a:t>
            </a:r>
            <a:endParaRPr lang="de-DE" sz="1500" b="1" dirty="0">
              <a:solidFill>
                <a:prstClr val="black">
                  <a:lumMod val="50000"/>
                  <a:lumOff val="50000"/>
                </a:prstClr>
              </a:solidFill>
              <a:latin typeface="Calibri" panose="020F0502020204030204" pitchFamily="34" charset="0"/>
            </a:endParaRPr>
          </a:p>
        </p:txBody>
      </p:sp>
      <p:pic>
        <p:nvPicPr>
          <p:cNvPr id="20" name="Bild 13">
            <a:extLst>
              <a:ext uri="{FF2B5EF4-FFF2-40B4-BE49-F238E27FC236}">
                <a16:creationId xmlns:a16="http://schemas.microsoft.com/office/drawing/2014/main" id="{11D74226-19ED-E48F-6451-C034171AED66}"/>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29385" y="3644782"/>
            <a:ext cx="504057" cy="504057"/>
          </a:xfrm>
          <a:prstGeom prst="rect">
            <a:avLst/>
          </a:prstGeom>
        </p:spPr>
      </p:pic>
      <p:sp>
        <p:nvSpPr>
          <p:cNvPr id="25" name="Textfeld 24">
            <a:extLst>
              <a:ext uri="{FF2B5EF4-FFF2-40B4-BE49-F238E27FC236}">
                <a16:creationId xmlns:a16="http://schemas.microsoft.com/office/drawing/2014/main" id="{A48D6D4F-7F08-8D46-8C2C-EE39ABFF0248}"/>
              </a:ext>
            </a:extLst>
          </p:cNvPr>
          <p:cNvSpPr txBox="1"/>
          <p:nvPr/>
        </p:nvSpPr>
        <p:spPr>
          <a:xfrm>
            <a:off x="5477256" y="1525887"/>
            <a:ext cx="1692000" cy="522000"/>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ctr" anchorCtr="0" forceAA="0" compatLnSpc="1">
            <a:prstTxWarp prst="textNoShape">
              <a:avLst/>
            </a:prstTxWarp>
            <a:noAutofit/>
          </a:bodyPr>
          <a:lstStyle>
            <a:defPPr>
              <a:defRPr lang="de-DE"/>
            </a:defPPr>
            <a:lvl1pPr marL="0" marR="0" lvl="0" indent="0" algn="ctr" defTabSz="914400" eaLnBrk="1" fontAlgn="auto" latinLnBrk="0" hangingPunct="1">
              <a:lnSpc>
                <a:spcPct val="100000"/>
              </a:lnSpc>
              <a:spcBef>
                <a:spcPts val="600"/>
              </a:spcBef>
              <a:spcAft>
                <a:spcPts val="0"/>
              </a:spcAft>
              <a:buClrTx/>
              <a:buSzTx/>
              <a:buFontTx/>
              <a:buNone/>
              <a:tabLst/>
              <a:defRPr kumimoji="0" sz="1400" b="0" i="0" u="none" strike="noStrike" kern="0" cap="none" spc="0" normalizeH="0" baseline="0">
                <a:ln>
                  <a:noFill/>
                </a:ln>
                <a:solidFill>
                  <a:srgbClr val="CDB987">
                    <a:lumMod val="50000"/>
                  </a:srgbClr>
                </a:solidFill>
                <a:effectLst/>
                <a:uLnTx/>
                <a:uFillTx/>
                <a:latin typeface="Calibri" charset="0"/>
                <a:ea typeface="Times New Roman" charset="0"/>
                <a:cs typeface="Times New Roman" charset="0"/>
              </a:defRPr>
            </a:lvl1pPr>
          </a:lstStyle>
          <a:p>
            <a:r>
              <a:rPr lang="de-DE" dirty="0"/>
              <a:t>Bewertungsraster</a:t>
            </a:r>
          </a:p>
        </p:txBody>
      </p:sp>
      <p:sp>
        <p:nvSpPr>
          <p:cNvPr id="45" name="Rechteck 44">
            <a:extLst>
              <a:ext uri="{FF2B5EF4-FFF2-40B4-BE49-F238E27FC236}">
                <a16:creationId xmlns:a16="http://schemas.microsoft.com/office/drawing/2014/main" id="{EE0FAD72-7990-FA47-95A5-1FF318DFDBB6}"/>
              </a:ext>
            </a:extLst>
          </p:cNvPr>
          <p:cNvSpPr/>
          <p:nvPr/>
        </p:nvSpPr>
        <p:spPr>
          <a:xfrm>
            <a:off x="6759091" y="3427190"/>
            <a:ext cx="1997445" cy="523220"/>
          </a:xfrm>
          <a:prstGeom prst="rect">
            <a:avLst/>
          </a:prstGeom>
          <a:solidFill>
            <a:schemeClr val="bg1"/>
          </a:solidFill>
          <a:ln w="25400">
            <a:solidFill>
              <a:schemeClr val="tx1">
                <a:lumMod val="50000"/>
                <a:lumOff val="50000"/>
              </a:schemeClr>
            </a:solidFill>
          </a:ln>
        </p:spPr>
        <p:txBody>
          <a:bodyPr wrap="square">
            <a:spAutoFit/>
          </a:bodyPr>
          <a:lstStyle/>
          <a:p>
            <a:pPr algn="ctr"/>
            <a:r>
              <a:rPr lang="de-DE" sz="1400" dirty="0" err="1">
                <a:latin typeface="Calibri" pitchFamily="34" charset="0"/>
                <a:cs typeface="Calibri" pitchFamily="34" charset="0"/>
              </a:rPr>
              <a:t>LüM</a:t>
            </a:r>
            <a:r>
              <a:rPr lang="de-DE" sz="1400" dirty="0">
                <a:latin typeface="Calibri" pitchFamily="34" charset="0"/>
                <a:cs typeface="Calibri" pitchFamily="34" charset="0"/>
              </a:rPr>
              <a:t> (Lernen über Medien)</a:t>
            </a:r>
          </a:p>
        </p:txBody>
      </p:sp>
      <p:sp>
        <p:nvSpPr>
          <p:cNvPr id="46" name="Rechteck 45">
            <a:extLst>
              <a:ext uri="{FF2B5EF4-FFF2-40B4-BE49-F238E27FC236}">
                <a16:creationId xmlns:a16="http://schemas.microsoft.com/office/drawing/2014/main" id="{630E55AE-EF09-BF4C-8635-5F0931B5AFC1}"/>
              </a:ext>
            </a:extLst>
          </p:cNvPr>
          <p:cNvSpPr/>
          <p:nvPr/>
        </p:nvSpPr>
        <p:spPr>
          <a:xfrm>
            <a:off x="6759091" y="4058367"/>
            <a:ext cx="1997445" cy="523220"/>
          </a:xfrm>
          <a:prstGeom prst="rect">
            <a:avLst/>
          </a:prstGeom>
          <a:solidFill>
            <a:schemeClr val="bg1"/>
          </a:solidFill>
          <a:ln w="25400">
            <a:solidFill>
              <a:schemeClr val="tx1">
                <a:lumMod val="50000"/>
                <a:lumOff val="50000"/>
              </a:schemeClr>
            </a:solidFill>
          </a:ln>
        </p:spPr>
        <p:txBody>
          <a:bodyPr wrap="square">
            <a:spAutoFit/>
          </a:bodyPr>
          <a:lstStyle/>
          <a:p>
            <a:pPr algn="ctr"/>
            <a:r>
              <a:rPr lang="de-DE" sz="1400" dirty="0" err="1">
                <a:latin typeface="Calibri" pitchFamily="34" charset="0"/>
                <a:cs typeface="Calibri" pitchFamily="34" charset="0"/>
              </a:rPr>
              <a:t>LmM</a:t>
            </a:r>
            <a:r>
              <a:rPr lang="de-DE" sz="1400" dirty="0">
                <a:latin typeface="Calibri" pitchFamily="34" charset="0"/>
                <a:cs typeface="Calibri" pitchFamily="34" charset="0"/>
              </a:rPr>
              <a:t> (Lernen mit Medien)</a:t>
            </a:r>
            <a:endParaRPr lang="de-DE" sz="1200" dirty="0">
              <a:latin typeface="Calibri" pitchFamily="34" charset="0"/>
              <a:cs typeface="Calibri" pitchFamily="34" charset="0"/>
            </a:endParaRPr>
          </a:p>
        </p:txBody>
      </p:sp>
      <p:sp>
        <p:nvSpPr>
          <p:cNvPr id="49" name="Textfeld 48">
            <a:extLst>
              <a:ext uri="{FF2B5EF4-FFF2-40B4-BE49-F238E27FC236}">
                <a16:creationId xmlns:a16="http://schemas.microsoft.com/office/drawing/2014/main" id="{978B5F65-FEE3-C541-B833-8675C242A901}"/>
              </a:ext>
            </a:extLst>
          </p:cNvPr>
          <p:cNvSpPr txBox="1"/>
          <p:nvPr/>
        </p:nvSpPr>
        <p:spPr>
          <a:xfrm>
            <a:off x="3731585" y="514753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Kognitive Aktivierung</a:t>
            </a:r>
          </a:p>
        </p:txBody>
      </p:sp>
      <p:sp>
        <p:nvSpPr>
          <p:cNvPr id="50" name="Textfeld 49">
            <a:extLst>
              <a:ext uri="{FF2B5EF4-FFF2-40B4-BE49-F238E27FC236}">
                <a16:creationId xmlns:a16="http://schemas.microsoft.com/office/drawing/2014/main" id="{BC32AB28-5E22-DF4D-9C42-1B2ECEB5654E}"/>
              </a:ext>
            </a:extLst>
          </p:cNvPr>
          <p:cNvSpPr txBox="1"/>
          <p:nvPr/>
        </p:nvSpPr>
        <p:spPr>
          <a:xfrm>
            <a:off x="1979773" y="514753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Darstellungs-wechsel</a:t>
            </a:r>
          </a:p>
        </p:txBody>
      </p:sp>
      <p:sp>
        <p:nvSpPr>
          <p:cNvPr id="52" name="Textfeld 51">
            <a:extLst>
              <a:ext uri="{FF2B5EF4-FFF2-40B4-BE49-F238E27FC236}">
                <a16:creationId xmlns:a16="http://schemas.microsoft.com/office/drawing/2014/main" id="{AC975E3D-3074-064B-90F8-77DBBCF5C315}"/>
              </a:ext>
            </a:extLst>
          </p:cNvPr>
          <p:cNvSpPr txBox="1"/>
          <p:nvPr/>
        </p:nvSpPr>
        <p:spPr>
          <a:xfrm>
            <a:off x="1979773" y="572328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Potenziale und Grenzen</a:t>
            </a:r>
          </a:p>
        </p:txBody>
      </p:sp>
      <p:sp>
        <p:nvSpPr>
          <p:cNvPr id="53" name="Textfeld 52">
            <a:extLst>
              <a:ext uri="{FF2B5EF4-FFF2-40B4-BE49-F238E27FC236}">
                <a16:creationId xmlns:a16="http://schemas.microsoft.com/office/drawing/2014/main" id="{95BC7639-95D7-4740-A9A5-0546F5A69EF9}"/>
              </a:ext>
            </a:extLst>
          </p:cNvPr>
          <p:cNvSpPr txBox="1"/>
          <p:nvPr/>
        </p:nvSpPr>
        <p:spPr>
          <a:xfrm>
            <a:off x="3731585" y="572328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Überzeugung zu digitalen Medien</a:t>
            </a:r>
          </a:p>
        </p:txBody>
      </p:sp>
    </p:spTree>
    <p:extLst>
      <p:ext uri="{BB962C8B-B14F-4D97-AF65-F5344CB8AC3E}">
        <p14:creationId xmlns:p14="http://schemas.microsoft.com/office/powerpoint/2010/main" val="6522328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34C42F98-627F-A54E-AC82-F936B771E4BF}"/>
              </a:ext>
            </a:extLst>
          </p:cNvPr>
          <p:cNvSpPr>
            <a:spLocks noGrp="1"/>
          </p:cNvSpPr>
          <p:nvPr>
            <p:ph type="title"/>
          </p:nvPr>
        </p:nvSpPr>
        <p:spPr/>
        <p:txBody>
          <a:bodyPr>
            <a:normAutofit/>
          </a:bodyPr>
          <a:lstStyle/>
          <a:p>
            <a:r>
              <a:rPr lang="de-DE" dirty="0"/>
              <a:t>Mögliche Zeitstruktur für eine dreistündige Veranstaltung</a:t>
            </a:r>
          </a:p>
        </p:txBody>
      </p:sp>
      <p:graphicFrame>
        <p:nvGraphicFramePr>
          <p:cNvPr id="15" name="Tabelle 14">
            <a:extLst>
              <a:ext uri="{FF2B5EF4-FFF2-40B4-BE49-F238E27FC236}">
                <a16:creationId xmlns:a16="http://schemas.microsoft.com/office/drawing/2014/main" id="{4E7FBDF2-FF78-6562-52EC-371C45A4B4D0}"/>
              </a:ext>
            </a:extLst>
          </p:cNvPr>
          <p:cNvGraphicFramePr>
            <a:graphicFrameLocks noGrp="1"/>
          </p:cNvGraphicFramePr>
          <p:nvPr>
            <p:extLst>
              <p:ext uri="{D42A27DB-BD31-4B8C-83A1-F6EECF244321}">
                <p14:modId xmlns:p14="http://schemas.microsoft.com/office/powerpoint/2010/main" val="1699640320"/>
              </p:ext>
            </p:extLst>
          </p:nvPr>
        </p:nvGraphicFramePr>
        <p:xfrm>
          <a:off x="323528" y="905764"/>
          <a:ext cx="8352927" cy="5568226"/>
        </p:xfrm>
        <a:graphic>
          <a:graphicData uri="http://schemas.openxmlformats.org/drawingml/2006/table">
            <a:tbl>
              <a:tblPr/>
              <a:tblGrid>
                <a:gridCol w="795647">
                  <a:extLst>
                    <a:ext uri="{9D8B030D-6E8A-4147-A177-3AD203B41FA5}">
                      <a16:colId xmlns:a16="http://schemas.microsoft.com/office/drawing/2014/main" val="399101589"/>
                    </a:ext>
                  </a:extLst>
                </a:gridCol>
                <a:gridCol w="4748969">
                  <a:extLst>
                    <a:ext uri="{9D8B030D-6E8A-4147-A177-3AD203B41FA5}">
                      <a16:colId xmlns:a16="http://schemas.microsoft.com/office/drawing/2014/main" val="4005472260"/>
                    </a:ext>
                  </a:extLst>
                </a:gridCol>
                <a:gridCol w="907751">
                  <a:extLst>
                    <a:ext uri="{9D8B030D-6E8A-4147-A177-3AD203B41FA5}">
                      <a16:colId xmlns:a16="http://schemas.microsoft.com/office/drawing/2014/main" val="3999469637"/>
                    </a:ext>
                  </a:extLst>
                </a:gridCol>
                <a:gridCol w="1900560">
                  <a:extLst>
                    <a:ext uri="{9D8B030D-6E8A-4147-A177-3AD203B41FA5}">
                      <a16:colId xmlns:a16="http://schemas.microsoft.com/office/drawing/2014/main" val="4226339261"/>
                    </a:ext>
                  </a:extLst>
                </a:gridCol>
              </a:tblGrid>
              <a:tr h="169906">
                <a:tc>
                  <a:txBody>
                    <a:bodyPr/>
                    <a:lstStyle/>
                    <a:p>
                      <a:pPr>
                        <a:lnSpc>
                          <a:spcPts val="1200"/>
                        </a:lnSpc>
                      </a:pPr>
                      <a:r>
                        <a:rPr lang="de-DE" sz="1200" b="1">
                          <a:effectLst/>
                          <a:latin typeface="Calibri" panose="020F0502020204030204" pitchFamily="34" charset="0"/>
                          <a:ea typeface="MS PGothic" panose="020B0600070205080204" pitchFamily="34" charset="-128"/>
                          <a:cs typeface="Times New Roman" panose="02020603050405020304" pitchFamily="18" charset="0"/>
                        </a:rPr>
                        <a:t>Zeit</a:t>
                      </a:r>
                    </a:p>
                  </a:txBody>
                  <a:tcPr marL="108000" marR="108000" marT="3600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effectLst/>
                          <a:latin typeface="Calibri" panose="020F0502020204030204" pitchFamily="34" charset="0"/>
                          <a:ea typeface="MS PGothic" panose="020B0600070205080204" pitchFamily="34" charset="-128"/>
                          <a:cs typeface="Times New Roman" panose="02020603050405020304" pitchFamily="18" charset="0"/>
                        </a:rPr>
                        <a:t>Phase / Aktivität</a:t>
                      </a:r>
                    </a:p>
                  </a:txBody>
                  <a:tcPr marL="108000" marR="108000" marT="3600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dirty="0">
                          <a:effectLst/>
                          <a:latin typeface="Calibri" panose="020F0502020204030204" pitchFamily="34" charset="0"/>
                          <a:ea typeface="MS PGothic" panose="020B0600070205080204" pitchFamily="34" charset="-128"/>
                          <a:cs typeface="Times New Roman" panose="02020603050405020304" pitchFamily="18" charset="0"/>
                        </a:rPr>
                        <a:t>Sozialform</a:t>
                      </a:r>
                    </a:p>
                  </a:txBody>
                  <a:tcPr marL="108000" marR="108000" marT="3600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dirty="0">
                          <a:effectLst/>
                          <a:latin typeface="Calibri" panose="020F0502020204030204" pitchFamily="34" charset="0"/>
                          <a:ea typeface="MS PGothic" panose="020B0600070205080204" pitchFamily="34" charset="-128"/>
                          <a:cs typeface="Times New Roman" panose="02020603050405020304" pitchFamily="18" charset="0"/>
                        </a:rPr>
                        <a:t>Material / Medien</a:t>
                      </a: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96557351"/>
                  </a:ext>
                </a:extLst>
              </a:tr>
              <a:tr h="672505">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5'</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A	Einstieg</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Begrüßung</a:t>
                      </a: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Formalia (Anwesenheitsliste)</a:t>
                      </a:r>
                    </a:p>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PL</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Abschnitt A</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79990299"/>
                  </a:ext>
                </a:extLst>
              </a:tr>
              <a:tr h="840038">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40'</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B	Gestaltungsmittel</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Teilnehmenden erarbeiten sich verschiedene Produktionsverfahren für Lernvideos</a:t>
                      </a: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Ergebnisse werden im Plenum gesammelt</a:t>
                      </a:r>
                    </a:p>
                    <a:p>
                      <a:pPr>
                        <a:lnSpc>
                          <a:spcPts val="1200"/>
                        </a:lnSpc>
                      </a:pPr>
                      <a:r>
                        <a:rPr lang="de-DE" sz="1200" b="1"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GA/PL</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im Abschnitt B</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Arbeitsblatt „Lernvideos produzieren“ Abschnitt „Beispielvideos“</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48169616"/>
                  </a:ext>
                </a:extLst>
              </a:tr>
              <a:tr h="840038">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20'</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	Produktionsverfahren</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Teilnehmenden erarbeiten sich verschiedene Produktionsverfahren für Lernvideos</a:t>
                      </a: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p>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GA/PL</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im Abschnitt C</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Arbeitsblatt „Lernvideos produzieren“ Abschnitt „Einfache Produktionsmethoden“</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20619754"/>
                  </a:ext>
                </a:extLst>
              </a:tr>
              <a:tr h="672505">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60'</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	Lernvideoproduktion</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Teilnehmenden produzieren selbstständig Lernvideos anhand eines festen Produktionsplans</a:t>
                      </a:r>
                    </a:p>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GA</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im Abschnitt D</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48560919"/>
                  </a:ext>
                </a:extLst>
              </a:tr>
              <a:tr h="672505">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20'</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E	Vorstellen der Ergebnisse</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fertig produzierten Videos der Teilnehmenden werden gezeigt und wertgeschätzt</a:t>
                      </a:r>
                    </a:p>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PL</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im Abschnitt E</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27159328"/>
                  </a:ext>
                </a:extLst>
              </a:tr>
              <a:tr h="840038">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20'</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	Methodische Hinweise</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Teilnehmenden reflektieren die Möglichkeiten und Schwierigkeiten der Videoproduktion und entwickeln Ideen für den Transfer in die eigene Praxis</a:t>
                      </a: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PL</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im Abschnitt F</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34630165"/>
                  </a:ext>
                </a:extLst>
              </a:tr>
              <a:tr h="840038">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15'</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G	Reflexion und Ausblick</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Teilnehmenden reflektieren die Möglichkeiten und Schwierigkeiten der Videoproduktion und entwickeln Ideen für den Transfer in die eigene Praxis</a:t>
                      </a:r>
                    </a:p>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GA/PL</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im Abschnitt G</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18937790"/>
                  </a:ext>
                </a:extLst>
              </a:tr>
            </a:tbl>
          </a:graphicData>
        </a:graphic>
      </p:graphicFrame>
      <p:sp>
        <p:nvSpPr>
          <p:cNvPr id="4" name="Textfeld 3">
            <a:extLst>
              <a:ext uri="{FF2B5EF4-FFF2-40B4-BE49-F238E27FC236}">
                <a16:creationId xmlns:a16="http://schemas.microsoft.com/office/drawing/2014/main" id="{F30777CB-CA27-624E-861D-F3B1452D96B4}"/>
              </a:ext>
            </a:extLst>
          </p:cNvPr>
          <p:cNvSpPr txBox="1"/>
          <p:nvPr/>
        </p:nvSpPr>
        <p:spPr>
          <a:xfrm>
            <a:off x="-251538" y="2605302"/>
            <a:ext cx="9647075" cy="792088"/>
          </a:xfrm>
          <a:prstGeom prst="rect">
            <a:avLst/>
          </a:prstGeom>
          <a:solidFill>
            <a:srgbClr val="A6A6A6">
              <a:alpha val="25098"/>
            </a:srgbClr>
          </a:solidFill>
        </p:spPr>
        <p:txBody>
          <a:bodyPr wrap="square" rtlCol="0">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spTree>
    <p:extLst>
      <p:ext uri="{BB962C8B-B14F-4D97-AF65-F5344CB8AC3E}">
        <p14:creationId xmlns:p14="http://schemas.microsoft.com/office/powerpoint/2010/main" val="2452561078"/>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hteck 14">
            <a:extLst>
              <a:ext uri="{FF2B5EF4-FFF2-40B4-BE49-F238E27FC236}">
                <a16:creationId xmlns:a16="http://schemas.microsoft.com/office/drawing/2014/main" id="{34A42D18-EDE2-3043-BC23-EA4C83789EF9}"/>
              </a:ext>
            </a:extLst>
          </p:cNvPr>
          <p:cNvSpPr/>
          <p:nvPr/>
        </p:nvSpPr>
        <p:spPr bwMode="auto">
          <a:xfrm>
            <a:off x="-972616" y="2204864"/>
            <a:ext cx="9785312" cy="576064"/>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11" name="Rechteck 10"/>
          <p:cNvSpPr/>
          <p:nvPr/>
        </p:nvSpPr>
        <p:spPr bwMode="auto">
          <a:xfrm>
            <a:off x="-197796" y="1116000"/>
            <a:ext cx="899592" cy="5913400"/>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9" name="Inhaltsplatzhalter 8"/>
          <p:cNvSpPr>
            <a:spLocks noGrp="1"/>
          </p:cNvSpPr>
          <p:nvPr>
            <p:ph type="body" sz="quarter" idx="10"/>
          </p:nvPr>
        </p:nvSpPr>
        <p:spPr/>
        <p:txBody>
          <a:bodyPr/>
          <a:lstStyle/>
          <a:p>
            <a:pPr marL="514350" indent="-514350">
              <a:buClr>
                <a:srgbClr val="327A86"/>
              </a:buClr>
              <a:buAutoNum type="arabicPeriod"/>
            </a:pPr>
            <a:r>
              <a:rPr lang="de-DE" sz="2400" dirty="0"/>
              <a:t>Einstieg</a:t>
            </a:r>
          </a:p>
          <a:p>
            <a:pPr marL="514350" indent="-514350">
              <a:buClr>
                <a:srgbClr val="327A86"/>
              </a:buClr>
              <a:buAutoNum type="arabicPeriod"/>
            </a:pPr>
            <a:r>
              <a:rPr lang="de-DE" sz="2400" dirty="0"/>
              <a:t>Gestaltungsmittel</a:t>
            </a:r>
          </a:p>
          <a:p>
            <a:pPr marL="514350" indent="-514350">
              <a:buClr>
                <a:srgbClr val="327A86"/>
              </a:buClr>
              <a:buFont typeface="Arial" panose="020B0604020202020204" pitchFamily="34" charset="0"/>
              <a:buAutoNum type="arabicPeriod"/>
            </a:pPr>
            <a:r>
              <a:rPr lang="de-DE" sz="2400" dirty="0"/>
              <a:t>Produktionsverfahren</a:t>
            </a:r>
          </a:p>
          <a:p>
            <a:pPr marL="514350" indent="-514350">
              <a:buClr>
                <a:srgbClr val="327A86"/>
              </a:buClr>
              <a:buFont typeface="Arial" panose="020B0604020202020204" pitchFamily="34" charset="0"/>
              <a:buAutoNum type="arabicPeriod"/>
            </a:pPr>
            <a:r>
              <a:rPr lang="de-DE" sz="2400" dirty="0">
                <a:latin typeface="Calibri" panose="020F0502020204030204" pitchFamily="34" charset="0"/>
                <a:cs typeface="Calibri" panose="020F0502020204030204" pitchFamily="34" charset="0"/>
              </a:rPr>
              <a:t>Lernvideoproduktion</a:t>
            </a:r>
          </a:p>
          <a:p>
            <a:pPr marL="514350" indent="-514350">
              <a:buClr>
                <a:srgbClr val="327A86"/>
              </a:buClr>
              <a:buAutoNum type="arabicPeriod"/>
            </a:pPr>
            <a:r>
              <a:rPr lang="de-DE" sz="2400" dirty="0">
                <a:latin typeface="Calibri" panose="020F0502020204030204" pitchFamily="34" charset="0"/>
                <a:cs typeface="Calibri" panose="020F0502020204030204" pitchFamily="34" charset="0"/>
              </a:rPr>
              <a:t>Vorstellen der Ergebnisse</a:t>
            </a:r>
          </a:p>
          <a:p>
            <a:pPr marL="514350" indent="-514350">
              <a:buClr>
                <a:srgbClr val="327A86"/>
              </a:buClr>
              <a:buAutoNum type="arabicPeriod"/>
            </a:pPr>
            <a:r>
              <a:rPr lang="de-DE" sz="2400" dirty="0">
                <a:latin typeface="Calibri" panose="020F0502020204030204" pitchFamily="34" charset="0"/>
                <a:cs typeface="Calibri" panose="020F0502020204030204" pitchFamily="34" charset="0"/>
              </a:rPr>
              <a:t>Methodische Hinweise</a:t>
            </a:r>
          </a:p>
          <a:p>
            <a:pPr marL="514350" indent="-514350">
              <a:buClr>
                <a:srgbClr val="327A86"/>
              </a:buClr>
              <a:buAutoNum type="arabicPeriod"/>
            </a:pPr>
            <a:r>
              <a:rPr lang="de-DE" sz="2400" dirty="0">
                <a:latin typeface="Calibri" panose="020F0502020204030204" pitchFamily="34" charset="0"/>
                <a:cs typeface="Calibri" panose="020F0502020204030204" pitchFamily="34" charset="0"/>
              </a:rPr>
              <a:t>Reflexion und Ausblick</a:t>
            </a:r>
            <a:endParaRPr lang="de-DE" sz="2500" dirty="0"/>
          </a:p>
        </p:txBody>
      </p:sp>
      <p:sp>
        <p:nvSpPr>
          <p:cNvPr id="13" name="Textfeld 12"/>
          <p:cNvSpPr txBox="1"/>
          <p:nvPr/>
        </p:nvSpPr>
        <p:spPr>
          <a:xfrm>
            <a:off x="6957391" y="132522"/>
            <a:ext cx="184731" cy="400110"/>
          </a:xfrm>
          <a:prstGeom prst="rect">
            <a:avLst/>
          </a:prstGeom>
          <a:noFill/>
        </p:spPr>
        <p:txBody>
          <a:bodyPr wrap="none" rtlCol="0">
            <a:spAutoFit/>
          </a:bodyPr>
          <a:lstStyle/>
          <a:p>
            <a:endParaRPr lang="de-DE" sz="2000" dirty="0">
              <a:latin typeface="Calibri" panose="020F0502020204030204" pitchFamily="34" charset="0"/>
            </a:endParaRPr>
          </a:p>
        </p:txBody>
      </p:sp>
      <p:sp>
        <p:nvSpPr>
          <p:cNvPr id="14" name="Textfeld 13"/>
          <p:cNvSpPr txBox="1"/>
          <p:nvPr/>
        </p:nvSpPr>
        <p:spPr>
          <a:xfrm>
            <a:off x="8812696" y="92765"/>
            <a:ext cx="184731" cy="400110"/>
          </a:xfrm>
          <a:prstGeom prst="rect">
            <a:avLst/>
          </a:prstGeom>
          <a:noFill/>
        </p:spPr>
        <p:txBody>
          <a:bodyPr wrap="none" rtlCol="0">
            <a:spAutoFit/>
          </a:bodyPr>
          <a:lstStyle/>
          <a:p>
            <a:endParaRPr lang="de-DE" sz="2000" dirty="0">
              <a:latin typeface="Calibri" panose="020F0502020204030204" pitchFamily="34" charset="0"/>
            </a:endParaRPr>
          </a:p>
        </p:txBody>
      </p:sp>
    </p:spTree>
    <p:extLst>
      <p:ext uri="{BB962C8B-B14F-4D97-AF65-F5344CB8AC3E}">
        <p14:creationId xmlns:p14="http://schemas.microsoft.com/office/powerpoint/2010/main" val="20434652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Bildplatzhalter 9">
            <a:extLst>
              <a:ext uri="{FF2B5EF4-FFF2-40B4-BE49-F238E27FC236}">
                <a16:creationId xmlns:a16="http://schemas.microsoft.com/office/drawing/2014/main" id="{737E7080-3652-A067-8AE6-3717729936DA}"/>
              </a:ext>
            </a:extLst>
          </p:cNvPr>
          <p:cNvPicPr>
            <a:picLocks noGrp="1" noChangeAspect="1"/>
          </p:cNvPicPr>
          <p:nvPr>
            <p:ph type="pic" sz="quarter" idx="10"/>
          </p:nvPr>
        </p:nvPicPr>
        <p:blipFill rotWithShape="1">
          <a:blip r:embed="rId2"/>
          <a:srcRect t="13598" b="13598"/>
          <a:stretch/>
        </p:blipFill>
        <p:spPr>
          <a:prstGeom prst="rect">
            <a:avLst/>
          </a:prstGeom>
        </p:spPr>
      </p:pic>
      <p:sp>
        <p:nvSpPr>
          <p:cNvPr id="10" name="Textplatzhalter 5">
            <a:extLst>
              <a:ext uri="{FF2B5EF4-FFF2-40B4-BE49-F238E27FC236}">
                <a16:creationId xmlns:a16="http://schemas.microsoft.com/office/drawing/2014/main" id="{0FB6CED5-CAC1-7A50-D4B3-5B7522A8E76D}"/>
              </a:ext>
            </a:extLst>
          </p:cNvPr>
          <p:cNvSpPr>
            <a:spLocks noGrp="1"/>
          </p:cNvSpPr>
          <p:nvPr>
            <p:ph type="body" sz="quarter" idx="11"/>
          </p:nvPr>
        </p:nvSpPr>
        <p:spPr/>
        <p:txBody>
          <a:bodyPr/>
          <a:lstStyle/>
          <a:p>
            <a:r>
              <a:rPr lang="de-DE" dirty="0"/>
              <a:t>Digitale Medien zur kognitiven Aktivierung im Mathematikunterricht (</a:t>
            </a:r>
            <a:r>
              <a:rPr lang="de-DE" dirty="0" err="1"/>
              <a:t>DigMA</a:t>
            </a:r>
            <a:r>
              <a:rPr lang="de-DE" dirty="0"/>
              <a:t>) </a:t>
            </a:r>
          </a:p>
        </p:txBody>
      </p:sp>
      <p:sp>
        <p:nvSpPr>
          <p:cNvPr id="7" name="Textplatzhalter 6">
            <a:extLst>
              <a:ext uri="{FF2B5EF4-FFF2-40B4-BE49-F238E27FC236}">
                <a16:creationId xmlns:a16="http://schemas.microsoft.com/office/drawing/2014/main" id="{ACA87CCF-56B6-FA33-2094-D8B11973EDBD}"/>
              </a:ext>
            </a:extLst>
          </p:cNvPr>
          <p:cNvSpPr>
            <a:spLocks noGrp="1"/>
          </p:cNvSpPr>
          <p:nvPr>
            <p:ph type="body" sz="quarter" idx="12"/>
          </p:nvPr>
        </p:nvSpPr>
        <p:spPr/>
        <p:txBody>
          <a:bodyPr/>
          <a:lstStyle/>
          <a:p>
            <a:r>
              <a:rPr lang="de-DE" dirty="0"/>
              <a:t>Baustein 5 | Lernvideos produzieren </a:t>
            </a:r>
            <a:r>
              <a:rPr lang="de-DE" b="0" dirty="0"/>
              <a:t>(Präsenztermin)</a:t>
            </a:r>
          </a:p>
        </p:txBody>
      </p:sp>
      <p:sp>
        <p:nvSpPr>
          <p:cNvPr id="8" name="Textplatzhalter 7">
            <a:extLst>
              <a:ext uri="{FF2B5EF4-FFF2-40B4-BE49-F238E27FC236}">
                <a16:creationId xmlns:a16="http://schemas.microsoft.com/office/drawing/2014/main" id="{BE9F192E-3E64-196B-F9C9-C69DEAA0B11C}"/>
              </a:ext>
            </a:extLst>
          </p:cNvPr>
          <p:cNvSpPr>
            <a:spLocks noGrp="1"/>
          </p:cNvSpPr>
          <p:nvPr>
            <p:ph type="body" sz="quarter" idx="13"/>
          </p:nvPr>
        </p:nvSpPr>
        <p:spPr/>
        <p:txBody>
          <a:bodyPr/>
          <a:lstStyle/>
          <a:p>
            <a:r>
              <a:rPr lang="de-DE" sz="1800" b="0" dirty="0"/>
              <a:t>Maike </a:t>
            </a:r>
            <a:r>
              <a:rPr lang="de-DE" sz="1800" b="0" dirty="0" err="1"/>
              <a:t>Abshagen</a:t>
            </a:r>
            <a:r>
              <a:rPr lang="de-DE" sz="1800" b="0" dirty="0"/>
              <a:t>, Jens Lindström</a:t>
            </a:r>
          </a:p>
          <a:p>
            <a:endParaRPr lang="de-DE" dirty="0"/>
          </a:p>
        </p:txBody>
      </p:sp>
      <p:grpSp>
        <p:nvGrpSpPr>
          <p:cNvPr id="11" name="Gruppieren 10">
            <a:extLst>
              <a:ext uri="{FF2B5EF4-FFF2-40B4-BE49-F238E27FC236}">
                <a16:creationId xmlns:a16="http://schemas.microsoft.com/office/drawing/2014/main" id="{EED603AB-61A2-BF97-AB0A-C15164DF21C8}"/>
              </a:ext>
            </a:extLst>
          </p:cNvPr>
          <p:cNvGrpSpPr/>
          <p:nvPr/>
        </p:nvGrpSpPr>
        <p:grpSpPr>
          <a:xfrm>
            <a:off x="7092280" y="4641683"/>
            <a:ext cx="1921814" cy="1748665"/>
            <a:chOff x="7092280" y="4641683"/>
            <a:chExt cx="1921814" cy="1748665"/>
          </a:xfrm>
        </p:grpSpPr>
        <p:sp>
          <p:nvSpPr>
            <p:cNvPr id="12" name="Textfeld 11">
              <a:extLst>
                <a:ext uri="{FF2B5EF4-FFF2-40B4-BE49-F238E27FC236}">
                  <a16:creationId xmlns:a16="http://schemas.microsoft.com/office/drawing/2014/main" id="{A7A4E0AB-2294-DCD7-FAB1-0F88685792F8}"/>
                </a:ext>
              </a:extLst>
            </p:cNvPr>
            <p:cNvSpPr txBox="1"/>
            <p:nvPr/>
          </p:nvSpPr>
          <p:spPr>
            <a:xfrm>
              <a:off x="7092280" y="4641683"/>
              <a:ext cx="1098849" cy="223138"/>
            </a:xfrm>
            <a:prstGeom prst="rect">
              <a:avLst/>
            </a:prstGeom>
            <a:noFill/>
          </p:spPr>
          <p:txBody>
            <a:bodyPr wrap="square" rtlCol="0">
              <a:spAutoFit/>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de-DE" sz="85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rPr>
                <a:t>In Kooperation mit</a:t>
              </a:r>
            </a:p>
          </p:txBody>
        </p:sp>
        <p:sp>
          <p:nvSpPr>
            <p:cNvPr id="13" name="Textfeld 12">
              <a:extLst>
                <a:ext uri="{FF2B5EF4-FFF2-40B4-BE49-F238E27FC236}">
                  <a16:creationId xmlns:a16="http://schemas.microsoft.com/office/drawing/2014/main" id="{1EAD6A82-99C1-7463-6C7D-2E069106880F}"/>
                </a:ext>
              </a:extLst>
            </p:cNvPr>
            <p:cNvSpPr txBox="1"/>
            <p:nvPr/>
          </p:nvSpPr>
          <p:spPr>
            <a:xfrm>
              <a:off x="7178398" y="5251575"/>
              <a:ext cx="1835696" cy="113877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800" b="1" i="0" u="none" strike="noStrike" kern="1200" cap="none" spc="0" normalizeH="0" baseline="0" noProof="0" dirty="0">
                  <a:ln>
                    <a:noFill/>
                  </a:ln>
                  <a:solidFill>
                    <a:prstClr val="black"/>
                  </a:solidFill>
                  <a:effectLst/>
                  <a:uLnTx/>
                  <a:uFillTx/>
                  <a:latin typeface="Arial" charset="0"/>
                  <a:ea typeface="ＭＳ Ｐゴシック" charset="-128"/>
                </a:rPr>
                <a:t>Institut für Qualitätsentwicklung an Schulen</a:t>
              </a:r>
              <a:r>
                <a:rPr kumimoji="0" lang="de-DE" sz="800" b="0" i="0" u="none" strike="noStrike" kern="1200" cap="none" spc="0" normalizeH="0" baseline="0" noProof="0" dirty="0">
                  <a:ln>
                    <a:noFill/>
                  </a:ln>
                  <a:solidFill>
                    <a:prstClr val="black"/>
                  </a:solidFill>
                  <a:effectLst/>
                  <a:uLnTx/>
                  <a:uFillTx/>
                  <a:latin typeface="Arial" charset="0"/>
                  <a:ea typeface="ＭＳ Ｐゴシック" charset="-128"/>
                </a:rPr>
                <a:t>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800" b="1" i="0" u="none" strike="noStrike" kern="1200" cap="none" spc="0" normalizeH="0" baseline="0" noProof="0" dirty="0">
                  <a:ln>
                    <a:noFill/>
                  </a:ln>
                  <a:solidFill>
                    <a:prstClr val="black"/>
                  </a:solidFill>
                  <a:effectLst/>
                  <a:uLnTx/>
                  <a:uFillTx/>
                  <a:latin typeface="Arial" charset="0"/>
                  <a:ea typeface="ＭＳ Ｐゴシック" charset="-128"/>
                </a:rPr>
                <a:t>Schleswig-Holstein</a:t>
              </a:r>
              <a:r>
                <a:rPr kumimoji="0" lang="de-DE" sz="800" b="0" i="0" u="none" strike="noStrike" kern="1200" cap="none" spc="0" normalizeH="0" baseline="0" noProof="0" dirty="0">
                  <a:ln>
                    <a:noFill/>
                  </a:ln>
                  <a:solidFill>
                    <a:prstClr val="black"/>
                  </a:solidFill>
                  <a:effectLst/>
                  <a:uLnTx/>
                  <a:uFillTx/>
                  <a:latin typeface="Arial" charset="0"/>
                  <a:ea typeface="ＭＳ Ｐゴシック" charset="-128"/>
                </a:rPr>
                <a:t> (IQSH)</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800" b="0" i="0" u="none" strike="noStrike" kern="1200" cap="none" spc="0" normalizeH="0" baseline="0" noProof="0" dirty="0">
                  <a:ln>
                    <a:noFill/>
                  </a:ln>
                  <a:solidFill>
                    <a:prstClr val="black"/>
                  </a:solidFill>
                  <a:effectLst/>
                  <a:uLnTx/>
                  <a:uFillTx/>
                  <a:latin typeface="Arial" charset="0"/>
                  <a:ea typeface="ＭＳ Ｐゴシック" charset="-128"/>
                </a:rPr>
                <a:t>des Ministeriums für Bildung, Wissenschaft und Kultur</a:t>
              </a:r>
              <a:br>
                <a:rPr kumimoji="0" lang="de-DE" sz="800" b="0" i="0" u="none" strike="noStrike" kern="1200" cap="none" spc="0" normalizeH="0" baseline="0" noProof="0" dirty="0">
                  <a:ln>
                    <a:noFill/>
                  </a:ln>
                  <a:solidFill>
                    <a:prstClr val="black"/>
                  </a:solidFill>
                  <a:effectLst/>
                  <a:uLnTx/>
                  <a:uFillTx/>
                  <a:latin typeface="Arial" charset="0"/>
                  <a:ea typeface="ＭＳ Ｐゴシック" charset="-128"/>
                </a:rPr>
              </a:br>
              <a:r>
                <a:rPr kumimoji="0" lang="de-DE" sz="800" b="0" i="0" u="none" strike="noStrike" kern="1200" cap="none" spc="0" normalizeH="0" baseline="0" noProof="0" dirty="0">
                  <a:ln>
                    <a:noFill/>
                  </a:ln>
                  <a:solidFill>
                    <a:prstClr val="black"/>
                  </a:solidFill>
                  <a:effectLst/>
                  <a:uLnTx/>
                  <a:uFillTx/>
                  <a:latin typeface="Arial" charset="0"/>
                  <a:ea typeface="ＭＳ Ｐゴシック" charset="-128"/>
                </a:rPr>
                <a:t>des Landes Schleswig-Holstein</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pic>
          <p:nvPicPr>
            <p:cNvPr id="14" name="Grafik 13">
              <a:extLst>
                <a:ext uri="{FF2B5EF4-FFF2-40B4-BE49-F238E27FC236}">
                  <a16:creationId xmlns:a16="http://schemas.microsoft.com/office/drawing/2014/main" id="{7D8F716B-CFE4-3AFF-BDDE-CC2B29864AE6}"/>
                </a:ext>
              </a:extLst>
            </p:cNvPr>
            <p:cNvPicPr/>
            <p:nvPr/>
          </p:nvPicPr>
          <p:blipFill>
            <a:blip r:embed="rId3" cstate="email">
              <a:extLst>
                <a:ext uri="{28A0092B-C50C-407E-A947-70E740481C1C}">
                  <a14:useLocalDpi xmlns:a14="http://schemas.microsoft.com/office/drawing/2010/main" val="0"/>
                </a:ext>
              </a:extLst>
            </a:blip>
            <a:stretch>
              <a:fillRect/>
            </a:stretch>
          </p:blipFill>
          <p:spPr>
            <a:xfrm>
              <a:off x="7272809" y="4882407"/>
              <a:ext cx="985709" cy="369168"/>
            </a:xfrm>
            <a:prstGeom prst="rect">
              <a:avLst/>
            </a:prstGeom>
          </p:spPr>
        </p:pic>
      </p:grpSp>
    </p:spTree>
    <p:extLst>
      <p:ext uri="{BB962C8B-B14F-4D97-AF65-F5344CB8AC3E}">
        <p14:creationId xmlns:p14="http://schemas.microsoft.com/office/powerpoint/2010/main" val="3962855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id="{68566719-E99D-BC8D-C42E-02565C8B5DFC}"/>
              </a:ext>
            </a:extLst>
          </p:cNvPr>
          <p:cNvSpPr/>
          <p:nvPr/>
        </p:nvSpPr>
        <p:spPr bwMode="auto">
          <a:xfrm>
            <a:off x="-684584" y="908447"/>
            <a:ext cx="9576583" cy="2736577"/>
          </a:xfrm>
          <a:prstGeom prst="rect">
            <a:avLst/>
          </a:prstGeom>
          <a:solidFill>
            <a:schemeClr val="accent1">
              <a:alpha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solidFill>
                <a:schemeClr val="accent2"/>
              </a:solidFill>
              <a:latin typeface="Calibri" panose="020F0502020204030204" pitchFamily="34" charset="0"/>
            </a:endParaRPr>
          </a:p>
        </p:txBody>
      </p:sp>
      <p:sp>
        <p:nvSpPr>
          <p:cNvPr id="3" name="Inhaltsplatzhalter 2">
            <a:extLst>
              <a:ext uri="{FF2B5EF4-FFF2-40B4-BE49-F238E27FC236}">
                <a16:creationId xmlns:a16="http://schemas.microsoft.com/office/drawing/2014/main" id="{D3381D16-7B46-4605-B4A0-F39C545DA20A}"/>
              </a:ext>
            </a:extLst>
          </p:cNvPr>
          <p:cNvSpPr>
            <a:spLocks noGrp="1"/>
          </p:cNvSpPr>
          <p:nvPr>
            <p:ph idx="1"/>
          </p:nvPr>
        </p:nvSpPr>
        <p:spPr>
          <a:xfrm>
            <a:off x="1115616" y="1052735"/>
            <a:ext cx="7560840" cy="5427263"/>
          </a:xfrm>
        </p:spPr>
        <p:txBody>
          <a:bodyPr>
            <a:normAutofit/>
          </a:bodyPr>
          <a:lstStyle/>
          <a:p>
            <a:pPr marL="0" indent="0">
              <a:buNone/>
            </a:pPr>
            <a:r>
              <a:rPr lang="de-DE" sz="1800" b="1" dirty="0"/>
              <a:t>Arbeitsauftrag </a:t>
            </a:r>
            <a:r>
              <a:rPr lang="de-DE" sz="1800" dirty="0"/>
              <a:t>(10min):</a:t>
            </a:r>
          </a:p>
          <a:p>
            <a:pPr marL="342900">
              <a:buFont typeface="Wingdings" panose="05000000000000000000" pitchFamily="2" charset="2"/>
              <a:buChar char="§"/>
            </a:pPr>
            <a:r>
              <a:rPr lang="de-DE" dirty="0"/>
              <a:t>Gehen Sie zu zweit oder zu dritt zusammen. </a:t>
            </a:r>
          </a:p>
          <a:p>
            <a:pPr marL="342900">
              <a:buFont typeface="Wingdings" panose="05000000000000000000" pitchFamily="2" charset="2"/>
              <a:buChar char="§"/>
            </a:pPr>
            <a:r>
              <a:rPr lang="de-DE" dirty="0"/>
              <a:t>Betrachten Sie gemeinsam die beiden Videos zur Videoproduktion.</a:t>
            </a:r>
            <a:br>
              <a:rPr lang="de-DE" dirty="0"/>
            </a:br>
            <a:r>
              <a:rPr lang="de-DE" i="1" dirty="0"/>
              <a:t>Arbeitsblatt „Lernvideos produzieren“ Abschnitt „Einfache Produktionsmethoden“ </a:t>
            </a:r>
            <a:endParaRPr lang="de-DE" dirty="0"/>
          </a:p>
          <a:p>
            <a:pPr marL="342900">
              <a:buFont typeface="Wingdings" panose="05000000000000000000" pitchFamily="2" charset="2"/>
              <a:buChar char="§"/>
            </a:pPr>
            <a:r>
              <a:rPr lang="de-DE" dirty="0"/>
              <a:t>Diskutieren Sie zu den verschiedenen Produktionsverfahren Vor- und Nachteile.</a:t>
            </a:r>
          </a:p>
          <a:p>
            <a:pPr lvl="1"/>
            <a:endParaRPr lang="de-DE" sz="1600" dirty="0"/>
          </a:p>
          <a:p>
            <a:pPr marL="457200" lvl="1" indent="0">
              <a:buNone/>
            </a:pPr>
            <a:endParaRPr lang="de-DE" sz="1600" dirty="0"/>
          </a:p>
          <a:p>
            <a:pPr lvl="1"/>
            <a:endParaRPr lang="de-DE" sz="1700" dirty="0"/>
          </a:p>
          <a:p>
            <a:pPr marL="457200" lvl="1" indent="0">
              <a:buNone/>
            </a:pPr>
            <a:endParaRPr lang="de-DE" sz="1700" dirty="0"/>
          </a:p>
          <a:p>
            <a:pPr marL="0" indent="0">
              <a:buNone/>
            </a:pPr>
            <a:endParaRPr lang="de-DE" sz="1800" dirty="0"/>
          </a:p>
          <a:p>
            <a:pPr marL="686700" lvl="1"/>
            <a:endParaRPr lang="de-DE" sz="1600" dirty="0"/>
          </a:p>
          <a:p>
            <a:pPr marL="342900"/>
            <a:endParaRPr lang="de-DE" sz="1800" dirty="0"/>
          </a:p>
          <a:p>
            <a:pPr marL="342900"/>
            <a:endParaRPr lang="de-DE" sz="1800" dirty="0"/>
          </a:p>
          <a:p>
            <a:pPr marL="342900"/>
            <a:endParaRPr lang="de-DE" sz="1800" dirty="0"/>
          </a:p>
          <a:p>
            <a:pPr marL="342900">
              <a:buFont typeface="Wingdings" panose="05000000000000000000" pitchFamily="2" charset="2"/>
              <a:buChar char="§"/>
            </a:pPr>
            <a:endParaRPr lang="de-DE" sz="1600" b="1" dirty="0"/>
          </a:p>
        </p:txBody>
      </p:sp>
      <p:sp>
        <p:nvSpPr>
          <p:cNvPr id="2" name="Titel 1">
            <a:extLst>
              <a:ext uri="{FF2B5EF4-FFF2-40B4-BE49-F238E27FC236}">
                <a16:creationId xmlns:a16="http://schemas.microsoft.com/office/drawing/2014/main" id="{D324E9CD-9207-4AB4-AD32-41D05ADD3D20}"/>
              </a:ext>
            </a:extLst>
          </p:cNvPr>
          <p:cNvSpPr>
            <a:spLocks noGrp="1"/>
          </p:cNvSpPr>
          <p:nvPr>
            <p:ph type="title"/>
          </p:nvPr>
        </p:nvSpPr>
        <p:spPr/>
        <p:txBody>
          <a:bodyPr>
            <a:normAutofit/>
          </a:bodyPr>
          <a:lstStyle/>
          <a:p>
            <a:r>
              <a:rPr lang="de-DE" dirty="0"/>
              <a:t>Aufnahmeverfahren</a:t>
            </a:r>
          </a:p>
        </p:txBody>
      </p:sp>
      <p:sp>
        <p:nvSpPr>
          <p:cNvPr id="4" name="Textplatzhalter 3">
            <a:extLst>
              <a:ext uri="{FF2B5EF4-FFF2-40B4-BE49-F238E27FC236}">
                <a16:creationId xmlns:a16="http://schemas.microsoft.com/office/drawing/2014/main" id="{B0C065FA-D4F3-6EB4-07DC-7AB10D7E3C9F}"/>
              </a:ext>
            </a:extLst>
          </p:cNvPr>
          <p:cNvSpPr>
            <a:spLocks noGrp="1"/>
          </p:cNvSpPr>
          <p:nvPr>
            <p:ph type="body" sz="quarter" idx="10"/>
          </p:nvPr>
        </p:nvSpPr>
        <p:spPr/>
        <p:txBody>
          <a:bodyPr/>
          <a:lstStyle/>
          <a:p>
            <a:endParaRPr lang="de-DE"/>
          </a:p>
        </p:txBody>
      </p:sp>
      <p:pic>
        <p:nvPicPr>
          <p:cNvPr id="5" name="Grafik 4" descr="Benutzer">
            <a:extLst>
              <a:ext uri="{FF2B5EF4-FFF2-40B4-BE49-F238E27FC236}">
                <a16:creationId xmlns:a16="http://schemas.microsoft.com/office/drawing/2014/main" id="{907D281E-C39A-415A-BC89-B7575C495CEA}"/>
              </a:ext>
            </a:extLst>
          </p:cNvPr>
          <p:cNvPicPr>
            <a:picLocks noChangeAspect="1"/>
          </p:cNvPicPr>
          <p:nvPr/>
        </p:nvPicPr>
        <p:blipFill>
          <a:blip r:embed="rId3" cstate="print">
            <a:extLst>
              <a:ext uri="{96DAC541-7B7A-43D3-8B79-37D633B846F1}">
                <asvg:svgBlip xmlns:asvg="http://schemas.microsoft.com/office/drawing/2016/SVG/main" r:embed="rId4"/>
              </a:ext>
            </a:extLst>
          </a:blip>
          <a:stretch>
            <a:fillRect/>
          </a:stretch>
        </p:blipFill>
        <p:spPr>
          <a:xfrm>
            <a:off x="179957" y="923600"/>
            <a:ext cx="755703" cy="755703"/>
          </a:xfrm>
          <a:prstGeom prst="rect">
            <a:avLst/>
          </a:prstGeom>
        </p:spPr>
      </p:pic>
    </p:spTree>
    <p:extLst>
      <p:ext uri="{BB962C8B-B14F-4D97-AF65-F5344CB8AC3E}">
        <p14:creationId xmlns:p14="http://schemas.microsoft.com/office/powerpoint/2010/main" val="419654302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extplatzhalter 6">
            <a:extLst>
              <a:ext uri="{FF2B5EF4-FFF2-40B4-BE49-F238E27FC236}">
                <a16:creationId xmlns:a16="http://schemas.microsoft.com/office/drawing/2014/main" id="{2F58A7DF-F5C1-4791-B010-9F1FF0044DDF}"/>
              </a:ext>
            </a:extLst>
          </p:cNvPr>
          <p:cNvSpPr>
            <a:spLocks noGrp="1"/>
          </p:cNvSpPr>
          <p:nvPr>
            <p:ph idx="1"/>
          </p:nvPr>
        </p:nvSpPr>
        <p:spPr/>
        <p:txBody>
          <a:bodyPr/>
          <a:lstStyle/>
          <a:p>
            <a:pPr marL="0" indent="0">
              <a:buNone/>
            </a:pPr>
            <a:r>
              <a:rPr lang="de-DE" dirty="0"/>
              <a:t>Die beiden Videos lenken nun den Fokus vom fertigen Produkt auf die Erstellung des Videos. Die beiden Verfahren sind dabei bewusst sehr einsteigerfreundlich gehalten. </a:t>
            </a:r>
          </a:p>
          <a:p>
            <a:pPr marL="0" indent="0">
              <a:buNone/>
            </a:pPr>
            <a:r>
              <a:rPr lang="de-DE" dirty="0"/>
              <a:t>Das erste Videoverfahren lässt die gesamte Videoproduktion im analogen Bereich – es wird lediglich abgefilmt, was auf einem Blatt Papier passiert. Dass ist für Anfänger optimal, da es Berührungsängste abbauen kann. Dennoch bietet es Raum für Kreativität, wenn zum Beispiel vorbereitete Zeichnungen ausgeschnitten und genutzt werden oder aufgezeichnete Figuren oder Symbole auf Folie zum Einsatz kommen. Das Video sollte aber gut vorbereitet werden, um lange Pausen beim Überlegen oder beim Aufschreiben von Rechenschritten kurz zu halten. Andererseits kann dies dem Zuschauer auch Zeit zum Mitdenken geben. Man benötigt ein Stativ, um dieses Verfahren anzuwenden.</a:t>
            </a:r>
          </a:p>
          <a:p>
            <a:pPr marL="0" indent="0">
              <a:buNone/>
            </a:pPr>
            <a:r>
              <a:rPr lang="de-DE" dirty="0"/>
              <a:t>Das zweite Videoverfahren ist für fortgeschrittene Anfänger und benötigt iPads, um in der dargestellten Form umgesetzt werden zu können. Eine Alternative für Windows wäre die Software Screencast-O-Matic. Die Bildschirmaufnahme ermöglicht das schnelle Springen zwischen verschiedenen Apps, die aufgezeichnet werden können. So können unkompliziert Fotos und vorbereitete Tafelbilder oder Notizen mit eingebunden oder weitergeführt werden. Gleichzeitig kann auch eine dynamische Geometriesoftware zur Anwendung kommen. So könnte der Darstellungswechsel demonstriert und mit einem Wechsel in die Notiz-Software an anderer Stelle weiter gerechnet werden.</a:t>
            </a:r>
          </a:p>
        </p:txBody>
      </p:sp>
      <p:sp>
        <p:nvSpPr>
          <p:cNvPr id="2" name="Titel 1">
            <a:extLst>
              <a:ext uri="{FF2B5EF4-FFF2-40B4-BE49-F238E27FC236}">
                <a16:creationId xmlns:a16="http://schemas.microsoft.com/office/drawing/2014/main" id="{708036C7-A7B6-934F-A174-C59100EA9E5C}"/>
              </a:ext>
            </a:extLst>
          </p:cNvPr>
          <p:cNvSpPr>
            <a:spLocks noGrp="1"/>
          </p:cNvSpPr>
          <p:nvPr>
            <p:ph type="title"/>
          </p:nvPr>
        </p:nvSpPr>
        <p:spPr/>
        <p:txBody>
          <a:bodyPr>
            <a:noAutofit/>
          </a:bodyPr>
          <a:lstStyle/>
          <a:p>
            <a:r>
              <a:rPr lang="de-DE" sz="2500" dirty="0">
                <a:latin typeface="Calibri" panose="020F0502020204030204" pitchFamily="34" charset="0"/>
                <a:cs typeface="Calibri" panose="020F0502020204030204" pitchFamily="34" charset="0"/>
              </a:rPr>
              <a:t>Mögliche Arbeitsergebnisse</a:t>
            </a:r>
          </a:p>
        </p:txBody>
      </p:sp>
      <p:sp>
        <p:nvSpPr>
          <p:cNvPr id="3" name="Textfeld 2">
            <a:extLst>
              <a:ext uri="{FF2B5EF4-FFF2-40B4-BE49-F238E27FC236}">
                <a16:creationId xmlns:a16="http://schemas.microsoft.com/office/drawing/2014/main" id="{69FB8B17-B033-DE4C-924C-D5503F00B49F}"/>
              </a:ext>
            </a:extLst>
          </p:cNvPr>
          <p:cNvSpPr txBox="1"/>
          <p:nvPr/>
        </p:nvSpPr>
        <p:spPr>
          <a:xfrm>
            <a:off x="10821" y="626703"/>
            <a:ext cx="9137542" cy="400110"/>
          </a:xfrm>
          <a:prstGeom prst="rect">
            <a:avLst/>
          </a:prstGeom>
          <a:noFill/>
        </p:spPr>
        <p:txBody>
          <a:bodyPr wrap="square" rtlCol="0">
            <a:spAutoFit/>
          </a:bodyPr>
          <a:lstStyle/>
          <a:p>
            <a:endParaRPr lang="de-DE" sz="2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833066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Produktionsverfahren</a:t>
            </a:r>
          </a:p>
        </p:txBody>
      </p:sp>
      <p:sp>
        <p:nvSpPr>
          <p:cNvPr id="6" name="Textplatzhalter 5">
            <a:extLst>
              <a:ext uri="{FF2B5EF4-FFF2-40B4-BE49-F238E27FC236}">
                <a16:creationId xmlns:a16="http://schemas.microsoft.com/office/drawing/2014/main" id="{6C8A68FB-DFFA-6E2B-6DC9-DF67413CFDD6}"/>
              </a:ext>
            </a:extLst>
          </p:cNvPr>
          <p:cNvSpPr>
            <a:spLocks noGrp="1"/>
          </p:cNvSpPr>
          <p:nvPr>
            <p:ph type="body" sz="quarter" idx="10"/>
          </p:nvPr>
        </p:nvSpPr>
        <p:spPr/>
        <p:txBody>
          <a:bodyPr/>
          <a:lstStyle/>
          <a:p>
            <a:endParaRPr lang="de-DE"/>
          </a:p>
        </p:txBody>
      </p:sp>
      <p:graphicFrame>
        <p:nvGraphicFramePr>
          <p:cNvPr id="15" name="Inhaltsplatzhalter 8">
            <a:extLst>
              <a:ext uri="{FF2B5EF4-FFF2-40B4-BE49-F238E27FC236}">
                <a16:creationId xmlns:a16="http://schemas.microsoft.com/office/drawing/2014/main" id="{B3807D59-3CCD-BE9B-F7CD-C8DD73A78E0F}"/>
              </a:ext>
            </a:extLst>
          </p:cNvPr>
          <p:cNvGraphicFramePr>
            <a:graphicFrameLocks/>
          </p:cNvGraphicFramePr>
          <p:nvPr>
            <p:extLst>
              <p:ext uri="{D42A27DB-BD31-4B8C-83A1-F6EECF244321}">
                <p14:modId xmlns:p14="http://schemas.microsoft.com/office/powerpoint/2010/main" val="220500310"/>
              </p:ext>
            </p:extLst>
          </p:nvPr>
        </p:nvGraphicFramePr>
        <p:xfrm>
          <a:off x="431780" y="734028"/>
          <a:ext cx="8280440" cy="4908786"/>
        </p:xfrm>
        <a:graphic>
          <a:graphicData uri="http://schemas.openxmlformats.org/drawingml/2006/table">
            <a:tbl>
              <a:tblPr firstRow="1" bandRow="1">
                <a:tableStyleId>{69012ECD-51FC-41F1-AA8D-1B2483CD663E}</a:tableStyleId>
              </a:tblPr>
              <a:tblGrid>
                <a:gridCol w="8280440">
                  <a:extLst>
                    <a:ext uri="{9D8B030D-6E8A-4147-A177-3AD203B41FA5}">
                      <a16:colId xmlns:a16="http://schemas.microsoft.com/office/drawing/2014/main" val="20001"/>
                    </a:ext>
                  </a:extLst>
                </a:gridCol>
              </a:tblGrid>
              <a:tr h="400935">
                <a:tc>
                  <a:txBody>
                    <a:bodyPr/>
                    <a:lstStyle/>
                    <a:p>
                      <a:r>
                        <a:rPr lang="de-DE" b="1" dirty="0"/>
                        <a:t>… für Anfänger</a:t>
                      </a:r>
                      <a:endParaRPr lang="de-DE" b="1" dirty="0">
                        <a:latin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10000"/>
                  </a:ext>
                </a:extLst>
              </a:tr>
              <a:tr h="1285189">
                <a:tc>
                  <a:txBody>
                    <a:bodyPr/>
                    <a:lstStyle/>
                    <a:p>
                      <a:pPr marL="0" marR="0" indent="0" algn="l" defTabSz="457200" rtl="0" eaLnBrk="1" fontAlgn="auto" latinLnBrk="0" hangingPunct="1">
                        <a:lnSpc>
                          <a:spcPct val="100000"/>
                        </a:lnSpc>
                        <a:spcBef>
                          <a:spcPts val="0"/>
                        </a:spcBef>
                        <a:spcAft>
                          <a:spcPts val="0"/>
                        </a:spcAft>
                        <a:buClrTx/>
                        <a:buSzTx/>
                        <a:buFont typeface="+mj-lt"/>
                        <a:buNone/>
                        <a:tabLst/>
                        <a:defRPr/>
                      </a:pPr>
                      <a:r>
                        <a:rPr lang="de-DE" b="1" dirty="0"/>
                        <a:t>Videoaufnahme (Tafel)</a:t>
                      </a:r>
                    </a:p>
                    <a:p>
                      <a:pPr marL="324000" lvl="0" indent="-324000">
                        <a:lnSpc>
                          <a:spcPct val="100000"/>
                        </a:lnSpc>
                        <a:spcAft>
                          <a:spcPts val="0"/>
                        </a:spcAft>
                        <a:buClr>
                          <a:srgbClr val="327A86"/>
                        </a:buClr>
                        <a:buFont typeface="Wingdings" pitchFamily="2" charset="2"/>
                        <a:buChar char=""/>
                      </a:pPr>
                      <a:r>
                        <a:rPr lang="de-DE" sz="1800" dirty="0">
                          <a:solidFill>
                            <a:srgbClr val="000000"/>
                          </a:solidFill>
                          <a:effectLst/>
                        </a:rPr>
                        <a:t>Eine Kamera (zum Beispiel App am Smartphone oder Tablet) wird an einem (improvisierten) Stativ angebracht und filmt eine Tafel ab, auf der ein mathematisches Problem bearbeitet wird. </a:t>
                      </a:r>
                    </a:p>
                    <a:p>
                      <a:pPr marL="324000" lvl="0" indent="-324000">
                        <a:lnSpc>
                          <a:spcPct val="100000"/>
                        </a:lnSpc>
                        <a:spcAft>
                          <a:spcPts val="0"/>
                        </a:spcAft>
                        <a:buClr>
                          <a:srgbClr val="327A86"/>
                        </a:buClr>
                        <a:buFont typeface="Wingdings" pitchFamily="2" charset="2"/>
                        <a:buChar char=""/>
                      </a:pPr>
                      <a:endParaRPr lang="de-DE" b="1" dirty="0">
                        <a:latin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10001"/>
                  </a:ext>
                </a:extLst>
              </a:tr>
              <a:tr h="128518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de-DE" b="1" dirty="0"/>
                        <a:t>Videoaufnahme (Papier)</a:t>
                      </a:r>
                    </a:p>
                    <a:p>
                      <a:pPr marL="324000" lvl="0" indent="-324000">
                        <a:lnSpc>
                          <a:spcPct val="100000"/>
                        </a:lnSpc>
                        <a:spcAft>
                          <a:spcPts val="0"/>
                        </a:spcAft>
                        <a:buClr>
                          <a:srgbClr val="327A86"/>
                        </a:buClr>
                        <a:buFont typeface="Wingdings" pitchFamily="2" charset="2"/>
                        <a:buChar char=""/>
                      </a:pPr>
                      <a:r>
                        <a:rPr lang="de-DE" sz="1800" dirty="0">
                          <a:solidFill>
                            <a:srgbClr val="000000"/>
                          </a:solidFill>
                          <a:effectLst/>
                        </a:rPr>
                        <a:t>Eine Kamera (zum Beispiel App am Smartphone oder Tablet)  wird an einem Stativ angebracht und filmt ein Blatt Papier ab, auf dem ein mathematisches Problem bearbeitet wird. Wird auch Legetechnik genannt, da man vorbereitete Elemente ins Bild legen kann.</a:t>
                      </a:r>
                      <a:endParaRPr lang="de-DE" b="1" dirty="0">
                        <a:latin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10003"/>
                  </a:ext>
                </a:extLst>
              </a:tr>
              <a:tr h="1581771">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de-DE" sz="1800" b="1" kern="1200" dirty="0">
                          <a:solidFill>
                            <a:schemeClr val="dk1"/>
                          </a:solidFill>
                        </a:rPr>
                        <a:t>Bildschirmaufnahme (Tablet)</a:t>
                      </a:r>
                    </a:p>
                    <a:p>
                      <a:pPr marL="324000" lvl="0" indent="-324000">
                        <a:lnSpc>
                          <a:spcPct val="100000"/>
                        </a:lnSpc>
                        <a:spcAft>
                          <a:spcPts val="0"/>
                        </a:spcAft>
                        <a:buClr>
                          <a:srgbClr val="327A86"/>
                        </a:buClr>
                        <a:buFont typeface="Wingdings" pitchFamily="2" charset="2"/>
                        <a:buChar char=""/>
                      </a:pPr>
                      <a:r>
                        <a:rPr lang="de-DE" sz="1800" dirty="0">
                          <a:solidFill>
                            <a:srgbClr val="000000"/>
                          </a:solidFill>
                          <a:effectLst/>
                        </a:rPr>
                        <a:t>Auf einem Tablet wird eine Bildschirmaufnahme bei aktiviertem Mikrofon durchgeführt. Währenddessen wird eine Notiz-App, Präsentationssoftware oder eine dynamischen Geometriesoftware geöffnet und darin ein mathematisches Problem bearbeitet.</a:t>
                      </a:r>
                      <a:endParaRPr lang="de-DE" sz="1800" b="1" kern="1200" dirty="0">
                        <a:solidFill>
                          <a:schemeClr val="dk1"/>
                        </a:solidFill>
                        <a:latin typeface="Calibri" panose="020F0502020204030204" pitchFamily="34" charset="0"/>
                        <a:ea typeface="+mn-ea"/>
                        <a:cs typeface="Calibri" panose="020F0502020204030204" pitchFamily="34" charset="0"/>
                      </a:endParaRPr>
                    </a:p>
                  </a:txBody>
                  <a:tcPr anchor="ctr"/>
                </a:tc>
                <a:extLst>
                  <a:ext uri="{0D108BD9-81ED-4DB2-BD59-A6C34878D82A}">
                    <a16:rowId xmlns:a16="http://schemas.microsoft.com/office/drawing/2014/main" val="1813873268"/>
                  </a:ext>
                </a:extLst>
              </a:tr>
            </a:tbl>
          </a:graphicData>
        </a:graphic>
      </p:graphicFrame>
    </p:spTree>
    <p:extLst>
      <p:ext uri="{BB962C8B-B14F-4D97-AF65-F5344CB8AC3E}">
        <p14:creationId xmlns:p14="http://schemas.microsoft.com/office/powerpoint/2010/main" val="13300638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Inhaltsplatzhalter 8">
            <a:extLst>
              <a:ext uri="{FF2B5EF4-FFF2-40B4-BE49-F238E27FC236}">
                <a16:creationId xmlns:a16="http://schemas.microsoft.com/office/drawing/2014/main" id="{B3807D59-3CCD-BE9B-F7CD-C8DD73A78E0F}"/>
              </a:ext>
            </a:extLst>
          </p:cNvPr>
          <p:cNvGraphicFramePr>
            <a:graphicFrameLocks/>
          </p:cNvGraphicFramePr>
          <p:nvPr>
            <p:extLst>
              <p:ext uri="{D42A27DB-BD31-4B8C-83A1-F6EECF244321}">
                <p14:modId xmlns:p14="http://schemas.microsoft.com/office/powerpoint/2010/main" val="1157359313"/>
              </p:ext>
            </p:extLst>
          </p:nvPr>
        </p:nvGraphicFramePr>
        <p:xfrm>
          <a:off x="431780" y="720000"/>
          <a:ext cx="8280440" cy="5760720"/>
        </p:xfrm>
        <a:graphic>
          <a:graphicData uri="http://schemas.openxmlformats.org/drawingml/2006/table">
            <a:tbl>
              <a:tblPr firstRow="1" bandRow="1">
                <a:tableStyleId>{69012ECD-51FC-41F1-AA8D-1B2483CD663E}</a:tableStyleId>
              </a:tblPr>
              <a:tblGrid>
                <a:gridCol w="8280440">
                  <a:extLst>
                    <a:ext uri="{9D8B030D-6E8A-4147-A177-3AD203B41FA5}">
                      <a16:colId xmlns:a16="http://schemas.microsoft.com/office/drawing/2014/main" val="20001"/>
                    </a:ext>
                  </a:extLst>
                </a:gridCol>
              </a:tblGrid>
              <a:tr h="350172">
                <a:tc>
                  <a:txBody>
                    <a:bodyPr/>
                    <a:lstStyle/>
                    <a:p>
                      <a:r>
                        <a:rPr lang="de-DE" b="1" dirty="0"/>
                        <a:t>… für Fortgeschrittene</a:t>
                      </a:r>
                      <a:endParaRPr lang="de-DE" b="1"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0"/>
                  </a:ext>
                </a:extLst>
              </a:tr>
              <a:tr h="1138059">
                <a:tc>
                  <a:txBody>
                    <a:bodyPr/>
                    <a:lstStyle/>
                    <a:p>
                      <a:pPr marL="0" marR="0" indent="0" algn="l" defTabSz="457200" rtl="0" eaLnBrk="1" fontAlgn="auto" latinLnBrk="0" hangingPunct="1">
                        <a:lnSpc>
                          <a:spcPct val="100000"/>
                        </a:lnSpc>
                        <a:spcBef>
                          <a:spcPts val="0"/>
                        </a:spcBef>
                        <a:spcAft>
                          <a:spcPts val="0"/>
                        </a:spcAft>
                        <a:buClrTx/>
                        <a:buSzTx/>
                        <a:buFont typeface="+mj-lt"/>
                        <a:buNone/>
                        <a:tabLst/>
                        <a:defRPr/>
                      </a:pPr>
                      <a:r>
                        <a:rPr lang="de-DE" b="1" dirty="0" err="1"/>
                        <a:t>Stop</a:t>
                      </a:r>
                      <a:r>
                        <a:rPr lang="de-DE" b="1" dirty="0"/>
                        <a:t> Motion</a:t>
                      </a:r>
                    </a:p>
                    <a:p>
                      <a:pPr marL="324000" lvl="0" indent="-324000">
                        <a:lnSpc>
                          <a:spcPct val="100000"/>
                        </a:lnSpc>
                        <a:spcAft>
                          <a:spcPts val="0"/>
                        </a:spcAft>
                        <a:buClr>
                          <a:srgbClr val="327A86"/>
                        </a:buClr>
                        <a:buFont typeface="Wingdings" pitchFamily="2" charset="2"/>
                        <a:buChar char=""/>
                      </a:pPr>
                      <a:r>
                        <a:rPr lang="de-DE" sz="1800" dirty="0">
                          <a:solidFill>
                            <a:srgbClr val="000000"/>
                          </a:solidFill>
                          <a:effectLst/>
                        </a:rPr>
                        <a:t>Ein Video wird Bild für Bild aufgenommen. Der Prozess wird dadurch sehr langwierig und es muss vorher genau geplant werden, wie lange gesprochen werden soll, um die passende Anzahl von Bildern aufnehmen zu können.</a:t>
                      </a:r>
                      <a:endParaRPr lang="de-DE" sz="18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endParaRPr>
                    </a:p>
                  </a:txBody>
                  <a:tcPr/>
                </a:tc>
                <a:extLst>
                  <a:ext uri="{0D108BD9-81ED-4DB2-BD59-A6C34878D82A}">
                    <a16:rowId xmlns:a16="http://schemas.microsoft.com/office/drawing/2014/main" val="10001"/>
                  </a:ext>
                </a:extLst>
              </a:tr>
              <a:tr h="113805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de-DE" b="1" dirty="0"/>
                        <a:t>Aufnahme mit Greenscreen</a:t>
                      </a:r>
                    </a:p>
                    <a:p>
                      <a:pPr marL="324000" lvl="0" indent="-324000">
                        <a:lnSpc>
                          <a:spcPct val="100000"/>
                        </a:lnSpc>
                        <a:spcAft>
                          <a:spcPts val="0"/>
                        </a:spcAft>
                        <a:buClr>
                          <a:srgbClr val="327A86"/>
                        </a:buClr>
                        <a:buFont typeface="Wingdings" pitchFamily="2" charset="2"/>
                        <a:buChar char=""/>
                      </a:pPr>
                      <a:r>
                        <a:rPr lang="de-DE" sz="1800" b="0" dirty="0">
                          <a:solidFill>
                            <a:srgbClr val="000000"/>
                          </a:solidFill>
                          <a:effectLst/>
                        </a:rPr>
                        <a:t>Das Video wird vor einem gleichmäßig ausgeleuchteten grünen Hintergrund aufgenommen. Der Hintergrund kann durch verschiedene Apps herausgefiltert werden, wodurch ein Transparenz-Effekt entsteht. </a:t>
                      </a:r>
                      <a:endParaRPr lang="de-DE" b="1"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3"/>
                  </a:ext>
                </a:extLst>
              </a:tr>
              <a:tr h="87543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de-DE" sz="1800" b="1" kern="1200" dirty="0">
                          <a:solidFill>
                            <a:schemeClr val="dk1"/>
                          </a:solidFill>
                        </a:rPr>
                        <a:t>Erzeugen von Animationen</a:t>
                      </a:r>
                    </a:p>
                    <a:p>
                      <a:pPr marL="324000" lvl="0" indent="-324000">
                        <a:lnSpc>
                          <a:spcPct val="100000"/>
                        </a:lnSpc>
                        <a:spcAft>
                          <a:spcPts val="0"/>
                        </a:spcAft>
                        <a:buClr>
                          <a:srgbClr val="327A86"/>
                        </a:buClr>
                        <a:buFont typeface="Wingdings" pitchFamily="2" charset="2"/>
                        <a:buChar char=""/>
                      </a:pPr>
                      <a:r>
                        <a:rPr lang="de-DE" sz="1800" b="0" kern="1200" dirty="0">
                          <a:solidFill>
                            <a:srgbClr val="000000"/>
                          </a:solidFill>
                          <a:effectLst/>
                        </a:rPr>
                        <a:t>Mit einer passenden App werden Animationen erstellt. Dadurch lassen sich verschiedene Objekte im Video bewegen, ein- und ausblenden.</a:t>
                      </a:r>
                      <a:endParaRPr lang="de-DE" sz="1800" b="0" kern="1200" dirty="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1813873268"/>
                  </a:ext>
                </a:extLst>
              </a:tr>
              <a:tr h="117701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de-DE" sz="1800" b="1" kern="1200" dirty="0">
                          <a:solidFill>
                            <a:schemeClr val="dk1"/>
                          </a:solidFill>
                        </a:rPr>
                        <a:t>Videoschnitt und Nachbearbeitung</a:t>
                      </a:r>
                    </a:p>
                    <a:p>
                      <a:pPr marL="324000" lvl="0" indent="-324000">
                        <a:lnSpc>
                          <a:spcPct val="100000"/>
                        </a:lnSpc>
                        <a:spcAft>
                          <a:spcPts val="0"/>
                        </a:spcAft>
                        <a:buClr>
                          <a:srgbClr val="327A86"/>
                        </a:buClr>
                        <a:buFont typeface="Wingdings" pitchFamily="2" charset="2"/>
                        <a:buChar char=""/>
                      </a:pPr>
                      <a:r>
                        <a:rPr lang="de-DE" sz="1800" b="0" kern="1200" dirty="0">
                          <a:solidFill>
                            <a:srgbClr val="000000"/>
                          </a:solidFill>
                          <a:effectLst/>
                        </a:rPr>
                        <a:t>Videos nachträglich zusammen zu führen erfordert zusätzliche Arbeit und in der Regel die Einarbeitung in entsprechende Software. Dafür lassen sich so verschiedene Video- und Audioquellen kombinieren.</a:t>
                      </a:r>
                      <a:endParaRPr lang="de-DE" sz="1800" b="0" kern="1200" dirty="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3014468714"/>
                  </a:ext>
                </a:extLst>
              </a:tr>
              <a:tr h="84274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de-DE" sz="1800" b="1" kern="1200" dirty="0">
                          <a:solidFill>
                            <a:schemeClr val="dk1"/>
                          </a:solidFill>
                        </a:rPr>
                        <a:t>Silent Video Cast</a:t>
                      </a:r>
                    </a:p>
                    <a:p>
                      <a:pPr marL="324000" lvl="0" indent="-324000">
                        <a:lnSpc>
                          <a:spcPct val="100000"/>
                        </a:lnSpc>
                        <a:spcAft>
                          <a:spcPts val="0"/>
                        </a:spcAft>
                        <a:buClr>
                          <a:srgbClr val="327A86"/>
                        </a:buClr>
                        <a:buFont typeface="Wingdings" pitchFamily="2" charset="2"/>
                        <a:buChar char=""/>
                      </a:pPr>
                      <a:r>
                        <a:rPr lang="de-DE" sz="1800" b="0" kern="1200" dirty="0">
                          <a:solidFill>
                            <a:srgbClr val="000000"/>
                          </a:solidFill>
                          <a:effectLst/>
                        </a:rPr>
                        <a:t>Ein bestehendes Video wird nachträglich vertont (zum Beispiel mit einem Screencast).</a:t>
                      </a:r>
                      <a:endParaRPr lang="de-DE" sz="1800" b="0" kern="1200" dirty="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2667899809"/>
                  </a:ext>
                </a:extLst>
              </a:tr>
            </a:tbl>
          </a:graphicData>
        </a:graphic>
      </p:graphicFrame>
      <p:sp>
        <p:nvSpPr>
          <p:cNvPr id="2" name="Titel 1"/>
          <p:cNvSpPr>
            <a:spLocks noGrp="1"/>
          </p:cNvSpPr>
          <p:nvPr>
            <p:ph type="title"/>
          </p:nvPr>
        </p:nvSpPr>
        <p:spPr/>
        <p:txBody>
          <a:bodyPr>
            <a:normAutofit/>
          </a:bodyPr>
          <a:lstStyle/>
          <a:p>
            <a:r>
              <a:rPr lang="de-DE" dirty="0"/>
              <a:t>Produktionsverfahren</a:t>
            </a:r>
          </a:p>
        </p:txBody>
      </p:sp>
    </p:spTree>
    <p:extLst>
      <p:ext uri="{BB962C8B-B14F-4D97-AF65-F5344CB8AC3E}">
        <p14:creationId xmlns:p14="http://schemas.microsoft.com/office/powerpoint/2010/main" val="109924819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6852E673-E05B-CD25-7083-F10656CBFCDA}"/>
              </a:ext>
            </a:extLst>
          </p:cNvPr>
          <p:cNvSpPr>
            <a:spLocks noGrp="1"/>
          </p:cNvSpPr>
          <p:nvPr>
            <p:ph type="title"/>
          </p:nvPr>
        </p:nvSpPr>
        <p:spPr/>
        <p:txBody>
          <a:bodyPr>
            <a:normAutofit/>
          </a:bodyPr>
          <a:lstStyle/>
          <a:p>
            <a:r>
              <a:rPr lang="de-DE" dirty="0"/>
              <a:t>Produktionsverfahren</a:t>
            </a:r>
          </a:p>
        </p:txBody>
      </p:sp>
      <p:sp>
        <p:nvSpPr>
          <p:cNvPr id="4" name="Textplatzhalter 3">
            <a:extLst>
              <a:ext uri="{FF2B5EF4-FFF2-40B4-BE49-F238E27FC236}">
                <a16:creationId xmlns:a16="http://schemas.microsoft.com/office/drawing/2014/main" id="{DAAD2AAA-FC7D-4059-DC88-C0013BA9D5B9}"/>
              </a:ext>
            </a:extLst>
          </p:cNvPr>
          <p:cNvSpPr>
            <a:spLocks noGrp="1"/>
          </p:cNvSpPr>
          <p:nvPr>
            <p:ph type="body" sz="quarter" idx="10"/>
          </p:nvPr>
        </p:nvSpPr>
        <p:spPr/>
        <p:txBody>
          <a:bodyPr/>
          <a:lstStyle/>
          <a:p>
            <a:r>
              <a:rPr lang="de-DE" dirty="0"/>
              <a:t>(Fotoaufnahmen aus Eigenkreation Jens </a:t>
            </a:r>
            <a:r>
              <a:rPr lang="de-DE" dirty="0" err="1"/>
              <a:t>Lindström</a:t>
            </a:r>
            <a:r>
              <a:rPr lang="de-DE" dirty="0"/>
              <a:t>)</a:t>
            </a:r>
          </a:p>
        </p:txBody>
      </p:sp>
      <p:sp>
        <p:nvSpPr>
          <p:cNvPr id="6" name="Titel 2">
            <a:extLst>
              <a:ext uri="{FF2B5EF4-FFF2-40B4-BE49-F238E27FC236}">
                <a16:creationId xmlns:a16="http://schemas.microsoft.com/office/drawing/2014/main" id="{CEABFD19-4BFA-8355-2DFF-B9F81166898B}"/>
              </a:ext>
            </a:extLst>
          </p:cNvPr>
          <p:cNvSpPr txBox="1">
            <a:spLocks/>
          </p:cNvSpPr>
          <p:nvPr/>
        </p:nvSpPr>
        <p:spPr>
          <a:xfrm>
            <a:off x="141523" y="714887"/>
            <a:ext cx="8424936" cy="490861"/>
          </a:xfrm>
          <a:prstGeom prst="rect">
            <a:avLst/>
          </a:prstGeom>
        </p:spPr>
        <p:txBody>
          <a:bodyPr vert="horz" lIns="91440" tIns="45720" rIns="91440" bIns="45720" rtlCol="0" anchor="ctr">
            <a:normAutofit fontScale="97500"/>
          </a:bodyPr>
          <a:lst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r>
              <a:rPr lang="de-DE" sz="2000" b="0" kern="0" dirty="0"/>
              <a:t>Stative</a:t>
            </a:r>
          </a:p>
        </p:txBody>
      </p:sp>
      <p:grpSp>
        <p:nvGrpSpPr>
          <p:cNvPr id="28" name="Gruppieren 27">
            <a:extLst>
              <a:ext uri="{FF2B5EF4-FFF2-40B4-BE49-F238E27FC236}">
                <a16:creationId xmlns:a16="http://schemas.microsoft.com/office/drawing/2014/main" id="{6AA616AD-B977-202F-B328-ADDD49DBFC81}"/>
              </a:ext>
            </a:extLst>
          </p:cNvPr>
          <p:cNvGrpSpPr>
            <a:grpSpLocks noChangeAspect="1"/>
          </p:cNvGrpSpPr>
          <p:nvPr/>
        </p:nvGrpSpPr>
        <p:grpSpPr>
          <a:xfrm>
            <a:off x="141523" y="1336904"/>
            <a:ext cx="8860954" cy="5111660"/>
            <a:chOff x="261619" y="1629708"/>
            <a:chExt cx="8005491" cy="4618165"/>
          </a:xfrm>
        </p:grpSpPr>
        <p:grpSp>
          <p:nvGrpSpPr>
            <p:cNvPr id="26" name="Gruppieren 25">
              <a:extLst>
                <a:ext uri="{FF2B5EF4-FFF2-40B4-BE49-F238E27FC236}">
                  <a16:creationId xmlns:a16="http://schemas.microsoft.com/office/drawing/2014/main" id="{2CABC2A6-0C96-1044-D3E1-597435C81906}"/>
                </a:ext>
              </a:extLst>
            </p:cNvPr>
            <p:cNvGrpSpPr>
              <a:grpSpLocks noChangeAspect="1"/>
            </p:cNvGrpSpPr>
            <p:nvPr/>
          </p:nvGrpSpPr>
          <p:grpSpPr>
            <a:xfrm>
              <a:off x="261619" y="1648434"/>
              <a:ext cx="6182589" cy="1756091"/>
              <a:chOff x="261619" y="1648434"/>
              <a:chExt cx="6675764" cy="1896172"/>
            </a:xfrm>
          </p:grpSpPr>
          <p:pic>
            <p:nvPicPr>
              <p:cNvPr id="10" name="Grafik 9">
                <a:extLst>
                  <a:ext uri="{FF2B5EF4-FFF2-40B4-BE49-F238E27FC236}">
                    <a16:creationId xmlns:a16="http://schemas.microsoft.com/office/drawing/2014/main" id="{C16CFA9F-FD36-2BC3-B57A-CCE7BA90322C}"/>
                  </a:ext>
                </a:extLst>
              </p:cNvPr>
              <p:cNvPicPr>
                <a:picLocks noChangeAspect="1"/>
              </p:cNvPicPr>
              <p:nvPr/>
            </p:nvPicPr>
            <p:blipFill>
              <a:blip r:embed="rId3"/>
              <a:stretch>
                <a:fillRect/>
              </a:stretch>
            </p:blipFill>
            <p:spPr>
              <a:xfrm>
                <a:off x="261619" y="1648434"/>
                <a:ext cx="3393150" cy="1896172"/>
              </a:xfrm>
              <a:prstGeom prst="rect">
                <a:avLst/>
              </a:prstGeom>
            </p:spPr>
          </p:pic>
          <p:pic>
            <p:nvPicPr>
              <p:cNvPr id="12" name="Grafik 11">
                <a:extLst>
                  <a:ext uri="{FF2B5EF4-FFF2-40B4-BE49-F238E27FC236}">
                    <a16:creationId xmlns:a16="http://schemas.microsoft.com/office/drawing/2014/main" id="{9FE1405E-5C5C-42EF-7368-9805F942123C}"/>
                  </a:ext>
                </a:extLst>
              </p:cNvPr>
              <p:cNvPicPr>
                <a:picLocks noChangeAspect="1"/>
              </p:cNvPicPr>
              <p:nvPr/>
            </p:nvPicPr>
            <p:blipFill>
              <a:blip r:embed="rId4"/>
              <a:stretch>
                <a:fillRect/>
              </a:stretch>
            </p:blipFill>
            <p:spPr>
              <a:xfrm>
                <a:off x="3762891" y="1648434"/>
                <a:ext cx="3174492" cy="1896172"/>
              </a:xfrm>
              <a:prstGeom prst="rect">
                <a:avLst/>
              </a:prstGeom>
            </p:spPr>
          </p:pic>
        </p:grpSp>
        <p:grpSp>
          <p:nvGrpSpPr>
            <p:cNvPr id="27" name="Gruppieren 26">
              <a:extLst>
                <a:ext uri="{FF2B5EF4-FFF2-40B4-BE49-F238E27FC236}">
                  <a16:creationId xmlns:a16="http://schemas.microsoft.com/office/drawing/2014/main" id="{B6245EB4-D9AC-AF2A-BE13-27E38D46E8EF}"/>
                </a:ext>
              </a:extLst>
            </p:cNvPr>
            <p:cNvGrpSpPr/>
            <p:nvPr/>
          </p:nvGrpSpPr>
          <p:grpSpPr>
            <a:xfrm>
              <a:off x="261619" y="3561883"/>
              <a:ext cx="6161759" cy="2685990"/>
              <a:chOff x="261619" y="3658366"/>
              <a:chExt cx="6057524" cy="2589507"/>
            </a:xfrm>
          </p:grpSpPr>
          <p:pic>
            <p:nvPicPr>
              <p:cNvPr id="8" name="Grafik 7">
                <a:extLst>
                  <a:ext uri="{FF2B5EF4-FFF2-40B4-BE49-F238E27FC236}">
                    <a16:creationId xmlns:a16="http://schemas.microsoft.com/office/drawing/2014/main" id="{D3DB1335-7094-A662-6F5C-AD45D4B20C15}"/>
                  </a:ext>
                </a:extLst>
              </p:cNvPr>
              <p:cNvPicPr>
                <a:picLocks noChangeAspect="1"/>
              </p:cNvPicPr>
              <p:nvPr/>
            </p:nvPicPr>
            <p:blipFill rotWithShape="1">
              <a:blip r:embed="rId5"/>
              <a:srcRect t="6029"/>
              <a:stretch/>
            </p:blipFill>
            <p:spPr>
              <a:xfrm>
                <a:off x="4672827" y="3658366"/>
                <a:ext cx="1646316" cy="2583606"/>
              </a:xfrm>
              <a:prstGeom prst="rect">
                <a:avLst/>
              </a:prstGeom>
            </p:spPr>
          </p:pic>
          <p:pic>
            <p:nvPicPr>
              <p:cNvPr id="14" name="Grafik 13">
                <a:extLst>
                  <a:ext uri="{FF2B5EF4-FFF2-40B4-BE49-F238E27FC236}">
                    <a16:creationId xmlns:a16="http://schemas.microsoft.com/office/drawing/2014/main" id="{6866B4B9-0E05-87F2-D80E-735E3C8EC26D}"/>
                  </a:ext>
                </a:extLst>
              </p:cNvPr>
              <p:cNvPicPr>
                <a:picLocks noChangeAspect="1"/>
              </p:cNvPicPr>
              <p:nvPr/>
            </p:nvPicPr>
            <p:blipFill rotWithShape="1">
              <a:blip r:embed="rId6"/>
              <a:srcRect l="7112"/>
              <a:stretch/>
            </p:blipFill>
            <p:spPr>
              <a:xfrm>
                <a:off x="261619" y="3681135"/>
                <a:ext cx="2388464" cy="2548684"/>
              </a:xfrm>
              <a:prstGeom prst="rect">
                <a:avLst/>
              </a:prstGeom>
            </p:spPr>
          </p:pic>
          <p:pic>
            <p:nvPicPr>
              <p:cNvPr id="16" name="Grafik 15">
                <a:extLst>
                  <a:ext uri="{FF2B5EF4-FFF2-40B4-BE49-F238E27FC236}">
                    <a16:creationId xmlns:a16="http://schemas.microsoft.com/office/drawing/2014/main" id="{4519379C-9929-2202-4992-7B47B7B765D1}"/>
                  </a:ext>
                </a:extLst>
              </p:cNvPr>
              <p:cNvPicPr>
                <a:picLocks noChangeAspect="1"/>
              </p:cNvPicPr>
              <p:nvPr/>
            </p:nvPicPr>
            <p:blipFill>
              <a:blip r:embed="rId7"/>
              <a:stretch>
                <a:fillRect/>
              </a:stretch>
            </p:blipFill>
            <p:spPr>
              <a:xfrm>
                <a:off x="2734393" y="3665456"/>
                <a:ext cx="1853808" cy="2582417"/>
              </a:xfrm>
              <a:prstGeom prst="rect">
                <a:avLst/>
              </a:prstGeom>
            </p:spPr>
          </p:pic>
        </p:grpSp>
        <p:pic>
          <p:nvPicPr>
            <p:cNvPr id="18" name="Grafik 17">
              <a:extLst>
                <a:ext uri="{FF2B5EF4-FFF2-40B4-BE49-F238E27FC236}">
                  <a16:creationId xmlns:a16="http://schemas.microsoft.com/office/drawing/2014/main" id="{55B0C506-CD15-1C0D-8485-8E60C1DB547E}"/>
                </a:ext>
              </a:extLst>
            </p:cNvPr>
            <p:cNvPicPr>
              <a:picLocks noChangeAspect="1"/>
            </p:cNvPicPr>
            <p:nvPr/>
          </p:nvPicPr>
          <p:blipFill rotWithShape="1">
            <a:blip r:embed="rId8"/>
            <a:srcRect r="2256"/>
            <a:stretch/>
          </p:blipFill>
          <p:spPr>
            <a:xfrm>
              <a:off x="6549396" y="3210229"/>
              <a:ext cx="1705390" cy="1956243"/>
            </a:xfrm>
            <a:prstGeom prst="rect">
              <a:avLst/>
            </a:prstGeom>
          </p:spPr>
        </p:pic>
        <p:pic>
          <p:nvPicPr>
            <p:cNvPr id="21" name="Grafik 20">
              <a:extLst>
                <a:ext uri="{FF2B5EF4-FFF2-40B4-BE49-F238E27FC236}">
                  <a16:creationId xmlns:a16="http://schemas.microsoft.com/office/drawing/2014/main" id="{4BD3AB16-414D-0478-4391-A9F009BB747C}"/>
                </a:ext>
              </a:extLst>
            </p:cNvPr>
            <p:cNvPicPr>
              <a:picLocks noChangeAspect="1"/>
            </p:cNvPicPr>
            <p:nvPr/>
          </p:nvPicPr>
          <p:blipFill>
            <a:blip r:embed="rId9"/>
            <a:stretch>
              <a:fillRect/>
            </a:stretch>
          </p:blipFill>
          <p:spPr>
            <a:xfrm>
              <a:off x="6549396" y="5262970"/>
              <a:ext cx="1705390" cy="978782"/>
            </a:xfrm>
            <a:prstGeom prst="rect">
              <a:avLst/>
            </a:prstGeom>
          </p:spPr>
        </p:pic>
        <p:pic>
          <p:nvPicPr>
            <p:cNvPr id="24" name="Grafik 23">
              <a:extLst>
                <a:ext uri="{FF2B5EF4-FFF2-40B4-BE49-F238E27FC236}">
                  <a16:creationId xmlns:a16="http://schemas.microsoft.com/office/drawing/2014/main" id="{3761C96D-AD10-D57B-28F7-0393E3591A7E}"/>
                </a:ext>
              </a:extLst>
            </p:cNvPr>
            <p:cNvPicPr>
              <a:picLocks noChangeAspect="1"/>
            </p:cNvPicPr>
            <p:nvPr/>
          </p:nvPicPr>
          <p:blipFill>
            <a:blip r:embed="rId10"/>
            <a:stretch>
              <a:fillRect/>
            </a:stretch>
          </p:blipFill>
          <p:spPr>
            <a:xfrm>
              <a:off x="6549395" y="1629708"/>
              <a:ext cx="1717715" cy="1477865"/>
            </a:xfrm>
            <a:prstGeom prst="rect">
              <a:avLst/>
            </a:prstGeom>
          </p:spPr>
        </p:pic>
      </p:grpSp>
    </p:spTree>
    <p:extLst>
      <p:ext uri="{BB962C8B-B14F-4D97-AF65-F5344CB8AC3E}">
        <p14:creationId xmlns:p14="http://schemas.microsoft.com/office/powerpoint/2010/main" val="25165820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id="{68566719-E99D-BC8D-C42E-02565C8B5DFC}"/>
              </a:ext>
            </a:extLst>
          </p:cNvPr>
          <p:cNvSpPr/>
          <p:nvPr/>
        </p:nvSpPr>
        <p:spPr bwMode="auto">
          <a:xfrm>
            <a:off x="-612576" y="908447"/>
            <a:ext cx="9227767" cy="2232521"/>
          </a:xfrm>
          <a:prstGeom prst="rect">
            <a:avLst/>
          </a:prstGeom>
          <a:solidFill>
            <a:schemeClr val="accent1">
              <a:alpha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solidFill>
                <a:schemeClr val="accent2"/>
              </a:solidFill>
              <a:latin typeface="Calibri" panose="020F0502020204030204" pitchFamily="34" charset="0"/>
            </a:endParaRPr>
          </a:p>
        </p:txBody>
      </p:sp>
      <p:sp>
        <p:nvSpPr>
          <p:cNvPr id="3" name="Inhaltsplatzhalter 2">
            <a:extLst>
              <a:ext uri="{FF2B5EF4-FFF2-40B4-BE49-F238E27FC236}">
                <a16:creationId xmlns:a16="http://schemas.microsoft.com/office/drawing/2014/main" id="{D3381D16-7B46-4605-B4A0-F39C545DA20A}"/>
              </a:ext>
            </a:extLst>
          </p:cNvPr>
          <p:cNvSpPr>
            <a:spLocks noGrp="1"/>
          </p:cNvSpPr>
          <p:nvPr>
            <p:ph idx="1"/>
          </p:nvPr>
        </p:nvSpPr>
        <p:spPr>
          <a:xfrm>
            <a:off x="1210772" y="1124744"/>
            <a:ext cx="7681228" cy="5355254"/>
          </a:xfrm>
        </p:spPr>
        <p:txBody>
          <a:bodyPr>
            <a:normAutofit/>
          </a:bodyPr>
          <a:lstStyle/>
          <a:p>
            <a:pPr marL="0" indent="0">
              <a:buNone/>
            </a:pPr>
            <a:r>
              <a:rPr lang="de-DE" sz="1800" b="1" dirty="0"/>
              <a:t>Arbeitsauftrag </a:t>
            </a:r>
            <a:r>
              <a:rPr lang="de-DE" sz="1800" dirty="0"/>
              <a:t>(10min):</a:t>
            </a:r>
          </a:p>
          <a:p>
            <a:pPr marL="342900">
              <a:buFont typeface="Wingdings" panose="05000000000000000000" pitchFamily="2" charset="2"/>
              <a:buChar char="§"/>
            </a:pPr>
            <a:r>
              <a:rPr lang="de-DE" dirty="0"/>
              <a:t>Gehen Sie zu zweit oder zu dritt zusammen. </a:t>
            </a:r>
          </a:p>
          <a:p>
            <a:pPr marL="342900">
              <a:buFont typeface="Wingdings" panose="05000000000000000000" pitchFamily="2" charset="2"/>
              <a:buChar char="§"/>
            </a:pPr>
            <a:r>
              <a:rPr lang="de-DE" dirty="0"/>
              <a:t>Diskutieren Sie, welche Videoformate sich für welche mathematischen Probleme im Besonderen eignen könnten.</a:t>
            </a:r>
          </a:p>
          <a:p>
            <a:pPr marL="686700" lvl="1"/>
            <a:endParaRPr lang="de-DE" sz="1600" dirty="0"/>
          </a:p>
          <a:p>
            <a:pPr marL="342900"/>
            <a:endParaRPr lang="de-DE" sz="1800" dirty="0"/>
          </a:p>
          <a:p>
            <a:pPr marL="342900"/>
            <a:endParaRPr lang="de-DE" sz="1800" dirty="0"/>
          </a:p>
          <a:p>
            <a:pPr marL="342900"/>
            <a:endParaRPr lang="de-DE" sz="1800" dirty="0"/>
          </a:p>
          <a:p>
            <a:pPr marL="342900">
              <a:buFont typeface="Wingdings" panose="05000000000000000000" pitchFamily="2" charset="2"/>
              <a:buChar char="§"/>
            </a:pPr>
            <a:endParaRPr lang="de-DE" sz="1600" b="1" dirty="0"/>
          </a:p>
        </p:txBody>
      </p:sp>
      <p:sp>
        <p:nvSpPr>
          <p:cNvPr id="2" name="Titel 1">
            <a:extLst>
              <a:ext uri="{FF2B5EF4-FFF2-40B4-BE49-F238E27FC236}">
                <a16:creationId xmlns:a16="http://schemas.microsoft.com/office/drawing/2014/main" id="{D324E9CD-9207-4AB4-AD32-41D05ADD3D20}"/>
              </a:ext>
            </a:extLst>
          </p:cNvPr>
          <p:cNvSpPr>
            <a:spLocks noGrp="1"/>
          </p:cNvSpPr>
          <p:nvPr>
            <p:ph type="title"/>
          </p:nvPr>
        </p:nvSpPr>
        <p:spPr/>
        <p:txBody>
          <a:bodyPr>
            <a:normAutofit/>
          </a:bodyPr>
          <a:lstStyle/>
          <a:p>
            <a:r>
              <a:rPr lang="de-DE" dirty="0"/>
              <a:t>Aufnahmeverfahren</a:t>
            </a:r>
          </a:p>
        </p:txBody>
      </p:sp>
      <p:sp>
        <p:nvSpPr>
          <p:cNvPr id="7" name="Textplatzhalter 6">
            <a:extLst>
              <a:ext uri="{FF2B5EF4-FFF2-40B4-BE49-F238E27FC236}">
                <a16:creationId xmlns:a16="http://schemas.microsoft.com/office/drawing/2014/main" id="{71BBFF5D-F07C-4D5E-3B79-08B26BB240F9}"/>
              </a:ext>
            </a:extLst>
          </p:cNvPr>
          <p:cNvSpPr>
            <a:spLocks noGrp="1"/>
          </p:cNvSpPr>
          <p:nvPr>
            <p:ph type="body" sz="quarter" idx="10"/>
          </p:nvPr>
        </p:nvSpPr>
        <p:spPr/>
        <p:txBody>
          <a:bodyPr/>
          <a:lstStyle/>
          <a:p>
            <a:endParaRPr lang="de-DE"/>
          </a:p>
        </p:txBody>
      </p:sp>
      <p:pic>
        <p:nvPicPr>
          <p:cNvPr id="5" name="Grafik 4" descr="Benutzer">
            <a:extLst>
              <a:ext uri="{FF2B5EF4-FFF2-40B4-BE49-F238E27FC236}">
                <a16:creationId xmlns:a16="http://schemas.microsoft.com/office/drawing/2014/main" id="{907D281E-C39A-415A-BC89-B7575C495CEA}"/>
              </a:ext>
            </a:extLst>
          </p:cNvPr>
          <p:cNvPicPr>
            <a:picLocks noChangeAspect="1"/>
          </p:cNvPicPr>
          <p:nvPr/>
        </p:nvPicPr>
        <p:blipFill>
          <a:blip r:embed="rId3" cstate="print">
            <a:extLst>
              <a:ext uri="{96DAC541-7B7A-43D3-8B79-37D633B846F1}">
                <asvg:svgBlip xmlns:asvg="http://schemas.microsoft.com/office/drawing/2016/SVG/main" r:embed="rId4"/>
              </a:ext>
            </a:extLst>
          </a:blip>
          <a:stretch>
            <a:fillRect/>
          </a:stretch>
        </p:blipFill>
        <p:spPr>
          <a:xfrm>
            <a:off x="252000" y="1039195"/>
            <a:ext cx="755703" cy="755703"/>
          </a:xfrm>
          <a:prstGeom prst="rect">
            <a:avLst/>
          </a:prstGeom>
        </p:spPr>
      </p:pic>
      <p:sp>
        <p:nvSpPr>
          <p:cNvPr id="4" name="Rechteck 3">
            <a:extLst>
              <a:ext uri="{FF2B5EF4-FFF2-40B4-BE49-F238E27FC236}">
                <a16:creationId xmlns:a16="http://schemas.microsoft.com/office/drawing/2014/main" id="{8C11DE7F-BD40-7EBD-5340-80E9001B4DAC}"/>
              </a:ext>
            </a:extLst>
          </p:cNvPr>
          <p:cNvSpPr/>
          <p:nvPr/>
        </p:nvSpPr>
        <p:spPr bwMode="auto">
          <a:xfrm>
            <a:off x="1007703" y="3397341"/>
            <a:ext cx="7681228" cy="2969236"/>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0"/>
              </a:spcBef>
              <a:spcAft>
                <a:spcPct val="0"/>
              </a:spcAft>
              <a:buClr>
                <a:srgbClr val="337987"/>
              </a:buClr>
              <a:buSzTx/>
              <a:buFont typeface="Wingdings" panose="05000000000000000000" pitchFamily="2" charset="2"/>
              <a:buChar char="§"/>
              <a:tabLst/>
            </a:pPr>
            <a:r>
              <a:rPr kumimoji="0" lang="de-DE" sz="2000" b="0" i="0" u="none" strike="noStrike" cap="none" normalizeH="0" baseline="0" dirty="0">
                <a:ln>
                  <a:noFill/>
                </a:ln>
                <a:solidFill>
                  <a:schemeClr val="tx1"/>
                </a:solidFill>
                <a:effectLst/>
                <a:latin typeface="Calibri" panose="020F0502020204030204" pitchFamily="34" charset="0"/>
              </a:rPr>
              <a:t>Videoaufnahme (Papier, Legetechnik oder Tafel)</a:t>
            </a:r>
          </a:p>
          <a:p>
            <a:pPr marL="342900" marR="0" indent="-342900" algn="l" defTabSz="914400" rtl="0" eaLnBrk="0" fontAlgn="base" latinLnBrk="0" hangingPunct="0">
              <a:lnSpc>
                <a:spcPct val="100000"/>
              </a:lnSpc>
              <a:spcBef>
                <a:spcPct val="0"/>
              </a:spcBef>
              <a:spcAft>
                <a:spcPct val="0"/>
              </a:spcAft>
              <a:buClr>
                <a:srgbClr val="337987"/>
              </a:buClr>
              <a:buSzTx/>
              <a:buFont typeface="Wingdings" panose="05000000000000000000" pitchFamily="2" charset="2"/>
              <a:buChar char="§"/>
              <a:tabLst/>
            </a:pPr>
            <a:r>
              <a:rPr kumimoji="0" lang="de-DE" sz="2000" b="0" i="0" u="none" strike="noStrike" cap="none" normalizeH="0" baseline="0" dirty="0">
                <a:ln>
                  <a:noFill/>
                </a:ln>
                <a:solidFill>
                  <a:schemeClr val="tx1"/>
                </a:solidFill>
                <a:effectLst/>
                <a:latin typeface="Calibri" panose="020F0502020204030204" pitchFamily="34" charset="0"/>
              </a:rPr>
              <a:t>Bildschirmaufnahme (</a:t>
            </a:r>
            <a:r>
              <a:rPr kumimoji="0" lang="de-DE" sz="2000" b="0" i="0" u="none" strike="noStrike" cap="none" normalizeH="0" baseline="0" dirty="0" err="1">
                <a:ln>
                  <a:noFill/>
                </a:ln>
                <a:solidFill>
                  <a:schemeClr val="tx1"/>
                </a:solidFill>
                <a:effectLst/>
                <a:latin typeface="Calibri" panose="020F0502020204030204" pitchFamily="34" charset="0"/>
              </a:rPr>
              <a:t>Notizapp</a:t>
            </a:r>
            <a:r>
              <a:rPr kumimoji="0" lang="de-DE" sz="2000" b="0" i="0" u="none" strike="noStrike" cap="none" normalizeH="0" baseline="0" dirty="0">
                <a:ln>
                  <a:noFill/>
                </a:ln>
                <a:solidFill>
                  <a:schemeClr val="tx1"/>
                </a:solidFill>
                <a:effectLst/>
                <a:latin typeface="Calibri" panose="020F0502020204030204" pitchFamily="34" charset="0"/>
              </a:rPr>
              <a:t>, dynamischer Geometriesoftware, Präsentationsprogramm)</a:t>
            </a:r>
          </a:p>
          <a:p>
            <a:pPr marL="342900" marR="0" indent="-342900" algn="l" defTabSz="914400" rtl="0" eaLnBrk="0" fontAlgn="base" latinLnBrk="0" hangingPunct="0">
              <a:lnSpc>
                <a:spcPct val="100000"/>
              </a:lnSpc>
              <a:spcBef>
                <a:spcPct val="0"/>
              </a:spcBef>
              <a:spcAft>
                <a:spcPct val="0"/>
              </a:spcAft>
              <a:buClr>
                <a:srgbClr val="337987"/>
              </a:buClr>
              <a:buSzTx/>
              <a:buFont typeface="Wingdings" panose="05000000000000000000" pitchFamily="2" charset="2"/>
              <a:buChar char="§"/>
              <a:tabLst/>
            </a:pPr>
            <a:r>
              <a:rPr lang="de-DE" sz="2000" dirty="0">
                <a:latin typeface="Calibri" panose="020F0502020204030204" pitchFamily="34" charset="0"/>
              </a:rPr>
              <a:t>Silent Video Cast</a:t>
            </a:r>
          </a:p>
          <a:p>
            <a:pPr marL="342900" marR="0" indent="-342900" algn="l" defTabSz="914400" rtl="0" eaLnBrk="0" fontAlgn="base" latinLnBrk="0" hangingPunct="0">
              <a:lnSpc>
                <a:spcPct val="100000"/>
              </a:lnSpc>
              <a:spcBef>
                <a:spcPct val="0"/>
              </a:spcBef>
              <a:spcAft>
                <a:spcPct val="0"/>
              </a:spcAft>
              <a:buClr>
                <a:srgbClr val="337987"/>
              </a:buClr>
              <a:buSzTx/>
              <a:buFont typeface="Wingdings" panose="05000000000000000000" pitchFamily="2" charset="2"/>
              <a:buChar char="§"/>
              <a:tabLst/>
            </a:pPr>
            <a:r>
              <a:rPr kumimoji="0" lang="de-DE" sz="2000" b="0" i="0" u="none" strike="noStrike" cap="none" normalizeH="0" baseline="0" dirty="0" err="1">
                <a:ln>
                  <a:noFill/>
                </a:ln>
                <a:solidFill>
                  <a:schemeClr val="tx1"/>
                </a:solidFill>
                <a:effectLst/>
                <a:latin typeface="Calibri" panose="020F0502020204030204" pitchFamily="34" charset="0"/>
              </a:rPr>
              <a:t>Stop</a:t>
            </a:r>
            <a:r>
              <a:rPr kumimoji="0" lang="de-DE" sz="2000" b="0" i="0" u="none" strike="noStrike" cap="none" normalizeH="0" baseline="0" dirty="0">
                <a:ln>
                  <a:noFill/>
                </a:ln>
                <a:solidFill>
                  <a:schemeClr val="tx1"/>
                </a:solidFill>
                <a:effectLst/>
                <a:latin typeface="Calibri" panose="020F0502020204030204" pitchFamily="34" charset="0"/>
              </a:rPr>
              <a:t> Motion</a:t>
            </a:r>
          </a:p>
          <a:p>
            <a:pPr marL="342900" marR="0" indent="-342900" algn="l" defTabSz="914400" rtl="0" eaLnBrk="0" fontAlgn="base" latinLnBrk="0" hangingPunct="0">
              <a:lnSpc>
                <a:spcPct val="100000"/>
              </a:lnSpc>
              <a:spcBef>
                <a:spcPct val="0"/>
              </a:spcBef>
              <a:spcAft>
                <a:spcPct val="0"/>
              </a:spcAft>
              <a:buClr>
                <a:srgbClr val="337987"/>
              </a:buClr>
              <a:buSzTx/>
              <a:buFont typeface="Wingdings" panose="05000000000000000000" pitchFamily="2" charset="2"/>
              <a:buChar char="§"/>
              <a:tabLst/>
            </a:pPr>
            <a:r>
              <a:rPr lang="de-DE" sz="2000" dirty="0">
                <a:latin typeface="Calibri" panose="020F0502020204030204" pitchFamily="34" charset="0"/>
              </a:rPr>
              <a:t>Greenscreen</a:t>
            </a:r>
          </a:p>
          <a:p>
            <a:pPr marL="342900" marR="0" indent="-342900" algn="l" defTabSz="914400" rtl="0" eaLnBrk="0" fontAlgn="base" latinLnBrk="0" hangingPunct="0">
              <a:lnSpc>
                <a:spcPct val="100000"/>
              </a:lnSpc>
              <a:spcBef>
                <a:spcPct val="0"/>
              </a:spcBef>
              <a:spcAft>
                <a:spcPct val="0"/>
              </a:spcAft>
              <a:buClr>
                <a:srgbClr val="337987"/>
              </a:buClr>
              <a:buSzTx/>
              <a:buFont typeface="Wingdings" panose="05000000000000000000" pitchFamily="2" charset="2"/>
              <a:buChar char="§"/>
              <a:tabLst/>
            </a:pPr>
            <a:r>
              <a:rPr kumimoji="0" lang="de-DE" sz="2000" b="0" i="0" u="none" strike="noStrike" cap="none" normalizeH="0" baseline="0" dirty="0">
                <a:ln>
                  <a:noFill/>
                </a:ln>
                <a:solidFill>
                  <a:schemeClr val="tx1"/>
                </a:solidFill>
                <a:effectLst/>
                <a:latin typeface="Calibri" panose="020F0502020204030204" pitchFamily="34" charset="0"/>
              </a:rPr>
              <a:t>Animierte Videos</a:t>
            </a:r>
          </a:p>
          <a:p>
            <a:pPr marL="342900" marR="0" indent="-342900" algn="l" defTabSz="914400" rtl="0" eaLnBrk="0" fontAlgn="base" latinLnBrk="0" hangingPunct="0">
              <a:lnSpc>
                <a:spcPct val="100000"/>
              </a:lnSpc>
              <a:spcBef>
                <a:spcPct val="0"/>
              </a:spcBef>
              <a:spcAft>
                <a:spcPct val="0"/>
              </a:spcAft>
              <a:buClr>
                <a:srgbClr val="337987"/>
              </a:buClr>
              <a:buSzTx/>
              <a:buFont typeface="Wingdings" panose="05000000000000000000" pitchFamily="2" charset="2"/>
              <a:buChar char="§"/>
              <a:tabLst/>
            </a:pPr>
            <a:r>
              <a:rPr lang="de-DE" sz="2000" dirty="0">
                <a:latin typeface="Calibri" panose="020F0502020204030204" pitchFamily="34" charset="0"/>
              </a:rPr>
              <a:t>Videoaufnahme als Interview</a:t>
            </a:r>
            <a:endParaRPr kumimoji="0" lang="de-DE" sz="2000" b="0" i="0" u="none" strike="noStrike" cap="none" normalizeH="0" baseline="0" dirty="0">
              <a:ln>
                <a:noFill/>
              </a:ln>
              <a:solidFill>
                <a:schemeClr val="tx1"/>
              </a:solidFill>
              <a:effectLst/>
              <a:latin typeface="Calibri" panose="020F0502020204030204" pitchFamily="34" charset="0"/>
            </a:endParaRPr>
          </a:p>
        </p:txBody>
      </p:sp>
    </p:spTree>
    <p:extLst>
      <p:ext uri="{BB962C8B-B14F-4D97-AF65-F5344CB8AC3E}">
        <p14:creationId xmlns:p14="http://schemas.microsoft.com/office/powerpoint/2010/main" val="2736493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BC6E5E55-5A75-784B-9441-C05BB039333A}"/>
              </a:ext>
            </a:extLst>
          </p:cNvPr>
          <p:cNvSpPr>
            <a:spLocks noGrp="1"/>
          </p:cNvSpPr>
          <p:nvPr>
            <p:ph type="title"/>
          </p:nvPr>
        </p:nvSpPr>
        <p:spPr/>
        <p:txBody>
          <a:bodyPr/>
          <a:lstStyle/>
          <a:p>
            <a:r>
              <a:rPr lang="de-DE" dirty="0"/>
              <a:t>Landkarte: Kognitive Aktivierung im Mathematikunterricht</a:t>
            </a:r>
          </a:p>
        </p:txBody>
      </p:sp>
      <p:sp>
        <p:nvSpPr>
          <p:cNvPr id="134" name="Textfeld 133">
            <a:extLst>
              <a:ext uri="{FF2B5EF4-FFF2-40B4-BE49-F238E27FC236}">
                <a16:creationId xmlns:a16="http://schemas.microsoft.com/office/drawing/2014/main" id="{870C6FFE-A8DA-F848-8980-BDCEBA3867B0}"/>
              </a:ext>
            </a:extLst>
          </p:cNvPr>
          <p:cNvSpPr txBox="1"/>
          <p:nvPr/>
        </p:nvSpPr>
        <p:spPr>
          <a:xfrm>
            <a:off x="3731585" y="1525887"/>
            <a:ext cx="1692000" cy="504057"/>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ctr" anchorCtr="0" forceAA="0" compatLnSpc="1">
            <a:prstTxWarp prst="textNoShape">
              <a:avLst/>
            </a:prstTxWarp>
            <a:noAutofit/>
          </a:bodyPr>
          <a:lstStyle>
            <a:defPPr>
              <a:defRPr lang="de-DE"/>
            </a:defPPr>
            <a:lvl1pPr marL="0" marR="0" lvl="0" indent="0" algn="ctr" defTabSz="914400" eaLnBrk="1" fontAlgn="auto" latinLnBrk="0" hangingPunct="1">
              <a:lnSpc>
                <a:spcPct val="100000"/>
              </a:lnSpc>
              <a:spcBef>
                <a:spcPts val="600"/>
              </a:spcBef>
              <a:spcAft>
                <a:spcPts val="0"/>
              </a:spcAft>
              <a:buClrTx/>
              <a:buSzTx/>
              <a:buFontTx/>
              <a:buNone/>
              <a:tabLst/>
              <a:defRPr kumimoji="0" sz="1400" b="0" i="0" u="none" strike="noStrike" kern="0" cap="none" spc="0" normalizeH="0" baseline="0">
                <a:ln>
                  <a:noFill/>
                </a:ln>
                <a:solidFill>
                  <a:srgbClr val="CDB987">
                    <a:lumMod val="50000"/>
                  </a:srgbClr>
                </a:solidFill>
                <a:effectLst/>
                <a:uLnTx/>
                <a:uFillTx/>
                <a:latin typeface="Calibri" charset="0"/>
                <a:ea typeface="Times New Roman" charset="0"/>
                <a:cs typeface="Times New Roman" charset="0"/>
              </a:defRPr>
            </a:lvl1pPr>
          </a:lstStyle>
          <a:p>
            <a:r>
              <a:rPr lang="de-DE" dirty="0"/>
              <a:t>Kognitive Aktivitäten </a:t>
            </a:r>
          </a:p>
        </p:txBody>
      </p:sp>
      <p:sp>
        <p:nvSpPr>
          <p:cNvPr id="38" name="Textfeld 37">
            <a:extLst>
              <a:ext uri="{FF2B5EF4-FFF2-40B4-BE49-F238E27FC236}">
                <a16:creationId xmlns:a16="http://schemas.microsoft.com/office/drawing/2014/main" id="{8C760559-C404-3745-B98F-BCA615D4BA51}"/>
              </a:ext>
            </a:extLst>
          </p:cNvPr>
          <p:cNvSpPr txBox="1"/>
          <p:nvPr/>
        </p:nvSpPr>
        <p:spPr>
          <a:xfrm>
            <a:off x="5480419" y="885488"/>
            <a:ext cx="1692000" cy="523220"/>
          </a:xfrm>
          <a:prstGeom prst="rect">
            <a:avLst/>
          </a:prstGeom>
          <a:solidFill>
            <a:srgbClr val="F7B44E"/>
          </a:solidFill>
        </p:spPr>
        <p:txBody>
          <a:bodyPr wrap="square" rtlCol="0">
            <a:spAutoFit/>
          </a:bodyPr>
          <a:lstStyle>
            <a:defPPr>
              <a:defRPr lang="de-DE"/>
            </a:defPPr>
            <a:lvl1pPr marL="0" marR="0" lvl="0" indent="0" defTabSz="914400" latinLnBrk="0">
              <a:lnSpc>
                <a:spcPct val="100000"/>
              </a:lnSpc>
              <a:spcBef>
                <a:spcPts val="600"/>
              </a:spcBef>
              <a:buClrTx/>
              <a:buSzTx/>
              <a:buFontTx/>
              <a:buNone/>
              <a:tabLst/>
              <a:defRPr kumimoji="0" sz="1400" b="1" i="0" u="none" strike="noStrike" cap="none" spc="0" normalizeH="0" baseline="0">
                <a:ln>
                  <a:noFill/>
                </a:ln>
                <a:solidFill>
                  <a:schemeClr val="bg1"/>
                </a:solidFill>
                <a:effectLst/>
                <a:uLnTx/>
                <a:uFillTx/>
                <a:latin typeface="Calibri" panose="020F0502020204030204" pitchFamily="34" charset="0"/>
              </a:defRPr>
            </a:lvl1pPr>
          </a:lstStyle>
          <a:p>
            <a:pPr algn="ctr"/>
            <a:r>
              <a:rPr lang="de-DE" dirty="0"/>
              <a:t>Medien beurteilen und auswählen</a:t>
            </a:r>
          </a:p>
        </p:txBody>
      </p:sp>
      <p:sp>
        <p:nvSpPr>
          <p:cNvPr id="39" name="Textfeld 38">
            <a:extLst>
              <a:ext uri="{FF2B5EF4-FFF2-40B4-BE49-F238E27FC236}">
                <a16:creationId xmlns:a16="http://schemas.microsoft.com/office/drawing/2014/main" id="{38F4F744-E9AA-1C4A-8FA5-898B09C318B4}"/>
              </a:ext>
            </a:extLst>
          </p:cNvPr>
          <p:cNvSpPr txBox="1"/>
          <p:nvPr/>
        </p:nvSpPr>
        <p:spPr>
          <a:xfrm>
            <a:off x="1995401" y="887720"/>
            <a:ext cx="1692000" cy="518757"/>
          </a:xfrm>
          <a:prstGeom prst="rect">
            <a:avLst/>
          </a:prstGeom>
          <a:solidFill>
            <a:schemeClr val="accent3">
              <a:lumMod val="60000"/>
              <a:lumOff val="40000"/>
            </a:schemeClr>
          </a:solidFill>
        </p:spPr>
        <p:txBody>
          <a:bodyPr wrap="square" rtlCol="0" anchor="ctr" anchorCtr="0">
            <a:noAutofit/>
          </a:bodyPr>
          <a:lstStyle>
            <a:defPPr>
              <a:defRPr lang="de-DE"/>
            </a:defPPr>
            <a:lvl1pPr marL="0" marR="0" lvl="0" indent="0" defTabSz="914400" latinLnBrk="0">
              <a:lnSpc>
                <a:spcPct val="100000"/>
              </a:lnSpc>
              <a:spcBef>
                <a:spcPts val="600"/>
              </a:spcBef>
              <a:buClrTx/>
              <a:buSzTx/>
              <a:buFontTx/>
              <a:buNone/>
              <a:tabLst/>
              <a:defRPr kumimoji="0" sz="1400" b="1" i="0" u="none" strike="noStrike" cap="none" spc="0" normalizeH="0" baseline="0">
                <a:ln>
                  <a:noFill/>
                </a:ln>
                <a:solidFill>
                  <a:schemeClr val="bg1"/>
                </a:solidFill>
                <a:effectLst/>
                <a:uLnTx/>
                <a:uFillTx/>
                <a:latin typeface="Calibri" panose="020F0502020204030204" pitchFamily="34" charset="0"/>
              </a:defRPr>
            </a:lvl1pPr>
          </a:lstStyle>
          <a:p>
            <a:pPr algn="ctr"/>
            <a:r>
              <a:rPr lang="de-DE" dirty="0"/>
              <a:t>Medien bedienen</a:t>
            </a:r>
          </a:p>
        </p:txBody>
      </p:sp>
      <p:sp>
        <p:nvSpPr>
          <p:cNvPr id="40" name="Textfeld 39">
            <a:extLst>
              <a:ext uri="{FF2B5EF4-FFF2-40B4-BE49-F238E27FC236}">
                <a16:creationId xmlns:a16="http://schemas.microsoft.com/office/drawing/2014/main" id="{B9C53117-FE03-3E43-9BC3-D33FFF8AE8A8}"/>
              </a:ext>
            </a:extLst>
          </p:cNvPr>
          <p:cNvSpPr txBox="1"/>
          <p:nvPr/>
        </p:nvSpPr>
        <p:spPr>
          <a:xfrm>
            <a:off x="7236296" y="885488"/>
            <a:ext cx="1692000" cy="523220"/>
          </a:xfrm>
          <a:prstGeom prst="rect">
            <a:avLst/>
          </a:prstGeom>
          <a:solidFill>
            <a:schemeClr val="accent3">
              <a:lumMod val="60000"/>
              <a:lumOff val="40000"/>
            </a:schemeClr>
          </a:solidFill>
        </p:spPr>
        <p:txBody>
          <a:bodyPr wrap="square" rtlCol="0">
            <a:spAutoFit/>
          </a:bodyPr>
          <a:lstStyle/>
          <a:p>
            <a:pPr marL="0" marR="0" lvl="0" indent="0" algn="ctr" defTabSz="914400" rtl="0" eaLnBrk="0" fontAlgn="base" latinLnBrk="0" hangingPunct="0">
              <a:lnSpc>
                <a:spcPct val="100000"/>
              </a:lnSpc>
              <a:spcBef>
                <a:spcPts val="600"/>
              </a:spcBef>
              <a:spcAft>
                <a:spcPct val="0"/>
              </a:spcAft>
              <a:buClrTx/>
              <a:buSzTx/>
              <a:buFontTx/>
              <a:buNone/>
              <a:tabLst/>
              <a:defRPr/>
            </a:pPr>
            <a:r>
              <a:rPr lang="de-DE" sz="1400" b="1" dirty="0">
                <a:solidFill>
                  <a:schemeClr val="bg1"/>
                </a:solidFill>
                <a:latin typeface="Calibri" panose="020F0502020204030204" pitchFamily="34" charset="0"/>
              </a:rPr>
              <a:t>M</a:t>
            </a:r>
            <a:r>
              <a:rPr kumimoji="0" lang="de-DE" sz="1400" b="1" i="0" u="none" strike="noStrike" kern="1200" cap="none" spc="0" normalizeH="0" baseline="0" dirty="0">
                <a:ln>
                  <a:noFill/>
                </a:ln>
                <a:solidFill>
                  <a:schemeClr val="bg1"/>
                </a:solidFill>
                <a:effectLst/>
                <a:uLnTx/>
                <a:uFillTx/>
                <a:latin typeface="Calibri" panose="020F0502020204030204" pitchFamily="34" charset="0"/>
                <a:ea typeface="ＭＳ Ｐゴシック" charset="-128"/>
              </a:rPr>
              <a:t>edien</a:t>
            </a:r>
            <a:r>
              <a:rPr kumimoji="0" lang="de-DE" sz="1400" b="1" i="0" u="none" strike="noStrike" kern="1200" cap="none" spc="0" normalizeH="0" dirty="0">
                <a:ln>
                  <a:noFill/>
                </a:ln>
                <a:solidFill>
                  <a:schemeClr val="bg1"/>
                </a:solidFill>
                <a:effectLst/>
                <a:uLnTx/>
                <a:uFillTx/>
                <a:latin typeface="Calibri" panose="020F0502020204030204" pitchFamily="34" charset="0"/>
                <a:ea typeface="ＭＳ Ｐゴシック" charset="-128"/>
              </a:rPr>
              <a:t> </a:t>
            </a:r>
            <a:r>
              <a:rPr kumimoji="0" lang="de-DE" sz="1400" b="1" i="0" u="none" strike="noStrike" kern="1200" cap="none" spc="0" normalizeH="0" baseline="0" dirty="0">
                <a:ln>
                  <a:noFill/>
                </a:ln>
                <a:solidFill>
                  <a:schemeClr val="bg1"/>
                </a:solidFill>
                <a:effectLst/>
                <a:uLnTx/>
                <a:uFillTx/>
                <a:latin typeface="Calibri" panose="020F0502020204030204" pitchFamily="34" charset="0"/>
                <a:ea typeface="ＭＳ Ｐゴシック" charset="-128"/>
              </a:rPr>
              <a:t> für </a:t>
            </a:r>
            <a:r>
              <a:rPr kumimoji="0" lang="de-DE" sz="1400" b="1" i="0" u="none" strike="noStrike" kern="1200" cap="none" spc="0" normalizeH="0" baseline="0" dirty="0" err="1">
                <a:ln>
                  <a:noFill/>
                </a:ln>
                <a:solidFill>
                  <a:schemeClr val="bg1"/>
                </a:solidFill>
                <a:effectLst/>
                <a:uLnTx/>
                <a:uFillTx/>
                <a:latin typeface="Calibri" panose="020F0502020204030204" pitchFamily="34" charset="0"/>
                <a:ea typeface="ＭＳ Ｐゴシック" charset="-128"/>
              </a:rPr>
              <a:t>fachl</a:t>
            </a:r>
            <a:r>
              <a:rPr kumimoji="0" lang="de-DE" sz="1400" b="1" i="0" u="none" strike="noStrike" kern="1200" cap="none" spc="0" normalizeH="0" baseline="0" dirty="0">
                <a:ln>
                  <a:noFill/>
                </a:ln>
                <a:solidFill>
                  <a:schemeClr val="bg1"/>
                </a:solidFill>
                <a:effectLst/>
                <a:uLnTx/>
                <a:uFillTx/>
                <a:latin typeface="Calibri" panose="020F0502020204030204" pitchFamily="34" charset="0"/>
                <a:ea typeface="ＭＳ Ｐゴシック" charset="-128"/>
              </a:rPr>
              <a:t>. Lernen nutzen</a:t>
            </a:r>
          </a:p>
        </p:txBody>
      </p:sp>
      <p:sp>
        <p:nvSpPr>
          <p:cNvPr id="41" name="Textfeld 40">
            <a:extLst>
              <a:ext uri="{FF2B5EF4-FFF2-40B4-BE49-F238E27FC236}">
                <a16:creationId xmlns:a16="http://schemas.microsoft.com/office/drawing/2014/main" id="{21251FC5-3F3C-4248-95AF-07B16A2078AB}"/>
              </a:ext>
            </a:extLst>
          </p:cNvPr>
          <p:cNvSpPr txBox="1"/>
          <p:nvPr/>
        </p:nvSpPr>
        <p:spPr>
          <a:xfrm>
            <a:off x="3737910" y="885488"/>
            <a:ext cx="1692000" cy="523220"/>
          </a:xfrm>
          <a:prstGeom prst="rect">
            <a:avLst/>
          </a:prstGeom>
          <a:solidFill>
            <a:srgbClr val="F8B44F"/>
          </a:solidFill>
        </p:spPr>
        <p:txBody>
          <a:bodyPr wrap="square" rtlCol="0">
            <a:spAutoFit/>
          </a:bodyPr>
          <a:lstStyle/>
          <a:p>
            <a:pPr marL="0" marR="0" lvl="0" indent="0" algn="ctr" defTabSz="914400" rtl="0" eaLnBrk="0" fontAlgn="base" latinLnBrk="0" hangingPunct="0">
              <a:lnSpc>
                <a:spcPct val="100000"/>
              </a:lnSpc>
              <a:spcBef>
                <a:spcPts val="600"/>
              </a:spcBef>
              <a:spcAft>
                <a:spcPct val="0"/>
              </a:spcAft>
              <a:buClrTx/>
              <a:buSzTx/>
              <a:buFontTx/>
              <a:buNone/>
              <a:tabLst/>
              <a:defRPr/>
            </a:pPr>
            <a:r>
              <a:rPr kumimoji="0" lang="de-DE" sz="1400" b="1" i="0" u="none" strike="noStrike" kern="1200" cap="none" spc="0" normalizeH="0" baseline="0" dirty="0">
                <a:ln>
                  <a:noFill/>
                </a:ln>
                <a:solidFill>
                  <a:schemeClr val="bg1"/>
                </a:solidFill>
                <a:effectLst/>
                <a:uLnTx/>
                <a:uFillTx/>
                <a:latin typeface="Calibri" panose="020F0502020204030204" pitchFamily="34" charset="0"/>
                <a:ea typeface="ＭＳ Ｐゴシック" charset="-128"/>
              </a:rPr>
              <a:t>Medien adaptieren und gestalten</a:t>
            </a:r>
          </a:p>
        </p:txBody>
      </p:sp>
      <p:sp>
        <p:nvSpPr>
          <p:cNvPr id="31" name="Textfeld 30">
            <a:extLst>
              <a:ext uri="{FF2B5EF4-FFF2-40B4-BE49-F238E27FC236}">
                <a16:creationId xmlns:a16="http://schemas.microsoft.com/office/drawing/2014/main" id="{BBC083D5-0D89-144F-94B7-D0DBEC10B8AD}"/>
              </a:ext>
            </a:extLst>
          </p:cNvPr>
          <p:cNvSpPr txBox="1"/>
          <p:nvPr/>
        </p:nvSpPr>
        <p:spPr>
          <a:xfrm>
            <a:off x="1985914" y="1525887"/>
            <a:ext cx="1692000" cy="504057"/>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kumimoji="0" lang="de-DE" sz="1400" b="0" i="0" u="none" strike="noStrike" kern="0" cap="none" spc="0" normalizeH="0" baseline="0" noProof="0" dirty="0">
                <a:ln>
                  <a:noFill/>
                </a:ln>
                <a:solidFill>
                  <a:srgbClr val="CDB987">
                    <a:lumMod val="50000"/>
                  </a:srgbClr>
                </a:solidFill>
                <a:effectLst/>
                <a:uLnTx/>
                <a:uFillTx/>
                <a:latin typeface="Calibri" charset="0"/>
                <a:ea typeface="Times New Roman" charset="0"/>
                <a:cs typeface="Times New Roman" charset="0"/>
              </a:rPr>
              <a:t>KMK Kompetenzen</a:t>
            </a:r>
            <a:endParaRPr kumimoji="0" lang="de-DE" sz="1200" b="0" i="0" u="none" strike="noStrike" kern="0" cap="none" spc="0" normalizeH="0" baseline="0" noProof="0" dirty="0">
              <a:ln>
                <a:noFill/>
              </a:ln>
              <a:solidFill>
                <a:srgbClr val="CDB987">
                  <a:lumMod val="50000"/>
                </a:srgbClr>
              </a:solidFill>
              <a:effectLst/>
              <a:uLnTx/>
              <a:uFillTx/>
              <a:latin typeface="Cambria" charset="0"/>
              <a:ea typeface="Times New Roman" charset="0"/>
              <a:cs typeface="Times New Roman" charset="0"/>
            </a:endParaRPr>
          </a:p>
        </p:txBody>
      </p:sp>
      <p:sp>
        <p:nvSpPr>
          <p:cNvPr id="32" name="Textfeld 31">
            <a:extLst>
              <a:ext uri="{FF2B5EF4-FFF2-40B4-BE49-F238E27FC236}">
                <a16:creationId xmlns:a16="http://schemas.microsoft.com/office/drawing/2014/main" id="{93E95C6C-0E5B-B54F-9CDC-D5BFF8E81BC9}"/>
              </a:ext>
            </a:extLst>
          </p:cNvPr>
          <p:cNvSpPr txBox="1"/>
          <p:nvPr/>
        </p:nvSpPr>
        <p:spPr>
          <a:xfrm>
            <a:off x="1979773" y="2097164"/>
            <a:ext cx="1692000" cy="504057"/>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t" anchorCtr="0" forceAA="0" compatLnSpc="1">
            <a:prstTxWarp prst="textNoShape">
              <a:avLst/>
            </a:prstTxWarp>
            <a:no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kumimoji="0" lang="de-DE" sz="1400" b="0" i="0" u="none" strike="noStrike" kern="0" cap="none" spc="0" normalizeH="0" baseline="0" noProof="0" dirty="0">
                <a:ln>
                  <a:noFill/>
                </a:ln>
                <a:solidFill>
                  <a:srgbClr val="CDB987">
                    <a:lumMod val="50000"/>
                  </a:srgbClr>
                </a:solidFill>
                <a:effectLst/>
                <a:uLnTx/>
                <a:uFillTx/>
                <a:latin typeface="Calibri" charset="0"/>
                <a:ea typeface="Times New Roman" charset="0"/>
                <a:cs typeface="Times New Roman" charset="0"/>
              </a:rPr>
              <a:t>Übersicht: relevante Medien</a:t>
            </a:r>
            <a:endParaRPr kumimoji="0" lang="de-DE" sz="1200" b="0" i="0" u="none" strike="noStrike" kern="0" cap="none" spc="0" normalizeH="0" baseline="0" noProof="0" dirty="0">
              <a:ln>
                <a:noFill/>
              </a:ln>
              <a:solidFill>
                <a:srgbClr val="CDB987">
                  <a:lumMod val="50000"/>
                </a:srgbClr>
              </a:solidFill>
              <a:effectLst/>
              <a:uLnTx/>
              <a:uFillTx/>
              <a:latin typeface="Cambria" charset="0"/>
              <a:ea typeface="Times New Roman" charset="0"/>
              <a:cs typeface="Times New Roman" charset="0"/>
            </a:endParaRPr>
          </a:p>
        </p:txBody>
      </p:sp>
      <p:sp>
        <p:nvSpPr>
          <p:cNvPr id="6" name="Textfeld 5">
            <a:extLst>
              <a:ext uri="{FF2B5EF4-FFF2-40B4-BE49-F238E27FC236}">
                <a16:creationId xmlns:a16="http://schemas.microsoft.com/office/drawing/2014/main" id="{1C950E89-F75F-60B3-4677-B5F215CDE80F}"/>
              </a:ext>
            </a:extLst>
          </p:cNvPr>
          <p:cNvSpPr txBox="1"/>
          <p:nvPr/>
        </p:nvSpPr>
        <p:spPr>
          <a:xfrm>
            <a:off x="611560" y="831627"/>
            <a:ext cx="1066702" cy="630942"/>
          </a:xfrm>
          <a:prstGeom prst="rect">
            <a:avLst/>
          </a:prstGeom>
          <a:noFill/>
        </p:spPr>
        <p:txBody>
          <a:bodyPr wrap="none" rtlCol="0">
            <a:spAutoFit/>
          </a:bodyPr>
          <a:lstStyle/>
          <a:p>
            <a:pPr>
              <a:spcBef>
                <a:spcPts val="600"/>
              </a:spcBef>
              <a:defRPr/>
            </a:pPr>
            <a:r>
              <a:rPr lang="en-US" sz="1500" b="1" dirty="0" err="1">
                <a:solidFill>
                  <a:srgbClr val="F8B44F"/>
                </a:solidFill>
                <a:latin typeface="Calibri" panose="020F0502020204030204" pitchFamily="34" charset="0"/>
              </a:rPr>
              <a:t>Lehrkräfte</a:t>
            </a:r>
            <a:r>
              <a:rPr lang="en-US" sz="1500" b="1" dirty="0">
                <a:solidFill>
                  <a:srgbClr val="F8B44F"/>
                </a:solidFill>
                <a:latin typeface="Calibri" panose="020F0502020204030204" pitchFamily="34" charset="0"/>
              </a:rPr>
              <a:t>-</a:t>
            </a:r>
          </a:p>
          <a:p>
            <a:pPr>
              <a:spcBef>
                <a:spcPts val="600"/>
              </a:spcBef>
              <a:defRPr/>
            </a:pPr>
            <a:r>
              <a:rPr lang="en-US" sz="1500" b="1" dirty="0">
                <a:solidFill>
                  <a:srgbClr val="F8B44F"/>
                </a:solidFill>
                <a:latin typeface="Calibri" panose="020F0502020204030204" pitchFamily="34" charset="0"/>
              </a:rPr>
              <a:t>Jobs</a:t>
            </a:r>
            <a:r>
              <a:rPr lang="en-US" sz="1500" b="1" dirty="0">
                <a:solidFill>
                  <a:srgbClr val="C37700"/>
                </a:solidFill>
                <a:latin typeface="Calibri" panose="020F0502020204030204" pitchFamily="34" charset="0"/>
              </a:rPr>
              <a:t> </a:t>
            </a:r>
          </a:p>
        </p:txBody>
      </p:sp>
      <p:pic>
        <p:nvPicPr>
          <p:cNvPr id="8" name="Bild 15">
            <a:extLst>
              <a:ext uri="{FF2B5EF4-FFF2-40B4-BE49-F238E27FC236}">
                <a16:creationId xmlns:a16="http://schemas.microsoft.com/office/drawing/2014/main" id="{A1F35686-848F-F73D-3C3B-1F532C262D5D}"/>
              </a:ext>
            </a:extLst>
          </p:cNvPr>
          <p:cNvPicPr>
            <a:picLocks noChangeAspect="1"/>
          </p:cNvPicPr>
          <p:nvPr/>
        </p:nvPicPr>
        <p:blipFill>
          <a:blip r:embed="rId3" cstate="email">
            <a:duotone>
              <a:srgbClr val="F8B44F">
                <a:shade val="45000"/>
                <a:satMod val="135000"/>
              </a:srgbClr>
              <a:prstClr val="white"/>
            </a:duotone>
            <a:extLst>
              <a:ext uri="{28A0092B-C50C-407E-A947-70E740481C1C}">
                <a14:useLocalDpi xmlns:a14="http://schemas.microsoft.com/office/drawing/2010/main"/>
              </a:ext>
            </a:extLst>
          </a:blip>
          <a:stretch>
            <a:fillRect/>
          </a:stretch>
        </p:blipFill>
        <p:spPr>
          <a:xfrm>
            <a:off x="129385" y="845706"/>
            <a:ext cx="504057" cy="504057"/>
          </a:xfrm>
          <a:prstGeom prst="rect">
            <a:avLst/>
          </a:prstGeom>
        </p:spPr>
      </p:pic>
      <p:sp>
        <p:nvSpPr>
          <p:cNvPr id="10" name="Textfeld 9">
            <a:extLst>
              <a:ext uri="{FF2B5EF4-FFF2-40B4-BE49-F238E27FC236}">
                <a16:creationId xmlns:a16="http://schemas.microsoft.com/office/drawing/2014/main" id="{C55344C9-8051-650C-6B1C-4575D1F5D494}"/>
              </a:ext>
            </a:extLst>
          </p:cNvPr>
          <p:cNvSpPr txBox="1"/>
          <p:nvPr/>
        </p:nvSpPr>
        <p:spPr>
          <a:xfrm>
            <a:off x="611560" y="1772816"/>
            <a:ext cx="1111843" cy="553998"/>
          </a:xfrm>
          <a:prstGeom prst="rect">
            <a:avLst/>
          </a:prstGeom>
          <a:noFill/>
        </p:spPr>
        <p:txBody>
          <a:bodyPr wrap="none" rtlCol="0">
            <a:spAutoFit/>
          </a:bodyPr>
          <a:lstStyle/>
          <a:p>
            <a:pPr>
              <a:spcBef>
                <a:spcPts val="600"/>
              </a:spcBef>
              <a:defRPr/>
            </a:pPr>
            <a:r>
              <a:rPr lang="de-DE" sz="1500" b="1" dirty="0">
                <a:solidFill>
                  <a:srgbClr val="CDB987">
                    <a:lumMod val="75000"/>
                  </a:srgbClr>
                </a:solidFill>
                <a:latin typeface="Calibri" panose="020F0502020204030204" pitchFamily="34" charset="0"/>
              </a:rPr>
              <a:t>Didaktische</a:t>
            </a:r>
            <a:br>
              <a:rPr lang="de-DE" sz="1500" b="1" dirty="0">
                <a:solidFill>
                  <a:srgbClr val="CDB987">
                    <a:lumMod val="75000"/>
                  </a:srgbClr>
                </a:solidFill>
                <a:latin typeface="Calibri" panose="020F0502020204030204" pitchFamily="34" charset="0"/>
              </a:rPr>
            </a:br>
            <a:r>
              <a:rPr lang="de-DE" sz="1500" b="1" dirty="0">
                <a:solidFill>
                  <a:srgbClr val="CDB987">
                    <a:lumMod val="75000"/>
                  </a:srgbClr>
                </a:solidFill>
                <a:latin typeface="Calibri" panose="020F0502020204030204" pitchFamily="34" charset="0"/>
              </a:rPr>
              <a:t>Werkzeuge</a:t>
            </a:r>
          </a:p>
        </p:txBody>
      </p:sp>
      <p:pic>
        <p:nvPicPr>
          <p:cNvPr id="12" name="Bild 3">
            <a:extLst>
              <a:ext uri="{FF2B5EF4-FFF2-40B4-BE49-F238E27FC236}">
                <a16:creationId xmlns:a16="http://schemas.microsoft.com/office/drawing/2014/main" id="{F54C3AE0-5519-BAEE-72F4-93625CDFA367}"/>
              </a:ext>
            </a:extLst>
          </p:cNvPr>
          <p:cNvPicPr>
            <a:picLocks noChangeAspect="1"/>
          </p:cNvPicPr>
          <p:nvPr/>
        </p:nvPicPr>
        <p:blipFill>
          <a:blip r:embed="rId4" cstate="email">
            <a:duotone>
              <a:srgbClr val="CDB987">
                <a:shade val="45000"/>
                <a:satMod val="135000"/>
              </a:srgbClr>
              <a:prstClr val="white"/>
            </a:duotone>
            <a:extLst>
              <a:ext uri="{28A0092B-C50C-407E-A947-70E740481C1C}">
                <a14:useLocalDpi xmlns:a14="http://schemas.microsoft.com/office/drawing/2010/main"/>
              </a:ext>
            </a:extLst>
          </a:blip>
          <a:stretch>
            <a:fillRect/>
          </a:stretch>
        </p:blipFill>
        <p:spPr>
          <a:xfrm>
            <a:off x="129385" y="1772816"/>
            <a:ext cx="504057" cy="504057"/>
          </a:xfrm>
          <a:prstGeom prst="rect">
            <a:avLst/>
          </a:prstGeom>
        </p:spPr>
      </p:pic>
      <p:sp>
        <p:nvSpPr>
          <p:cNvPr id="14" name="Textfeld 13">
            <a:extLst>
              <a:ext uri="{FF2B5EF4-FFF2-40B4-BE49-F238E27FC236}">
                <a16:creationId xmlns:a16="http://schemas.microsoft.com/office/drawing/2014/main" id="{21CAC0B7-A434-6762-FE7D-DC7B1A9C833D}"/>
              </a:ext>
            </a:extLst>
          </p:cNvPr>
          <p:cNvSpPr txBox="1"/>
          <p:nvPr/>
        </p:nvSpPr>
        <p:spPr>
          <a:xfrm>
            <a:off x="611560" y="5521318"/>
            <a:ext cx="1399101" cy="323165"/>
          </a:xfrm>
          <a:prstGeom prst="rect">
            <a:avLst/>
          </a:prstGeom>
          <a:noFill/>
        </p:spPr>
        <p:txBody>
          <a:bodyPr wrap="none" rtlCol="0">
            <a:spAutoFit/>
          </a:bodyPr>
          <a:lstStyle/>
          <a:p>
            <a:pPr>
              <a:spcBef>
                <a:spcPts val="600"/>
              </a:spcBef>
              <a:defRPr/>
            </a:pPr>
            <a:r>
              <a:rPr lang="de-DE" sz="1500" b="1" dirty="0">
                <a:solidFill>
                  <a:srgbClr val="327A86"/>
                </a:solidFill>
                <a:latin typeface="Calibri" panose="020F0502020204030204" pitchFamily="34" charset="0"/>
              </a:rPr>
              <a:t>Orientierungen</a:t>
            </a:r>
          </a:p>
        </p:txBody>
      </p:sp>
      <p:pic>
        <p:nvPicPr>
          <p:cNvPr id="16" name="Bild 10">
            <a:extLst>
              <a:ext uri="{FF2B5EF4-FFF2-40B4-BE49-F238E27FC236}">
                <a16:creationId xmlns:a16="http://schemas.microsoft.com/office/drawing/2014/main" id="{39364685-670F-1232-EFAF-7B0275F612C0}"/>
              </a:ext>
            </a:extLst>
          </p:cNvPr>
          <p:cNvPicPr>
            <a:picLocks noChangeAspect="1"/>
          </p:cNvPicPr>
          <p:nvPr/>
        </p:nvPicPr>
        <p:blipFill>
          <a:blip r:embed="rId5" cstate="email">
            <a:duotone>
              <a:srgbClr val="327A86">
                <a:shade val="45000"/>
                <a:satMod val="135000"/>
              </a:srgbClr>
              <a:prstClr val="white"/>
            </a:duotone>
            <a:extLst>
              <a:ext uri="{28A0092B-C50C-407E-A947-70E740481C1C}">
                <a14:useLocalDpi xmlns:a14="http://schemas.microsoft.com/office/drawing/2010/main"/>
              </a:ext>
            </a:extLst>
          </a:blip>
          <a:stretch>
            <a:fillRect/>
          </a:stretch>
        </p:blipFill>
        <p:spPr>
          <a:xfrm>
            <a:off x="129385" y="5445224"/>
            <a:ext cx="504057" cy="504057"/>
          </a:xfrm>
          <a:prstGeom prst="rect">
            <a:avLst/>
          </a:prstGeom>
        </p:spPr>
      </p:pic>
      <p:sp>
        <p:nvSpPr>
          <p:cNvPr id="18" name="Textfeld 17">
            <a:extLst>
              <a:ext uri="{FF2B5EF4-FFF2-40B4-BE49-F238E27FC236}">
                <a16:creationId xmlns:a16="http://schemas.microsoft.com/office/drawing/2014/main" id="{13D00F1C-9A48-E246-D7D8-D4BAFBAE84BF}"/>
              </a:ext>
            </a:extLst>
          </p:cNvPr>
          <p:cNvSpPr txBox="1"/>
          <p:nvPr/>
        </p:nvSpPr>
        <p:spPr>
          <a:xfrm>
            <a:off x="611560" y="3508266"/>
            <a:ext cx="1509837" cy="784830"/>
          </a:xfrm>
          <a:prstGeom prst="rect">
            <a:avLst/>
          </a:prstGeom>
          <a:noFill/>
        </p:spPr>
        <p:txBody>
          <a:bodyPr wrap="none" rtlCol="0">
            <a:spAutoFit/>
          </a:bodyPr>
          <a:lstStyle/>
          <a:p>
            <a:pPr>
              <a:spcBef>
                <a:spcPts val="600"/>
              </a:spcBef>
              <a:defRPr/>
            </a:pPr>
            <a:r>
              <a:rPr lang="de-DE" sz="1500" b="1" dirty="0">
                <a:solidFill>
                  <a:prstClr val="black">
                    <a:lumMod val="50000"/>
                    <a:lumOff val="50000"/>
                  </a:prstClr>
                </a:solidFill>
                <a:latin typeface="Calibri" panose="020F0502020204030204" pitchFamily="34" charset="0"/>
              </a:rPr>
              <a:t>Denk- und </a:t>
            </a:r>
            <a:br>
              <a:rPr lang="de-DE" sz="1500" b="1" dirty="0">
                <a:solidFill>
                  <a:prstClr val="black">
                    <a:lumMod val="50000"/>
                    <a:lumOff val="50000"/>
                  </a:prstClr>
                </a:solidFill>
                <a:latin typeface="Calibri" panose="020F0502020204030204" pitchFamily="34" charset="0"/>
              </a:rPr>
            </a:br>
            <a:r>
              <a:rPr lang="de-DE" sz="1500" b="1" dirty="0">
                <a:solidFill>
                  <a:prstClr val="black">
                    <a:lumMod val="50000"/>
                    <a:lumOff val="50000"/>
                  </a:prstClr>
                </a:solidFill>
                <a:latin typeface="Calibri" panose="020F0502020204030204" pitchFamily="34" charset="0"/>
              </a:rPr>
              <a:t>Wahrnehmungs-</a:t>
            </a:r>
            <a:br>
              <a:rPr lang="de-DE" sz="1500" b="1" dirty="0">
                <a:solidFill>
                  <a:prstClr val="black">
                    <a:lumMod val="50000"/>
                    <a:lumOff val="50000"/>
                  </a:prstClr>
                </a:solidFill>
                <a:latin typeface="Calibri" panose="020F0502020204030204" pitchFamily="34" charset="0"/>
              </a:rPr>
            </a:br>
            <a:r>
              <a:rPr lang="de-DE" sz="1500" b="1" dirty="0" err="1">
                <a:solidFill>
                  <a:prstClr val="black">
                    <a:lumMod val="50000"/>
                    <a:lumOff val="50000"/>
                  </a:prstClr>
                </a:solidFill>
                <a:latin typeface="Calibri" panose="020F0502020204030204" pitchFamily="34" charset="0"/>
              </a:rPr>
              <a:t>kategorien</a:t>
            </a:r>
            <a:endParaRPr lang="de-DE" sz="1500" b="1" dirty="0">
              <a:solidFill>
                <a:prstClr val="black">
                  <a:lumMod val="50000"/>
                  <a:lumOff val="50000"/>
                </a:prstClr>
              </a:solidFill>
              <a:latin typeface="Calibri" panose="020F0502020204030204" pitchFamily="34" charset="0"/>
            </a:endParaRPr>
          </a:p>
        </p:txBody>
      </p:sp>
      <p:pic>
        <p:nvPicPr>
          <p:cNvPr id="20" name="Bild 13">
            <a:extLst>
              <a:ext uri="{FF2B5EF4-FFF2-40B4-BE49-F238E27FC236}">
                <a16:creationId xmlns:a16="http://schemas.microsoft.com/office/drawing/2014/main" id="{11D74226-19ED-E48F-6451-C034171AED66}"/>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29385" y="3644782"/>
            <a:ext cx="504057" cy="504057"/>
          </a:xfrm>
          <a:prstGeom prst="rect">
            <a:avLst/>
          </a:prstGeom>
        </p:spPr>
      </p:pic>
      <p:sp>
        <p:nvSpPr>
          <p:cNvPr id="25" name="Textfeld 24">
            <a:extLst>
              <a:ext uri="{FF2B5EF4-FFF2-40B4-BE49-F238E27FC236}">
                <a16:creationId xmlns:a16="http://schemas.microsoft.com/office/drawing/2014/main" id="{A48D6D4F-7F08-8D46-8C2C-EE39ABFF0248}"/>
              </a:ext>
            </a:extLst>
          </p:cNvPr>
          <p:cNvSpPr txBox="1"/>
          <p:nvPr/>
        </p:nvSpPr>
        <p:spPr>
          <a:xfrm>
            <a:off x="5477256" y="1525887"/>
            <a:ext cx="1692000" cy="522000"/>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ctr" anchorCtr="0" forceAA="0" compatLnSpc="1">
            <a:prstTxWarp prst="textNoShape">
              <a:avLst/>
            </a:prstTxWarp>
            <a:noAutofit/>
          </a:bodyPr>
          <a:lstStyle>
            <a:defPPr>
              <a:defRPr lang="de-DE"/>
            </a:defPPr>
            <a:lvl1pPr marL="0" marR="0" lvl="0" indent="0" algn="ctr" defTabSz="914400" eaLnBrk="1" fontAlgn="auto" latinLnBrk="0" hangingPunct="1">
              <a:lnSpc>
                <a:spcPct val="100000"/>
              </a:lnSpc>
              <a:spcBef>
                <a:spcPts val="600"/>
              </a:spcBef>
              <a:spcAft>
                <a:spcPts val="0"/>
              </a:spcAft>
              <a:buClrTx/>
              <a:buSzTx/>
              <a:buFontTx/>
              <a:buNone/>
              <a:tabLst/>
              <a:defRPr kumimoji="0" sz="1400" b="0" i="0" u="none" strike="noStrike" kern="0" cap="none" spc="0" normalizeH="0" baseline="0">
                <a:ln>
                  <a:noFill/>
                </a:ln>
                <a:solidFill>
                  <a:srgbClr val="CDB987">
                    <a:lumMod val="50000"/>
                  </a:srgbClr>
                </a:solidFill>
                <a:effectLst/>
                <a:uLnTx/>
                <a:uFillTx/>
                <a:latin typeface="Calibri" charset="0"/>
                <a:ea typeface="Times New Roman" charset="0"/>
                <a:cs typeface="Times New Roman" charset="0"/>
              </a:defRPr>
            </a:lvl1pPr>
          </a:lstStyle>
          <a:p>
            <a:r>
              <a:rPr lang="de-DE" dirty="0"/>
              <a:t>Bewertungsraster</a:t>
            </a:r>
          </a:p>
        </p:txBody>
      </p:sp>
      <p:sp>
        <p:nvSpPr>
          <p:cNvPr id="27" name="Textfeld 26">
            <a:extLst>
              <a:ext uri="{FF2B5EF4-FFF2-40B4-BE49-F238E27FC236}">
                <a16:creationId xmlns:a16="http://schemas.microsoft.com/office/drawing/2014/main" id="{6C7138ED-BFBF-4646-BA46-8BFB9B4F6ED5}"/>
              </a:ext>
            </a:extLst>
          </p:cNvPr>
          <p:cNvSpPr txBox="1"/>
          <p:nvPr/>
        </p:nvSpPr>
        <p:spPr>
          <a:xfrm>
            <a:off x="2433151" y="4552658"/>
            <a:ext cx="1889004" cy="442035"/>
          </a:xfrm>
          <a:prstGeom prst="rect">
            <a:avLst/>
          </a:prstGeom>
          <a:noFill/>
          <a:ln>
            <a:solidFill>
              <a:sysClr val="window" lastClr="FFFFFF">
                <a:lumMod val="65000"/>
              </a:sysClr>
            </a:solidFill>
          </a:ln>
        </p:spPr>
        <p:txBody>
          <a:bodyPr wrap="square" lIns="36000" tIns="36000" rIns="36000" bIns="36000" rtlCol="0">
            <a:spAutoFit/>
          </a:bodyPr>
          <a:lstStyle/>
          <a:p>
            <a:pPr marL="9525" marR="0" lvl="0" indent="-9525" algn="ctr" defTabSz="914400" eaLnBrk="1" fontAlgn="auto" latinLnBrk="0" hangingPunct="1">
              <a:lnSpc>
                <a:spcPct val="100000"/>
              </a:lnSpc>
              <a:spcBef>
                <a:spcPts val="600"/>
              </a:spcBef>
              <a:spcAft>
                <a:spcPts val="0"/>
              </a:spcAft>
              <a:buClrTx/>
              <a:buSzTx/>
              <a:buFontTx/>
              <a:buNone/>
              <a:tabLst/>
              <a:defRPr/>
            </a:pPr>
            <a:r>
              <a:rPr kumimoji="0" lang="de-DE" sz="1200" b="0" i="0" u="none" strike="noStrike" kern="0" cap="none" spc="0" normalizeH="0" baseline="0" noProof="0" dirty="0">
                <a:ln>
                  <a:noFill/>
                </a:ln>
                <a:solidFill>
                  <a:prstClr val="black">
                    <a:lumMod val="50000"/>
                    <a:lumOff val="50000"/>
                  </a:prstClr>
                </a:solidFill>
                <a:effectLst/>
                <a:uLnTx/>
                <a:uFillTx/>
                <a:latin typeface="Calibri" panose="020F0502020204030204" pitchFamily="34" charset="0"/>
              </a:rPr>
              <a:t>Stufe 4: </a:t>
            </a:r>
            <a:br>
              <a:rPr kumimoji="0" lang="de-DE" sz="1200" b="0" i="0" u="none" strike="noStrike" kern="0" cap="none" spc="0" normalizeH="0" baseline="0" noProof="0" dirty="0">
                <a:ln>
                  <a:noFill/>
                </a:ln>
                <a:solidFill>
                  <a:prstClr val="black">
                    <a:lumMod val="50000"/>
                    <a:lumOff val="50000"/>
                  </a:prstClr>
                </a:solidFill>
                <a:effectLst/>
                <a:uLnTx/>
                <a:uFillTx/>
                <a:latin typeface="Calibri" panose="020F0502020204030204" pitchFamily="34" charset="0"/>
              </a:rPr>
            </a:br>
            <a:r>
              <a:rPr kumimoji="0" lang="de-DE" sz="1200" b="0" i="0" u="none" strike="noStrike" kern="0" cap="none" spc="0" normalizeH="0" baseline="0" noProof="0" dirty="0">
                <a:ln>
                  <a:noFill/>
                </a:ln>
                <a:solidFill>
                  <a:prstClr val="black">
                    <a:lumMod val="50000"/>
                    <a:lumOff val="50000"/>
                  </a:prstClr>
                </a:solidFill>
                <a:effectLst/>
                <a:uLnTx/>
                <a:uFillTx/>
                <a:latin typeface="Calibri" panose="020F0502020204030204" pitchFamily="34" charset="0"/>
              </a:rPr>
              <a:t>Kreativ neu Denken</a:t>
            </a:r>
          </a:p>
        </p:txBody>
      </p:sp>
      <p:sp>
        <p:nvSpPr>
          <p:cNvPr id="28" name="Textfeld 27">
            <a:extLst>
              <a:ext uri="{FF2B5EF4-FFF2-40B4-BE49-F238E27FC236}">
                <a16:creationId xmlns:a16="http://schemas.microsoft.com/office/drawing/2014/main" id="{43DE3D54-1F63-354A-99C0-E45334419D0F}"/>
              </a:ext>
            </a:extLst>
          </p:cNvPr>
          <p:cNvSpPr txBox="1"/>
          <p:nvPr/>
        </p:nvSpPr>
        <p:spPr>
          <a:xfrm>
            <a:off x="2421905" y="3081044"/>
            <a:ext cx="1900251" cy="442035"/>
          </a:xfrm>
          <a:prstGeom prst="rect">
            <a:avLst/>
          </a:prstGeom>
          <a:noFill/>
          <a:ln>
            <a:solidFill>
              <a:sysClr val="window" lastClr="FFFFFF">
                <a:lumMod val="65000"/>
              </a:sysClr>
            </a:solidFill>
          </a:ln>
        </p:spPr>
        <p:txBody>
          <a:bodyPr wrap="square" lIns="36000" tIns="36000" rIns="36000" bIns="36000" rtlCol="0">
            <a:spAutoFit/>
          </a:bodyPr>
          <a:lstStyle/>
          <a:p>
            <a:pPr marL="9525" marR="0" lvl="0" indent="-9525" algn="ctr" defTabSz="914400" eaLnBrk="1" fontAlgn="auto" latinLnBrk="0" hangingPunct="1">
              <a:lnSpc>
                <a:spcPct val="100000"/>
              </a:lnSpc>
              <a:spcBef>
                <a:spcPts val="600"/>
              </a:spcBef>
              <a:spcAft>
                <a:spcPts val="0"/>
              </a:spcAft>
              <a:buClrTx/>
              <a:buSzTx/>
              <a:buFontTx/>
              <a:buNone/>
              <a:tabLst/>
              <a:defRPr/>
            </a:pPr>
            <a:r>
              <a:rPr kumimoji="0" lang="de-DE" sz="1200" b="0" i="0" u="none" strike="noStrike" kern="0" cap="none" spc="0" normalizeH="0" baseline="0" noProof="0" dirty="0">
                <a:ln>
                  <a:noFill/>
                </a:ln>
                <a:solidFill>
                  <a:prstClr val="black">
                    <a:lumMod val="50000"/>
                    <a:lumOff val="50000"/>
                  </a:prstClr>
                </a:solidFill>
                <a:effectLst/>
                <a:uLnTx/>
                <a:uFillTx/>
                <a:latin typeface="Calibri" panose="020F0502020204030204" pitchFamily="34" charset="0"/>
              </a:rPr>
              <a:t>Stufe 1:  Erinnern, Reproduzieren &amp; Ausführen</a:t>
            </a:r>
          </a:p>
        </p:txBody>
      </p:sp>
      <p:cxnSp>
        <p:nvCxnSpPr>
          <p:cNvPr id="29" name="Gerade Verbindung mit Pfeil 28">
            <a:extLst>
              <a:ext uri="{FF2B5EF4-FFF2-40B4-BE49-F238E27FC236}">
                <a16:creationId xmlns:a16="http://schemas.microsoft.com/office/drawing/2014/main" id="{C1FECA5D-D1F9-9946-BB3B-7BC01EA79D28}"/>
              </a:ext>
            </a:extLst>
          </p:cNvPr>
          <p:cNvCxnSpPr>
            <a:cxnSpLocks/>
          </p:cNvCxnSpPr>
          <p:nvPr/>
        </p:nvCxnSpPr>
        <p:spPr bwMode="auto">
          <a:xfrm>
            <a:off x="2267744" y="3081044"/>
            <a:ext cx="0" cy="1908000"/>
          </a:xfrm>
          <a:prstGeom prst="straightConnector1">
            <a:avLst/>
          </a:prstGeom>
          <a:solidFill>
            <a:srgbClr val="327A86"/>
          </a:solidFill>
          <a:ln w="38100" cap="flat" cmpd="sng" algn="ctr">
            <a:solidFill>
              <a:sysClr val="window" lastClr="FFFFFF">
                <a:lumMod val="65000"/>
              </a:sysClr>
            </a:solidFill>
            <a:prstDash val="solid"/>
            <a:round/>
            <a:headEnd type="none"/>
            <a:tailEnd type="triangle"/>
          </a:ln>
          <a:effectLst/>
        </p:spPr>
      </p:cxnSp>
      <p:sp>
        <p:nvSpPr>
          <p:cNvPr id="30" name="Textfeld 29">
            <a:extLst>
              <a:ext uri="{FF2B5EF4-FFF2-40B4-BE49-F238E27FC236}">
                <a16:creationId xmlns:a16="http://schemas.microsoft.com/office/drawing/2014/main" id="{E99A301C-EE7F-154E-95A6-FB6E74132011}"/>
              </a:ext>
            </a:extLst>
          </p:cNvPr>
          <p:cNvSpPr txBox="1"/>
          <p:nvPr/>
        </p:nvSpPr>
        <p:spPr>
          <a:xfrm>
            <a:off x="2421901" y="2740031"/>
            <a:ext cx="1900255" cy="318924"/>
          </a:xfrm>
          <a:prstGeom prst="rect">
            <a:avLst/>
          </a:prstGeom>
          <a:noFill/>
        </p:spPr>
        <p:txBody>
          <a:bodyPr wrap="none" lIns="36000" tIns="36000" rIns="36000" bIns="36000" rtlCol="0">
            <a:spAutoFit/>
          </a:bodyPr>
          <a:lstStyle/>
          <a:p>
            <a:pPr marL="9525" indent="-9525">
              <a:spcBef>
                <a:spcPts val="600"/>
              </a:spcBef>
            </a:pPr>
            <a:r>
              <a:rPr lang="de-DE" sz="1600" b="1" dirty="0">
                <a:solidFill>
                  <a:prstClr val="black">
                    <a:lumMod val="50000"/>
                    <a:lumOff val="50000"/>
                  </a:prstClr>
                </a:solidFill>
                <a:latin typeface="Calibri" panose="020F0502020204030204" pitchFamily="34" charset="0"/>
              </a:rPr>
              <a:t>Kognitive Aktivierung</a:t>
            </a:r>
          </a:p>
        </p:txBody>
      </p:sp>
      <p:sp>
        <p:nvSpPr>
          <p:cNvPr id="33" name="Rechteck 32">
            <a:extLst>
              <a:ext uri="{FF2B5EF4-FFF2-40B4-BE49-F238E27FC236}">
                <a16:creationId xmlns:a16="http://schemas.microsoft.com/office/drawing/2014/main" id="{3DD3E2CB-FD9C-CA4D-B007-5AB06E851B2F}"/>
              </a:ext>
            </a:extLst>
          </p:cNvPr>
          <p:cNvSpPr/>
          <p:nvPr/>
        </p:nvSpPr>
        <p:spPr>
          <a:xfrm>
            <a:off x="2433152" y="4062120"/>
            <a:ext cx="1889004" cy="442035"/>
          </a:xfrm>
          <a:prstGeom prst="rect">
            <a:avLst/>
          </a:prstGeom>
          <a:noFill/>
          <a:ln>
            <a:solidFill>
              <a:sysClr val="window" lastClr="FFFFFF">
                <a:lumMod val="65000"/>
              </a:sysClr>
            </a:solidFill>
          </a:ln>
        </p:spPr>
        <p:txBody>
          <a:bodyPr wrap="square" lIns="36000" tIns="36000" rIns="36000" bIns="36000" rtlCol="0">
            <a:spAutoFit/>
          </a:bodyPr>
          <a:lstStyle/>
          <a:p>
            <a:pPr marL="9525" marR="0" lvl="0" indent="-9525" algn="ctr" defTabSz="914400" eaLnBrk="1" fontAlgn="auto" latinLnBrk="0" hangingPunct="1">
              <a:lnSpc>
                <a:spcPct val="100000"/>
              </a:lnSpc>
              <a:spcBef>
                <a:spcPts val="600"/>
              </a:spcBef>
              <a:spcAft>
                <a:spcPts val="0"/>
              </a:spcAft>
              <a:buClrTx/>
              <a:buSzTx/>
              <a:buFontTx/>
              <a:buNone/>
              <a:tabLst/>
              <a:defRPr/>
            </a:pPr>
            <a:r>
              <a:rPr kumimoji="0" lang="de-DE" sz="1200" b="0" i="0" u="none" strike="noStrike" kern="0" cap="none" spc="0" normalizeH="0" baseline="0" noProof="0" dirty="0">
                <a:ln>
                  <a:noFill/>
                </a:ln>
                <a:solidFill>
                  <a:prstClr val="black">
                    <a:lumMod val="50000"/>
                    <a:lumOff val="50000"/>
                  </a:prstClr>
                </a:solidFill>
                <a:effectLst/>
                <a:uLnTx/>
                <a:uFillTx/>
                <a:latin typeface="Calibri" panose="020F0502020204030204" pitchFamily="34" charset="0"/>
              </a:rPr>
              <a:t>Stufe 3: Analysieren, </a:t>
            </a:r>
            <a:br>
              <a:rPr kumimoji="0" lang="de-DE" sz="1200" b="0" i="0" u="none" strike="noStrike" kern="0" cap="none" spc="0" normalizeH="0" baseline="0" noProof="0" dirty="0">
                <a:ln>
                  <a:noFill/>
                </a:ln>
                <a:solidFill>
                  <a:prstClr val="black">
                    <a:lumMod val="50000"/>
                    <a:lumOff val="50000"/>
                  </a:prstClr>
                </a:solidFill>
                <a:effectLst/>
                <a:uLnTx/>
                <a:uFillTx/>
                <a:latin typeface="Calibri" panose="020F0502020204030204" pitchFamily="34" charset="0"/>
              </a:rPr>
            </a:br>
            <a:r>
              <a:rPr kumimoji="0" lang="de-DE" sz="1200" b="0" i="0" u="none" strike="noStrike" kern="0" cap="none" spc="0" normalizeH="0" baseline="0" noProof="0" dirty="0">
                <a:ln>
                  <a:noFill/>
                </a:ln>
                <a:solidFill>
                  <a:prstClr val="black">
                    <a:lumMod val="50000"/>
                    <a:lumOff val="50000"/>
                  </a:prstClr>
                </a:solidFill>
                <a:effectLst/>
                <a:uLnTx/>
                <a:uFillTx/>
                <a:latin typeface="Calibri" panose="020F0502020204030204" pitchFamily="34" charset="0"/>
              </a:rPr>
              <a:t>Bewerten &amp; Beweisen </a:t>
            </a:r>
          </a:p>
        </p:txBody>
      </p:sp>
      <p:sp>
        <p:nvSpPr>
          <p:cNvPr id="34" name="Rechteck 33">
            <a:extLst>
              <a:ext uri="{FF2B5EF4-FFF2-40B4-BE49-F238E27FC236}">
                <a16:creationId xmlns:a16="http://schemas.microsoft.com/office/drawing/2014/main" id="{2344B40F-1062-6145-B74C-475E390847CB}"/>
              </a:ext>
            </a:extLst>
          </p:cNvPr>
          <p:cNvSpPr/>
          <p:nvPr/>
        </p:nvSpPr>
        <p:spPr>
          <a:xfrm>
            <a:off x="2433151" y="3571582"/>
            <a:ext cx="1889004" cy="442035"/>
          </a:xfrm>
          <a:prstGeom prst="rect">
            <a:avLst/>
          </a:prstGeom>
          <a:noFill/>
          <a:ln>
            <a:solidFill>
              <a:sysClr val="window" lastClr="FFFFFF">
                <a:lumMod val="65000"/>
              </a:sysClr>
            </a:solidFill>
          </a:ln>
        </p:spPr>
        <p:txBody>
          <a:bodyPr wrap="square" lIns="36000" tIns="36000" rIns="36000" bIns="36000" rtlCol="0">
            <a:spAutoFit/>
          </a:bodyPr>
          <a:lstStyle/>
          <a:p>
            <a:pPr marL="9525" marR="0" lvl="0" indent="-9525" algn="ctr" defTabSz="914400" eaLnBrk="1" fontAlgn="auto" latinLnBrk="0" hangingPunct="1">
              <a:lnSpc>
                <a:spcPct val="100000"/>
              </a:lnSpc>
              <a:spcBef>
                <a:spcPts val="600"/>
              </a:spcBef>
              <a:spcAft>
                <a:spcPts val="0"/>
              </a:spcAft>
              <a:buClrTx/>
              <a:buSzTx/>
              <a:buFontTx/>
              <a:buNone/>
              <a:tabLst/>
              <a:defRPr/>
            </a:pPr>
            <a:r>
              <a:rPr kumimoji="0" lang="de-DE" sz="1200" b="0" i="0" u="none" strike="noStrike" kern="0" cap="none" spc="0" normalizeH="0" baseline="0" noProof="0" dirty="0">
                <a:ln>
                  <a:noFill/>
                </a:ln>
                <a:solidFill>
                  <a:prstClr val="black">
                    <a:lumMod val="50000"/>
                    <a:lumOff val="50000"/>
                  </a:prstClr>
                </a:solidFill>
                <a:effectLst/>
                <a:uLnTx/>
                <a:uFillTx/>
                <a:latin typeface="Calibri" panose="020F0502020204030204" pitchFamily="34" charset="0"/>
              </a:rPr>
              <a:t>Stufe 2: Verstehen, </a:t>
            </a:r>
            <a:br>
              <a:rPr kumimoji="0" lang="de-DE" sz="1200" b="0" i="0" u="none" strike="noStrike" kern="0" cap="none" spc="0" normalizeH="0" baseline="0" noProof="0" dirty="0">
                <a:ln>
                  <a:noFill/>
                </a:ln>
                <a:solidFill>
                  <a:prstClr val="black">
                    <a:lumMod val="50000"/>
                    <a:lumOff val="50000"/>
                  </a:prstClr>
                </a:solidFill>
                <a:effectLst/>
                <a:uLnTx/>
                <a:uFillTx/>
                <a:latin typeface="Calibri" panose="020F0502020204030204" pitchFamily="34" charset="0"/>
              </a:rPr>
            </a:br>
            <a:r>
              <a:rPr kumimoji="0" lang="de-DE" sz="1200" b="0" i="0" u="none" strike="noStrike" kern="0" cap="none" spc="0" normalizeH="0" baseline="0" noProof="0" dirty="0">
                <a:ln>
                  <a:noFill/>
                </a:ln>
                <a:solidFill>
                  <a:prstClr val="black">
                    <a:lumMod val="50000"/>
                    <a:lumOff val="50000"/>
                  </a:prstClr>
                </a:solidFill>
                <a:effectLst/>
                <a:uLnTx/>
                <a:uFillTx/>
                <a:latin typeface="Calibri" panose="020F0502020204030204" pitchFamily="34" charset="0"/>
              </a:rPr>
              <a:t>Anwenden &amp; Begründen</a:t>
            </a:r>
          </a:p>
        </p:txBody>
      </p:sp>
      <p:sp>
        <p:nvSpPr>
          <p:cNvPr id="45" name="Rechteck 44">
            <a:extLst>
              <a:ext uri="{FF2B5EF4-FFF2-40B4-BE49-F238E27FC236}">
                <a16:creationId xmlns:a16="http://schemas.microsoft.com/office/drawing/2014/main" id="{EE0FAD72-7990-FA47-95A5-1FF318DFDBB6}"/>
              </a:ext>
            </a:extLst>
          </p:cNvPr>
          <p:cNvSpPr/>
          <p:nvPr/>
        </p:nvSpPr>
        <p:spPr>
          <a:xfrm>
            <a:off x="6759091" y="3427190"/>
            <a:ext cx="1997445" cy="523220"/>
          </a:xfrm>
          <a:prstGeom prst="rect">
            <a:avLst/>
          </a:prstGeom>
          <a:solidFill>
            <a:schemeClr val="bg1"/>
          </a:solidFill>
          <a:ln w="25400">
            <a:solidFill>
              <a:schemeClr val="tx1">
                <a:lumMod val="50000"/>
                <a:lumOff val="50000"/>
              </a:schemeClr>
            </a:solidFill>
          </a:ln>
        </p:spPr>
        <p:txBody>
          <a:bodyPr wrap="square">
            <a:spAutoFit/>
          </a:bodyPr>
          <a:lstStyle/>
          <a:p>
            <a:pPr algn="ctr"/>
            <a:r>
              <a:rPr lang="de-DE" sz="1400" dirty="0" err="1">
                <a:latin typeface="Calibri" pitchFamily="34" charset="0"/>
                <a:cs typeface="Calibri" pitchFamily="34" charset="0"/>
              </a:rPr>
              <a:t>LüM</a:t>
            </a:r>
            <a:r>
              <a:rPr lang="de-DE" sz="1400" dirty="0">
                <a:latin typeface="Calibri" pitchFamily="34" charset="0"/>
                <a:cs typeface="Calibri" pitchFamily="34" charset="0"/>
              </a:rPr>
              <a:t> (Lernen über Medien)</a:t>
            </a:r>
          </a:p>
        </p:txBody>
      </p:sp>
      <p:sp>
        <p:nvSpPr>
          <p:cNvPr id="46" name="Rechteck 45">
            <a:extLst>
              <a:ext uri="{FF2B5EF4-FFF2-40B4-BE49-F238E27FC236}">
                <a16:creationId xmlns:a16="http://schemas.microsoft.com/office/drawing/2014/main" id="{630E55AE-EF09-BF4C-8635-5F0931B5AFC1}"/>
              </a:ext>
            </a:extLst>
          </p:cNvPr>
          <p:cNvSpPr/>
          <p:nvPr/>
        </p:nvSpPr>
        <p:spPr>
          <a:xfrm>
            <a:off x="6759091" y="4058367"/>
            <a:ext cx="1997445" cy="523220"/>
          </a:xfrm>
          <a:prstGeom prst="rect">
            <a:avLst/>
          </a:prstGeom>
          <a:solidFill>
            <a:schemeClr val="bg1"/>
          </a:solidFill>
          <a:ln w="25400">
            <a:solidFill>
              <a:schemeClr val="tx1">
                <a:lumMod val="50000"/>
                <a:lumOff val="50000"/>
              </a:schemeClr>
            </a:solidFill>
          </a:ln>
        </p:spPr>
        <p:txBody>
          <a:bodyPr wrap="square">
            <a:spAutoFit/>
          </a:bodyPr>
          <a:lstStyle/>
          <a:p>
            <a:pPr algn="ctr"/>
            <a:r>
              <a:rPr lang="de-DE" sz="1400" dirty="0" err="1">
                <a:latin typeface="Calibri" pitchFamily="34" charset="0"/>
                <a:cs typeface="Calibri" pitchFamily="34" charset="0"/>
              </a:rPr>
              <a:t>LmM</a:t>
            </a:r>
            <a:r>
              <a:rPr lang="de-DE" sz="1400" dirty="0">
                <a:latin typeface="Calibri" pitchFamily="34" charset="0"/>
                <a:cs typeface="Calibri" pitchFamily="34" charset="0"/>
              </a:rPr>
              <a:t> (Lernen mit Medien)</a:t>
            </a:r>
            <a:endParaRPr lang="de-DE" sz="1200" dirty="0">
              <a:latin typeface="Calibri" pitchFamily="34" charset="0"/>
              <a:cs typeface="Calibri" pitchFamily="34" charset="0"/>
            </a:endParaRPr>
          </a:p>
        </p:txBody>
      </p:sp>
      <p:sp>
        <p:nvSpPr>
          <p:cNvPr id="49" name="Textfeld 48">
            <a:extLst>
              <a:ext uri="{FF2B5EF4-FFF2-40B4-BE49-F238E27FC236}">
                <a16:creationId xmlns:a16="http://schemas.microsoft.com/office/drawing/2014/main" id="{978B5F65-FEE3-C541-B833-8675C242A901}"/>
              </a:ext>
            </a:extLst>
          </p:cNvPr>
          <p:cNvSpPr txBox="1"/>
          <p:nvPr/>
        </p:nvSpPr>
        <p:spPr>
          <a:xfrm>
            <a:off x="3731585" y="514753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Kognitive Aktivierung</a:t>
            </a:r>
          </a:p>
        </p:txBody>
      </p:sp>
      <p:sp>
        <p:nvSpPr>
          <p:cNvPr id="50" name="Textfeld 49">
            <a:extLst>
              <a:ext uri="{FF2B5EF4-FFF2-40B4-BE49-F238E27FC236}">
                <a16:creationId xmlns:a16="http://schemas.microsoft.com/office/drawing/2014/main" id="{BC32AB28-5E22-DF4D-9C42-1B2ECEB5654E}"/>
              </a:ext>
            </a:extLst>
          </p:cNvPr>
          <p:cNvSpPr txBox="1"/>
          <p:nvPr/>
        </p:nvSpPr>
        <p:spPr>
          <a:xfrm>
            <a:off x="1979773" y="514753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Darstellungs-wechsel</a:t>
            </a:r>
          </a:p>
        </p:txBody>
      </p:sp>
      <p:sp>
        <p:nvSpPr>
          <p:cNvPr id="52" name="Textfeld 51">
            <a:extLst>
              <a:ext uri="{FF2B5EF4-FFF2-40B4-BE49-F238E27FC236}">
                <a16:creationId xmlns:a16="http://schemas.microsoft.com/office/drawing/2014/main" id="{AC975E3D-3074-064B-90F8-77DBBCF5C315}"/>
              </a:ext>
            </a:extLst>
          </p:cNvPr>
          <p:cNvSpPr txBox="1"/>
          <p:nvPr/>
        </p:nvSpPr>
        <p:spPr>
          <a:xfrm>
            <a:off x="1979773" y="572328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Potenziale und Grenzen</a:t>
            </a:r>
          </a:p>
        </p:txBody>
      </p:sp>
      <p:sp>
        <p:nvSpPr>
          <p:cNvPr id="53" name="Textfeld 52">
            <a:extLst>
              <a:ext uri="{FF2B5EF4-FFF2-40B4-BE49-F238E27FC236}">
                <a16:creationId xmlns:a16="http://schemas.microsoft.com/office/drawing/2014/main" id="{95BC7639-95D7-4740-A9A5-0546F5A69EF9}"/>
              </a:ext>
            </a:extLst>
          </p:cNvPr>
          <p:cNvSpPr txBox="1"/>
          <p:nvPr/>
        </p:nvSpPr>
        <p:spPr>
          <a:xfrm>
            <a:off x="3731585" y="572328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Überzeugung zu digitalen Medien</a:t>
            </a:r>
          </a:p>
        </p:txBody>
      </p:sp>
      <p:sp>
        <p:nvSpPr>
          <p:cNvPr id="55" name="Textfeld 54">
            <a:extLst>
              <a:ext uri="{FF2B5EF4-FFF2-40B4-BE49-F238E27FC236}">
                <a16:creationId xmlns:a16="http://schemas.microsoft.com/office/drawing/2014/main" id="{1B9BD278-3B5F-2B4C-8F07-921EBCC783CB}"/>
              </a:ext>
            </a:extLst>
          </p:cNvPr>
          <p:cNvSpPr txBox="1"/>
          <p:nvPr/>
        </p:nvSpPr>
        <p:spPr>
          <a:xfrm>
            <a:off x="7236296" y="572328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Integriert statt additiv</a:t>
            </a:r>
          </a:p>
        </p:txBody>
      </p:sp>
    </p:spTree>
    <p:extLst>
      <p:ext uri="{BB962C8B-B14F-4D97-AF65-F5344CB8AC3E}">
        <p14:creationId xmlns:p14="http://schemas.microsoft.com/office/powerpoint/2010/main" val="38152092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34C42F98-627F-A54E-AC82-F936B771E4BF}"/>
              </a:ext>
            </a:extLst>
          </p:cNvPr>
          <p:cNvSpPr>
            <a:spLocks noGrp="1"/>
          </p:cNvSpPr>
          <p:nvPr>
            <p:ph type="title"/>
          </p:nvPr>
        </p:nvSpPr>
        <p:spPr/>
        <p:txBody>
          <a:bodyPr>
            <a:normAutofit/>
          </a:bodyPr>
          <a:lstStyle/>
          <a:p>
            <a:r>
              <a:rPr lang="de-DE" dirty="0"/>
              <a:t>Mögliche Zeitstruktur für eine dreistündige Veranstaltung</a:t>
            </a:r>
          </a:p>
        </p:txBody>
      </p:sp>
      <p:graphicFrame>
        <p:nvGraphicFramePr>
          <p:cNvPr id="15" name="Tabelle 14">
            <a:extLst>
              <a:ext uri="{FF2B5EF4-FFF2-40B4-BE49-F238E27FC236}">
                <a16:creationId xmlns:a16="http://schemas.microsoft.com/office/drawing/2014/main" id="{4E7FBDF2-FF78-6562-52EC-371C45A4B4D0}"/>
              </a:ext>
            </a:extLst>
          </p:cNvPr>
          <p:cNvGraphicFramePr>
            <a:graphicFrameLocks noGrp="1"/>
          </p:cNvGraphicFramePr>
          <p:nvPr>
            <p:extLst>
              <p:ext uri="{D42A27DB-BD31-4B8C-83A1-F6EECF244321}">
                <p14:modId xmlns:p14="http://schemas.microsoft.com/office/powerpoint/2010/main" val="2827474239"/>
              </p:ext>
            </p:extLst>
          </p:nvPr>
        </p:nvGraphicFramePr>
        <p:xfrm>
          <a:off x="323528" y="905764"/>
          <a:ext cx="8352927" cy="5568226"/>
        </p:xfrm>
        <a:graphic>
          <a:graphicData uri="http://schemas.openxmlformats.org/drawingml/2006/table">
            <a:tbl>
              <a:tblPr/>
              <a:tblGrid>
                <a:gridCol w="795647">
                  <a:extLst>
                    <a:ext uri="{9D8B030D-6E8A-4147-A177-3AD203B41FA5}">
                      <a16:colId xmlns:a16="http://schemas.microsoft.com/office/drawing/2014/main" val="399101589"/>
                    </a:ext>
                  </a:extLst>
                </a:gridCol>
                <a:gridCol w="4748969">
                  <a:extLst>
                    <a:ext uri="{9D8B030D-6E8A-4147-A177-3AD203B41FA5}">
                      <a16:colId xmlns:a16="http://schemas.microsoft.com/office/drawing/2014/main" val="4005472260"/>
                    </a:ext>
                  </a:extLst>
                </a:gridCol>
                <a:gridCol w="907751">
                  <a:extLst>
                    <a:ext uri="{9D8B030D-6E8A-4147-A177-3AD203B41FA5}">
                      <a16:colId xmlns:a16="http://schemas.microsoft.com/office/drawing/2014/main" val="3999469637"/>
                    </a:ext>
                  </a:extLst>
                </a:gridCol>
                <a:gridCol w="1900560">
                  <a:extLst>
                    <a:ext uri="{9D8B030D-6E8A-4147-A177-3AD203B41FA5}">
                      <a16:colId xmlns:a16="http://schemas.microsoft.com/office/drawing/2014/main" val="4226339261"/>
                    </a:ext>
                  </a:extLst>
                </a:gridCol>
              </a:tblGrid>
              <a:tr h="169906">
                <a:tc>
                  <a:txBody>
                    <a:bodyPr/>
                    <a:lstStyle/>
                    <a:p>
                      <a:pPr>
                        <a:lnSpc>
                          <a:spcPts val="1200"/>
                        </a:lnSpc>
                      </a:pPr>
                      <a:r>
                        <a:rPr lang="de-DE" sz="1200" b="1">
                          <a:effectLst/>
                          <a:latin typeface="Calibri" panose="020F0502020204030204" pitchFamily="34" charset="0"/>
                          <a:ea typeface="MS PGothic" panose="020B0600070205080204" pitchFamily="34" charset="-128"/>
                          <a:cs typeface="Times New Roman" panose="02020603050405020304" pitchFamily="18" charset="0"/>
                        </a:rPr>
                        <a:t>Zeit</a:t>
                      </a:r>
                    </a:p>
                  </a:txBody>
                  <a:tcPr marL="108000" marR="108000" marT="3600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effectLst/>
                          <a:latin typeface="Calibri" panose="020F0502020204030204" pitchFamily="34" charset="0"/>
                          <a:ea typeface="MS PGothic" panose="020B0600070205080204" pitchFamily="34" charset="-128"/>
                          <a:cs typeface="Times New Roman" panose="02020603050405020304" pitchFamily="18" charset="0"/>
                        </a:rPr>
                        <a:t>Phase / Aktivität</a:t>
                      </a:r>
                    </a:p>
                  </a:txBody>
                  <a:tcPr marL="108000" marR="108000" marT="3600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dirty="0">
                          <a:effectLst/>
                          <a:latin typeface="Calibri" panose="020F0502020204030204" pitchFamily="34" charset="0"/>
                          <a:ea typeface="MS PGothic" panose="020B0600070205080204" pitchFamily="34" charset="-128"/>
                          <a:cs typeface="Times New Roman" panose="02020603050405020304" pitchFamily="18" charset="0"/>
                        </a:rPr>
                        <a:t>Sozialform</a:t>
                      </a:r>
                    </a:p>
                  </a:txBody>
                  <a:tcPr marL="108000" marR="108000" marT="3600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dirty="0">
                          <a:effectLst/>
                          <a:latin typeface="Calibri" panose="020F0502020204030204" pitchFamily="34" charset="0"/>
                          <a:ea typeface="MS PGothic" panose="020B0600070205080204" pitchFamily="34" charset="-128"/>
                          <a:cs typeface="Times New Roman" panose="02020603050405020304" pitchFamily="18" charset="0"/>
                        </a:rPr>
                        <a:t>Material / Medien</a:t>
                      </a: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96557351"/>
                  </a:ext>
                </a:extLst>
              </a:tr>
              <a:tr h="672505">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5'</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A	Einstieg</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Begrüßung</a:t>
                      </a: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Formalia (Anwesenheitsliste)</a:t>
                      </a:r>
                    </a:p>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PL</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Abschnitt A</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79990299"/>
                  </a:ext>
                </a:extLst>
              </a:tr>
              <a:tr h="840038">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40'</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B	Gestaltungsmittel</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Teilnehmenden erarbeiten sich verschiedene Produktionsverfahren für Lernvideos</a:t>
                      </a: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Ergebnisse werden im Plenum gesammelt</a:t>
                      </a:r>
                    </a:p>
                    <a:p>
                      <a:pPr>
                        <a:lnSpc>
                          <a:spcPts val="1200"/>
                        </a:lnSpc>
                      </a:pPr>
                      <a:r>
                        <a:rPr lang="de-DE" sz="1200" b="1"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GA/PL</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im Abschnitt B</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Arbeitsblatt „Lernvideos produzieren“ Abschnitt „Beispielvideos“</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48169616"/>
                  </a:ext>
                </a:extLst>
              </a:tr>
              <a:tr h="840038">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20'</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	Produktionsverfahren</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Teilnehmenden erarbeiten sich verschiedene Produktionsverfahren für Lernvideos</a:t>
                      </a: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p>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GA/PL</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im Abschnitt C</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Arbeitsblatt „Lernvideos produzieren“ Abschnitt „Einfache Produktionsmethoden“</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20619754"/>
                  </a:ext>
                </a:extLst>
              </a:tr>
              <a:tr h="672505">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60'</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	Lernvideoproduktion</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Teilnehmenden produzieren selbstständig Lernvideos anhand eines festen Produktionsplans</a:t>
                      </a:r>
                    </a:p>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GA</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im Abschnitt D</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48560919"/>
                  </a:ext>
                </a:extLst>
              </a:tr>
              <a:tr h="672505">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20'</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E	Vorstellen der Ergebnisse</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fertig produzierten Videos der Teilnehmenden werden gezeigt und wertgeschätzt</a:t>
                      </a:r>
                    </a:p>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PL</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im Abschnitt E</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27159328"/>
                  </a:ext>
                </a:extLst>
              </a:tr>
              <a:tr h="840038">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20'</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	Methodische Hinweise</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Teilnehmenden reflektieren die Möglichkeiten und Schwierigkeiten der Videoproduktion und entwickeln Ideen für den Transfer in die eigene Praxis</a:t>
                      </a: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PL</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im Abschnitt F</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34630165"/>
                  </a:ext>
                </a:extLst>
              </a:tr>
              <a:tr h="840038">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15'</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G	Reflexion und Ausblick</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Teilnehmenden reflektieren die Möglichkeiten und Schwierigkeiten der Videoproduktion und entwickeln Ideen für den Transfer in die eigene Praxis</a:t>
                      </a:r>
                    </a:p>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GA/PL</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im Abschnitt G</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18937790"/>
                  </a:ext>
                </a:extLst>
              </a:tr>
            </a:tbl>
          </a:graphicData>
        </a:graphic>
      </p:graphicFrame>
      <p:sp>
        <p:nvSpPr>
          <p:cNvPr id="4" name="Textfeld 3">
            <a:extLst>
              <a:ext uri="{FF2B5EF4-FFF2-40B4-BE49-F238E27FC236}">
                <a16:creationId xmlns:a16="http://schemas.microsoft.com/office/drawing/2014/main" id="{F30777CB-CA27-624E-861D-F3B1452D96B4}"/>
              </a:ext>
            </a:extLst>
          </p:cNvPr>
          <p:cNvSpPr txBox="1"/>
          <p:nvPr/>
        </p:nvSpPr>
        <p:spPr>
          <a:xfrm>
            <a:off x="-251538" y="3429000"/>
            <a:ext cx="9647075" cy="648072"/>
          </a:xfrm>
          <a:prstGeom prst="rect">
            <a:avLst/>
          </a:prstGeom>
          <a:solidFill>
            <a:srgbClr val="A6A6A6">
              <a:alpha val="25098"/>
            </a:srgbClr>
          </a:solidFill>
        </p:spPr>
        <p:txBody>
          <a:bodyPr wrap="square" rtlCol="0">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spTree>
    <p:extLst>
      <p:ext uri="{BB962C8B-B14F-4D97-AF65-F5344CB8AC3E}">
        <p14:creationId xmlns:p14="http://schemas.microsoft.com/office/powerpoint/2010/main" val="4143102711"/>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hteck 14">
            <a:extLst>
              <a:ext uri="{FF2B5EF4-FFF2-40B4-BE49-F238E27FC236}">
                <a16:creationId xmlns:a16="http://schemas.microsoft.com/office/drawing/2014/main" id="{34A42D18-EDE2-3043-BC23-EA4C83789EF9}"/>
              </a:ext>
            </a:extLst>
          </p:cNvPr>
          <p:cNvSpPr/>
          <p:nvPr/>
        </p:nvSpPr>
        <p:spPr bwMode="auto">
          <a:xfrm>
            <a:off x="-972616" y="2822104"/>
            <a:ext cx="9785312" cy="576064"/>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11" name="Rechteck 10"/>
          <p:cNvSpPr/>
          <p:nvPr/>
        </p:nvSpPr>
        <p:spPr bwMode="auto">
          <a:xfrm>
            <a:off x="-197796" y="1116000"/>
            <a:ext cx="899592" cy="5913400"/>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9" name="Inhaltsplatzhalter 8"/>
          <p:cNvSpPr>
            <a:spLocks noGrp="1"/>
          </p:cNvSpPr>
          <p:nvPr>
            <p:ph type="body" sz="quarter" idx="10"/>
          </p:nvPr>
        </p:nvSpPr>
        <p:spPr/>
        <p:txBody>
          <a:bodyPr/>
          <a:lstStyle/>
          <a:p>
            <a:pPr marL="514350" indent="-514350">
              <a:buClr>
                <a:srgbClr val="327A86"/>
              </a:buClr>
              <a:buAutoNum type="arabicPeriod"/>
            </a:pPr>
            <a:r>
              <a:rPr lang="de-DE" sz="2400" dirty="0"/>
              <a:t>Einstieg</a:t>
            </a:r>
          </a:p>
          <a:p>
            <a:pPr marL="514350" indent="-514350">
              <a:buClr>
                <a:srgbClr val="327A86"/>
              </a:buClr>
              <a:buAutoNum type="arabicPeriod"/>
            </a:pPr>
            <a:r>
              <a:rPr lang="de-DE" sz="2400" dirty="0"/>
              <a:t>Gestaltungsmittel</a:t>
            </a:r>
          </a:p>
          <a:p>
            <a:pPr marL="514350" indent="-514350">
              <a:buClr>
                <a:srgbClr val="327A86"/>
              </a:buClr>
              <a:buFont typeface="Arial" panose="020B0604020202020204" pitchFamily="34" charset="0"/>
              <a:buAutoNum type="arabicPeriod"/>
            </a:pPr>
            <a:r>
              <a:rPr lang="de-DE" sz="2400" dirty="0"/>
              <a:t>Produktionsverfahren</a:t>
            </a:r>
          </a:p>
          <a:p>
            <a:pPr marL="514350" indent="-514350">
              <a:buClr>
                <a:srgbClr val="327A86"/>
              </a:buClr>
              <a:buFont typeface="Arial" panose="020B0604020202020204" pitchFamily="34" charset="0"/>
              <a:buAutoNum type="arabicPeriod"/>
            </a:pPr>
            <a:r>
              <a:rPr lang="de-DE" sz="2400" dirty="0">
                <a:latin typeface="Calibri" panose="020F0502020204030204" pitchFamily="34" charset="0"/>
                <a:cs typeface="Calibri" panose="020F0502020204030204" pitchFamily="34" charset="0"/>
              </a:rPr>
              <a:t>Lernvideoproduktion</a:t>
            </a:r>
          </a:p>
          <a:p>
            <a:pPr marL="514350" indent="-514350">
              <a:buClr>
                <a:srgbClr val="327A86"/>
              </a:buClr>
              <a:buAutoNum type="arabicPeriod"/>
            </a:pPr>
            <a:r>
              <a:rPr lang="de-DE" sz="2400" dirty="0">
                <a:latin typeface="Calibri" panose="020F0502020204030204" pitchFamily="34" charset="0"/>
                <a:cs typeface="Calibri" panose="020F0502020204030204" pitchFamily="34" charset="0"/>
              </a:rPr>
              <a:t>Vorstellen der Ergebnisse</a:t>
            </a:r>
          </a:p>
          <a:p>
            <a:pPr marL="514350" indent="-514350">
              <a:buClr>
                <a:srgbClr val="327A86"/>
              </a:buClr>
              <a:buAutoNum type="arabicPeriod"/>
            </a:pPr>
            <a:r>
              <a:rPr lang="de-DE" sz="2400" dirty="0">
                <a:latin typeface="Calibri" panose="020F0502020204030204" pitchFamily="34" charset="0"/>
                <a:cs typeface="Calibri" panose="020F0502020204030204" pitchFamily="34" charset="0"/>
              </a:rPr>
              <a:t>Methodische Hinweise</a:t>
            </a:r>
          </a:p>
          <a:p>
            <a:pPr marL="514350" indent="-514350">
              <a:buClr>
                <a:srgbClr val="327A86"/>
              </a:buClr>
              <a:buAutoNum type="arabicPeriod"/>
            </a:pPr>
            <a:r>
              <a:rPr lang="de-DE" sz="2400" dirty="0">
                <a:latin typeface="Calibri" panose="020F0502020204030204" pitchFamily="34" charset="0"/>
                <a:cs typeface="Calibri" panose="020F0502020204030204" pitchFamily="34" charset="0"/>
              </a:rPr>
              <a:t>Reflexion und Ausblick</a:t>
            </a:r>
            <a:endParaRPr lang="de-DE" sz="2500" dirty="0"/>
          </a:p>
        </p:txBody>
      </p:sp>
      <p:sp>
        <p:nvSpPr>
          <p:cNvPr id="13" name="Textfeld 12"/>
          <p:cNvSpPr txBox="1"/>
          <p:nvPr/>
        </p:nvSpPr>
        <p:spPr>
          <a:xfrm>
            <a:off x="6957391" y="132522"/>
            <a:ext cx="184731" cy="400110"/>
          </a:xfrm>
          <a:prstGeom prst="rect">
            <a:avLst/>
          </a:prstGeom>
          <a:noFill/>
        </p:spPr>
        <p:txBody>
          <a:bodyPr wrap="none" rtlCol="0">
            <a:spAutoFit/>
          </a:bodyPr>
          <a:lstStyle/>
          <a:p>
            <a:endParaRPr lang="de-DE" sz="2000" dirty="0">
              <a:latin typeface="Calibri" panose="020F0502020204030204" pitchFamily="34" charset="0"/>
            </a:endParaRPr>
          </a:p>
        </p:txBody>
      </p:sp>
      <p:sp>
        <p:nvSpPr>
          <p:cNvPr id="14" name="Textfeld 13"/>
          <p:cNvSpPr txBox="1"/>
          <p:nvPr/>
        </p:nvSpPr>
        <p:spPr>
          <a:xfrm>
            <a:off x="8812696" y="92765"/>
            <a:ext cx="184731" cy="400110"/>
          </a:xfrm>
          <a:prstGeom prst="rect">
            <a:avLst/>
          </a:prstGeom>
          <a:noFill/>
        </p:spPr>
        <p:txBody>
          <a:bodyPr wrap="none" rtlCol="0">
            <a:spAutoFit/>
          </a:bodyPr>
          <a:lstStyle/>
          <a:p>
            <a:endParaRPr lang="de-DE" sz="2000" dirty="0">
              <a:latin typeface="Calibri" panose="020F0502020204030204" pitchFamily="34" charset="0"/>
            </a:endParaRPr>
          </a:p>
        </p:txBody>
      </p:sp>
    </p:spTree>
    <p:extLst>
      <p:ext uri="{BB962C8B-B14F-4D97-AF65-F5344CB8AC3E}">
        <p14:creationId xmlns:p14="http://schemas.microsoft.com/office/powerpoint/2010/main" val="16453323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492B9BF-2241-4F20-A746-8FD02E9D20D5}"/>
              </a:ext>
            </a:extLst>
          </p:cNvPr>
          <p:cNvSpPr>
            <a:spLocks noGrp="1"/>
          </p:cNvSpPr>
          <p:nvPr>
            <p:ph type="title"/>
          </p:nvPr>
        </p:nvSpPr>
        <p:spPr/>
        <p:txBody>
          <a:bodyPr>
            <a:noAutofit/>
          </a:bodyPr>
          <a:lstStyle/>
          <a:p>
            <a:r>
              <a:rPr lang="de-DE" sz="2500" b="1" dirty="0"/>
              <a:t>Methodik - Schritte der Videoproduktion</a:t>
            </a:r>
          </a:p>
        </p:txBody>
      </p:sp>
      <p:graphicFrame>
        <p:nvGraphicFramePr>
          <p:cNvPr id="9" name="Diagramm 8">
            <a:extLst>
              <a:ext uri="{FF2B5EF4-FFF2-40B4-BE49-F238E27FC236}">
                <a16:creationId xmlns:a16="http://schemas.microsoft.com/office/drawing/2014/main" id="{D0C24EE7-3BC8-47EC-8CC6-931E2D53433A}"/>
              </a:ext>
            </a:extLst>
          </p:cNvPr>
          <p:cNvGraphicFramePr/>
          <p:nvPr>
            <p:extLst>
              <p:ext uri="{D42A27DB-BD31-4B8C-83A1-F6EECF244321}">
                <p14:modId xmlns:p14="http://schemas.microsoft.com/office/powerpoint/2010/main" val="2658738704"/>
              </p:ext>
            </p:extLst>
          </p:nvPr>
        </p:nvGraphicFramePr>
        <p:xfrm>
          <a:off x="608065" y="849984"/>
          <a:ext cx="8283935" cy="56736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Ellipse 3">
            <a:extLst>
              <a:ext uri="{FF2B5EF4-FFF2-40B4-BE49-F238E27FC236}">
                <a16:creationId xmlns:a16="http://schemas.microsoft.com/office/drawing/2014/main" id="{A4721913-3535-4DDC-A008-4D5FFE745488}"/>
              </a:ext>
            </a:extLst>
          </p:cNvPr>
          <p:cNvSpPr/>
          <p:nvPr/>
        </p:nvSpPr>
        <p:spPr>
          <a:xfrm>
            <a:off x="5143133" y="1052736"/>
            <a:ext cx="540000" cy="540000"/>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de-DE" sz="5400" dirty="0">
                <a:solidFill>
                  <a:srgbClr val="00DA24"/>
                </a:solidFill>
                <a:latin typeface="+mj-lt"/>
              </a:rPr>
              <a:t>+</a:t>
            </a:r>
            <a:r>
              <a:rPr lang="de-DE" sz="5400" dirty="0">
                <a:latin typeface="+mj-lt"/>
              </a:rPr>
              <a:t> </a:t>
            </a:r>
          </a:p>
        </p:txBody>
      </p:sp>
      <p:sp>
        <p:nvSpPr>
          <p:cNvPr id="10" name="Ellipse 9">
            <a:extLst>
              <a:ext uri="{FF2B5EF4-FFF2-40B4-BE49-F238E27FC236}">
                <a16:creationId xmlns:a16="http://schemas.microsoft.com/office/drawing/2014/main" id="{99EA69F1-4411-4B73-8175-67152B48C63C}"/>
              </a:ext>
            </a:extLst>
          </p:cNvPr>
          <p:cNvSpPr/>
          <p:nvPr/>
        </p:nvSpPr>
        <p:spPr>
          <a:xfrm>
            <a:off x="5647189" y="2204864"/>
            <a:ext cx="540000" cy="540000"/>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de-DE" sz="5400" dirty="0">
                <a:solidFill>
                  <a:srgbClr val="00DA24"/>
                </a:solidFill>
                <a:latin typeface="+mj-lt"/>
              </a:rPr>
              <a:t>+</a:t>
            </a:r>
            <a:endParaRPr lang="de-DE" sz="5400" dirty="0">
              <a:latin typeface="+mj-lt"/>
            </a:endParaRPr>
          </a:p>
        </p:txBody>
      </p:sp>
      <p:sp>
        <p:nvSpPr>
          <p:cNvPr id="12" name="Ellipse 11">
            <a:extLst>
              <a:ext uri="{FF2B5EF4-FFF2-40B4-BE49-F238E27FC236}">
                <a16:creationId xmlns:a16="http://schemas.microsoft.com/office/drawing/2014/main" id="{C4011C3E-857F-4C74-A5A8-64668C2ABA73}"/>
              </a:ext>
            </a:extLst>
          </p:cNvPr>
          <p:cNvSpPr/>
          <p:nvPr/>
        </p:nvSpPr>
        <p:spPr>
          <a:xfrm>
            <a:off x="6234930" y="3429000"/>
            <a:ext cx="540000" cy="540000"/>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de-DE" sz="5400" dirty="0">
                <a:solidFill>
                  <a:srgbClr val="00DA24"/>
                </a:solidFill>
                <a:latin typeface="+mj-lt"/>
                <a:cs typeface="Arial" panose="020B0604020202020204" pitchFamily="34" charset="0"/>
              </a:rPr>
              <a:t>+</a:t>
            </a:r>
            <a:r>
              <a:rPr lang="de-DE" sz="5400" dirty="0">
                <a:solidFill>
                  <a:srgbClr val="00DA24"/>
                </a:solidFill>
                <a:latin typeface="+mj-lt"/>
              </a:rPr>
              <a:t> </a:t>
            </a:r>
          </a:p>
        </p:txBody>
      </p:sp>
      <p:sp>
        <p:nvSpPr>
          <p:cNvPr id="13" name="Ellipse 12">
            <a:extLst>
              <a:ext uri="{FF2B5EF4-FFF2-40B4-BE49-F238E27FC236}">
                <a16:creationId xmlns:a16="http://schemas.microsoft.com/office/drawing/2014/main" id="{20669F8F-3F51-4E48-B13C-7D21005A30C7}"/>
              </a:ext>
            </a:extLst>
          </p:cNvPr>
          <p:cNvSpPr/>
          <p:nvPr/>
        </p:nvSpPr>
        <p:spPr>
          <a:xfrm>
            <a:off x="6840312" y="4623605"/>
            <a:ext cx="540000" cy="540000"/>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de-DE" sz="5400" dirty="0">
                <a:solidFill>
                  <a:srgbClr val="00DA24"/>
                </a:solidFill>
                <a:latin typeface="+mj-lt"/>
                <a:cs typeface="Arial" panose="020B0604020202020204" pitchFamily="34" charset="0"/>
              </a:rPr>
              <a:t>+</a:t>
            </a:r>
            <a:r>
              <a:rPr lang="de-DE" sz="5400" dirty="0">
                <a:latin typeface="+mj-lt"/>
              </a:rPr>
              <a:t> </a:t>
            </a:r>
          </a:p>
        </p:txBody>
      </p:sp>
      <p:sp>
        <p:nvSpPr>
          <p:cNvPr id="8" name="Textfeld 7">
            <a:extLst>
              <a:ext uri="{FF2B5EF4-FFF2-40B4-BE49-F238E27FC236}">
                <a16:creationId xmlns:a16="http://schemas.microsoft.com/office/drawing/2014/main" id="{B323B2FF-DAC3-483B-A7EF-E564825F1EFE}"/>
              </a:ext>
            </a:extLst>
          </p:cNvPr>
          <p:cNvSpPr txBox="1"/>
          <p:nvPr/>
        </p:nvSpPr>
        <p:spPr>
          <a:xfrm rot="1200000">
            <a:off x="6243770" y="2493621"/>
            <a:ext cx="1440000" cy="584775"/>
          </a:xfrm>
          <a:prstGeom prst="rect">
            <a:avLst/>
          </a:prstGeom>
          <a:solidFill>
            <a:schemeClr val="bg1"/>
          </a:solidFill>
          <a:ln>
            <a:solidFill>
              <a:schemeClr val="tx1"/>
            </a:solidFill>
          </a:ln>
        </p:spPr>
        <p:txBody>
          <a:bodyPr wrap="square" rtlCol="0">
            <a:spAutoFit/>
          </a:bodyPr>
          <a:lstStyle/>
          <a:p>
            <a:pPr algn="ctr"/>
            <a:r>
              <a:rPr lang="de-DE" sz="1600" dirty="0"/>
              <a:t>Medien-kompetenz</a:t>
            </a:r>
          </a:p>
        </p:txBody>
      </p:sp>
      <p:sp>
        <p:nvSpPr>
          <p:cNvPr id="14" name="Textfeld 13">
            <a:extLst>
              <a:ext uri="{FF2B5EF4-FFF2-40B4-BE49-F238E27FC236}">
                <a16:creationId xmlns:a16="http://schemas.microsoft.com/office/drawing/2014/main" id="{09F30AAB-8C96-422D-B089-9666497C5213}"/>
              </a:ext>
            </a:extLst>
          </p:cNvPr>
          <p:cNvSpPr txBox="1"/>
          <p:nvPr/>
        </p:nvSpPr>
        <p:spPr>
          <a:xfrm rot="1200000">
            <a:off x="5739714" y="1251318"/>
            <a:ext cx="1440000" cy="584775"/>
          </a:xfrm>
          <a:prstGeom prst="rect">
            <a:avLst/>
          </a:prstGeom>
          <a:solidFill>
            <a:schemeClr val="bg1"/>
          </a:solidFill>
          <a:ln>
            <a:solidFill>
              <a:schemeClr val="tx1"/>
            </a:solidFill>
          </a:ln>
        </p:spPr>
        <p:txBody>
          <a:bodyPr wrap="square" rtlCol="0">
            <a:spAutoFit/>
          </a:bodyPr>
          <a:lstStyle/>
          <a:p>
            <a:pPr algn="ctr"/>
            <a:r>
              <a:rPr lang="de-DE" sz="1600" dirty="0"/>
              <a:t>Fach-kompetenz</a:t>
            </a:r>
          </a:p>
        </p:txBody>
      </p:sp>
      <p:sp>
        <p:nvSpPr>
          <p:cNvPr id="15" name="Textfeld 14">
            <a:extLst>
              <a:ext uri="{FF2B5EF4-FFF2-40B4-BE49-F238E27FC236}">
                <a16:creationId xmlns:a16="http://schemas.microsoft.com/office/drawing/2014/main" id="{80C24634-BF38-4548-A915-380697A2B126}"/>
              </a:ext>
            </a:extLst>
          </p:cNvPr>
          <p:cNvSpPr txBox="1"/>
          <p:nvPr/>
        </p:nvSpPr>
        <p:spPr>
          <a:xfrm rot="1200000">
            <a:off x="7427501" y="4881758"/>
            <a:ext cx="1440000" cy="584775"/>
          </a:xfrm>
          <a:prstGeom prst="rect">
            <a:avLst/>
          </a:prstGeom>
          <a:solidFill>
            <a:schemeClr val="bg1"/>
          </a:solidFill>
          <a:ln>
            <a:solidFill>
              <a:srgbClr val="225861"/>
            </a:solidFill>
          </a:ln>
        </p:spPr>
        <p:txBody>
          <a:bodyPr wrap="square" rtlCol="0">
            <a:spAutoFit/>
          </a:bodyPr>
          <a:lstStyle/>
          <a:p>
            <a:pPr algn="ctr"/>
            <a:r>
              <a:rPr lang="de-DE" sz="1600" dirty="0"/>
              <a:t>Vielfältige Kompetenzen</a:t>
            </a:r>
          </a:p>
        </p:txBody>
      </p:sp>
      <p:sp>
        <p:nvSpPr>
          <p:cNvPr id="16" name="Textfeld 15">
            <a:extLst>
              <a:ext uri="{FF2B5EF4-FFF2-40B4-BE49-F238E27FC236}">
                <a16:creationId xmlns:a16="http://schemas.microsoft.com/office/drawing/2014/main" id="{8DD296B5-077A-4A1E-8042-4D582945292E}"/>
              </a:ext>
            </a:extLst>
          </p:cNvPr>
          <p:cNvSpPr txBox="1"/>
          <p:nvPr/>
        </p:nvSpPr>
        <p:spPr>
          <a:xfrm rot="1200000">
            <a:off x="6747826" y="3657622"/>
            <a:ext cx="1440000" cy="584775"/>
          </a:xfrm>
          <a:prstGeom prst="rect">
            <a:avLst/>
          </a:prstGeom>
          <a:solidFill>
            <a:schemeClr val="bg1"/>
          </a:solidFill>
          <a:ln>
            <a:solidFill>
              <a:schemeClr val="tx1"/>
            </a:solidFill>
          </a:ln>
        </p:spPr>
        <p:txBody>
          <a:bodyPr wrap="square" rtlCol="0">
            <a:spAutoFit/>
          </a:bodyPr>
          <a:lstStyle/>
          <a:p>
            <a:pPr algn="ctr"/>
            <a:r>
              <a:rPr lang="de-DE" sz="1600" dirty="0"/>
              <a:t>Medien-kompetenz</a:t>
            </a:r>
          </a:p>
        </p:txBody>
      </p:sp>
    </p:spTree>
    <p:extLst>
      <p:ext uri="{BB962C8B-B14F-4D97-AF65-F5344CB8AC3E}">
        <p14:creationId xmlns:p14="http://schemas.microsoft.com/office/powerpoint/2010/main" val="3965183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graphicEl>
                                              <a:dgm id="{0017DE0F-C312-4781-8BFA-2D0A4A522262}"/>
                                            </p:graphicEl>
                                          </p:spTgt>
                                        </p:tgtEl>
                                        <p:attrNameLst>
                                          <p:attrName>style.visibility</p:attrName>
                                        </p:attrNameLst>
                                      </p:cBhvr>
                                      <p:to>
                                        <p:strVal val="visible"/>
                                      </p:to>
                                    </p:set>
                                    <p:animEffect transition="in" filter="fade">
                                      <p:cBhvr>
                                        <p:cTn id="7" dur="500"/>
                                        <p:tgtEl>
                                          <p:spTgt spid="9">
                                            <p:graphicEl>
                                              <a:dgm id="{0017DE0F-C312-4781-8BFA-2D0A4A522262}"/>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graphicEl>
                                              <a:dgm id="{D99F4A65-FEDC-44E4-9579-1B8966BF08CB}"/>
                                            </p:graphicEl>
                                          </p:spTgt>
                                        </p:tgtEl>
                                        <p:attrNameLst>
                                          <p:attrName>style.visibility</p:attrName>
                                        </p:attrNameLst>
                                      </p:cBhvr>
                                      <p:to>
                                        <p:strVal val="visible"/>
                                      </p:to>
                                    </p:set>
                                    <p:animEffect transition="in" filter="fade">
                                      <p:cBhvr>
                                        <p:cTn id="12" dur="500"/>
                                        <p:tgtEl>
                                          <p:spTgt spid="9">
                                            <p:graphicEl>
                                              <a:dgm id="{D99F4A65-FEDC-44E4-9579-1B8966BF08CB}"/>
                                            </p:graphic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
                                            <p:graphicEl>
                                              <a:dgm id="{E3A01A16-195A-4BFD-9CBD-FAC31E4BE0D6}"/>
                                            </p:graphicEl>
                                          </p:spTgt>
                                        </p:tgtEl>
                                        <p:attrNameLst>
                                          <p:attrName>style.visibility</p:attrName>
                                        </p:attrNameLst>
                                      </p:cBhvr>
                                      <p:to>
                                        <p:strVal val="visible"/>
                                      </p:to>
                                    </p:set>
                                    <p:animEffect transition="in" filter="fade">
                                      <p:cBhvr>
                                        <p:cTn id="15" dur="500"/>
                                        <p:tgtEl>
                                          <p:spTgt spid="9">
                                            <p:graphicEl>
                                              <a:dgm id="{E3A01A16-195A-4BFD-9CBD-FAC31E4BE0D6}"/>
                                            </p:graphic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9">
                                            <p:graphicEl>
                                              <a:dgm id="{F4125867-455A-44B5-877D-783874B0CED1}"/>
                                            </p:graphicEl>
                                          </p:spTgt>
                                        </p:tgtEl>
                                        <p:attrNameLst>
                                          <p:attrName>style.visibility</p:attrName>
                                        </p:attrNameLst>
                                      </p:cBhvr>
                                      <p:to>
                                        <p:strVal val="visible"/>
                                      </p:to>
                                    </p:set>
                                    <p:animEffect transition="in" filter="fade">
                                      <p:cBhvr>
                                        <p:cTn id="20" dur="500"/>
                                        <p:tgtEl>
                                          <p:spTgt spid="9">
                                            <p:graphicEl>
                                              <a:dgm id="{F4125867-455A-44B5-877D-783874B0CED1}"/>
                                            </p:graphic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9">
                                            <p:graphicEl>
                                              <a:dgm id="{391C597D-3D89-4604-8CD1-77B2EEB16800}"/>
                                            </p:graphicEl>
                                          </p:spTgt>
                                        </p:tgtEl>
                                        <p:attrNameLst>
                                          <p:attrName>style.visibility</p:attrName>
                                        </p:attrNameLst>
                                      </p:cBhvr>
                                      <p:to>
                                        <p:strVal val="visible"/>
                                      </p:to>
                                    </p:set>
                                    <p:animEffect transition="in" filter="fade">
                                      <p:cBhvr>
                                        <p:cTn id="23" dur="500"/>
                                        <p:tgtEl>
                                          <p:spTgt spid="9">
                                            <p:graphicEl>
                                              <a:dgm id="{391C597D-3D89-4604-8CD1-77B2EEB16800}"/>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9">
                                            <p:graphicEl>
                                              <a:dgm id="{E4C8DFCA-B8F6-436C-98DB-820C2E7FE4AB}"/>
                                            </p:graphicEl>
                                          </p:spTgt>
                                        </p:tgtEl>
                                        <p:attrNameLst>
                                          <p:attrName>style.visibility</p:attrName>
                                        </p:attrNameLst>
                                      </p:cBhvr>
                                      <p:to>
                                        <p:strVal val="visible"/>
                                      </p:to>
                                    </p:set>
                                    <p:animEffect transition="in" filter="fade">
                                      <p:cBhvr>
                                        <p:cTn id="28" dur="500"/>
                                        <p:tgtEl>
                                          <p:spTgt spid="9">
                                            <p:graphicEl>
                                              <a:dgm id="{E4C8DFCA-B8F6-436C-98DB-820C2E7FE4AB}"/>
                                            </p:graphic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
                                            <p:graphicEl>
                                              <a:dgm id="{F0FA3C59-118A-4F51-BCCC-531C92097F7C}"/>
                                            </p:graphicEl>
                                          </p:spTgt>
                                        </p:tgtEl>
                                        <p:attrNameLst>
                                          <p:attrName>style.visibility</p:attrName>
                                        </p:attrNameLst>
                                      </p:cBhvr>
                                      <p:to>
                                        <p:strVal val="visible"/>
                                      </p:to>
                                    </p:set>
                                    <p:animEffect transition="in" filter="fade">
                                      <p:cBhvr>
                                        <p:cTn id="31" dur="500"/>
                                        <p:tgtEl>
                                          <p:spTgt spid="9">
                                            <p:graphicEl>
                                              <a:dgm id="{F0FA3C59-118A-4F51-BCCC-531C92097F7C}"/>
                                            </p:graphic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9">
                                            <p:graphicEl>
                                              <a:dgm id="{DC8AB2A1-123C-4F71-BAC9-02FD16DAA701}"/>
                                            </p:graphicEl>
                                          </p:spTgt>
                                        </p:tgtEl>
                                        <p:attrNameLst>
                                          <p:attrName>style.visibility</p:attrName>
                                        </p:attrNameLst>
                                      </p:cBhvr>
                                      <p:to>
                                        <p:strVal val="visible"/>
                                      </p:to>
                                    </p:set>
                                    <p:animEffect transition="in" filter="fade">
                                      <p:cBhvr>
                                        <p:cTn id="36" dur="500"/>
                                        <p:tgtEl>
                                          <p:spTgt spid="9">
                                            <p:graphicEl>
                                              <a:dgm id="{DC8AB2A1-123C-4F71-BAC9-02FD16DAA701}"/>
                                            </p:graphic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9">
                                            <p:graphicEl>
                                              <a:dgm id="{68BBFBFC-968F-4E74-BD86-84F9DE626266}"/>
                                            </p:graphicEl>
                                          </p:spTgt>
                                        </p:tgtEl>
                                        <p:attrNameLst>
                                          <p:attrName>style.visibility</p:attrName>
                                        </p:attrNameLst>
                                      </p:cBhvr>
                                      <p:to>
                                        <p:strVal val="visible"/>
                                      </p:to>
                                    </p:set>
                                    <p:animEffect transition="in" filter="fade">
                                      <p:cBhvr>
                                        <p:cTn id="39" dur="500"/>
                                        <p:tgtEl>
                                          <p:spTgt spid="9">
                                            <p:graphicEl>
                                              <a:dgm id="{68BBFBFC-968F-4E74-BD86-84F9DE626266}"/>
                                            </p:graphic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500"/>
                                        <p:tgtEl>
                                          <p:spTgt spid="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500"/>
                                        <p:tgtEl>
                                          <p:spTgt spid="10"/>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fade">
                                      <p:cBhvr>
                                        <p:cTn id="55" dur="500"/>
                                        <p:tgtEl>
                                          <p:spTgt spid="8"/>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500"/>
                                        <p:tgtEl>
                                          <p:spTgt spid="12"/>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500"/>
                                        <p:tgtEl>
                                          <p:spTgt spid="13"/>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500"/>
                                        <p:tgtEl>
                                          <p:spTgt spid="16"/>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5"/>
                                        </p:tgtEl>
                                        <p:attrNameLst>
                                          <p:attrName>style.visibility</p:attrName>
                                        </p:attrNameLst>
                                      </p:cBhvr>
                                      <p:to>
                                        <p:strVal val="visible"/>
                                      </p:to>
                                    </p:set>
                                    <p:animEffect transition="in" filter="fade">
                                      <p:cBhvr>
                                        <p:cTn id="6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uiExpand="1">
        <p:bldSub>
          <a:bldDgm bld="one"/>
        </p:bldSub>
      </p:bldGraphic>
      <p:bldP spid="4" grpId="0" animBg="1"/>
      <p:bldP spid="10" grpId="0" animBg="1"/>
      <p:bldP spid="12" grpId="0" animBg="1"/>
      <p:bldP spid="13" grpId="0" animBg="1"/>
      <p:bldP spid="8" grpId="0" animBg="1"/>
      <p:bldP spid="14" grpId="0" animBg="1"/>
      <p:bldP spid="15" grpId="0" animBg="1"/>
      <p:bldP spid="16"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 name="Inhaltsplatzhalter 2"/>
          <p:cNvSpPr>
            <a:spLocks noGrp="1"/>
          </p:cNvSpPr>
          <p:nvPr>
            <p:ph idx="1"/>
          </p:nvPr>
        </p:nvSpPr>
        <p:spPr/>
        <p:txBody>
          <a:bodyPr>
            <a:noAutofit/>
          </a:bodyPr>
          <a:lstStyle/>
          <a:p>
            <a:pPr marL="0" indent="0">
              <a:buNone/>
            </a:pPr>
            <a:r>
              <a:rPr lang="de-DE" sz="1800" dirty="0"/>
              <a:t>Diese Folie gehört mit zum Material und darf nicht entfernt werden.</a:t>
            </a:r>
          </a:p>
          <a:p>
            <a:r>
              <a:rPr lang="de-DE" sz="1800" dirty="0"/>
              <a:t>Dieses Material wurde für das Deutsche Zentrum für Lehrkräftebildung Mathematik (DZLM) konzipiert und kann, soweit nicht anderweitig gekennzeichnet, unter der </a:t>
            </a:r>
            <a:r>
              <a:rPr lang="de-DE" sz="1800" dirty="0">
                <a:solidFill>
                  <a:schemeClr val="accent1"/>
                </a:solidFill>
              </a:rPr>
              <a:t>Creative Commons Namensnennung – Weitergabe unter gleichen Bedingungen 4.0 Internationale Lizenz </a:t>
            </a:r>
            <a:r>
              <a:rPr lang="de-DE" sz="1800" dirty="0"/>
              <a:t>weiterverwendet werden. </a:t>
            </a:r>
          </a:p>
          <a:p>
            <a:pPr marL="285750" indent="-285750"/>
            <a:r>
              <a:rPr lang="de-DE" sz="1800" dirty="0"/>
              <a:t>Das bedeutet insbesondere: Alle Folien und Materialien können für Zwecke der Aus- und Fortbildung gerne genutzt werden – unter der Voraussetzung, dass immer die Quellenhinweise aufgeführt bleiben. Bildnachweise und Zitatquellen finden Sie auf den jeweiligen Folien bzw. Zusatzmaterialien.</a:t>
            </a:r>
          </a:p>
          <a:p>
            <a:r>
              <a:rPr lang="de-DE" sz="1800" dirty="0"/>
              <a:t>An der Erstellung des Materials haben die folgenden Personen mitgewirkt: </a:t>
            </a:r>
            <a:br>
              <a:rPr lang="de-DE" sz="1800" dirty="0"/>
            </a:br>
            <a:r>
              <a:rPr lang="de-DE" sz="1800" i="1" dirty="0"/>
              <a:t>Institut für Qualitätsentwicklung an Schulen Schleswig-Holstein (IQSH): </a:t>
            </a:r>
            <a:r>
              <a:rPr lang="de-DE" sz="1800" dirty="0"/>
              <a:t>Maike </a:t>
            </a:r>
            <a:r>
              <a:rPr lang="de-DE" sz="1800" dirty="0" err="1"/>
              <a:t>Abshagen</a:t>
            </a:r>
            <a:r>
              <a:rPr lang="de-DE" sz="1800" dirty="0"/>
              <a:t> und Jens </a:t>
            </a:r>
            <a:r>
              <a:rPr lang="de-DE" sz="1800" dirty="0" err="1"/>
              <a:t>Lindström</a:t>
            </a:r>
            <a:br>
              <a:rPr lang="de-DE" sz="1800" dirty="0"/>
            </a:br>
            <a:r>
              <a:rPr lang="de-DE" sz="1800" i="1" dirty="0"/>
              <a:t>Universität Duisburg-Essen</a:t>
            </a:r>
            <a:r>
              <a:rPr lang="de-DE" sz="1800" dirty="0"/>
              <a:t>: Bärbel Barzel, Patrick Ebers, Marius Friedemann, Lisa Göbel, Joyce Peters-Dasdemir, Miriam Romberg, Julia </a:t>
            </a:r>
            <a:r>
              <a:rPr lang="de-DE" sz="1800" dirty="0" err="1"/>
              <a:t>Rosewich</a:t>
            </a:r>
            <a:r>
              <a:rPr lang="de-DE" sz="1800" dirty="0"/>
              <a:t>, Florian Schacht, Daniel Thurm und Oliver Wagener</a:t>
            </a:r>
            <a:br>
              <a:rPr lang="de-DE" sz="1800" dirty="0"/>
            </a:br>
            <a:r>
              <a:rPr lang="de-DE" sz="1800" i="1" dirty="0"/>
              <a:t>Universität Potsdam: </a:t>
            </a:r>
            <a:r>
              <a:rPr lang="de-DE" sz="1800" dirty="0"/>
              <a:t>Chris Dohrmann, Ulrich </a:t>
            </a:r>
            <a:r>
              <a:rPr lang="de-DE" sz="1800" dirty="0" err="1"/>
              <a:t>Kortenkamp</a:t>
            </a:r>
            <a:r>
              <a:rPr lang="de-DE" sz="1800" dirty="0"/>
              <a:t> und Peter Mahns</a:t>
            </a:r>
          </a:p>
          <a:p>
            <a:pPr marL="285750" indent="-285750"/>
            <a:r>
              <a:rPr lang="de-DE" sz="1800" dirty="0"/>
              <a:t>Weitere Hinweise und Informationen zum DZLM finden Sie unter </a:t>
            </a:r>
            <a:r>
              <a:rPr lang="de-DE" sz="1800" dirty="0">
                <a:solidFill>
                  <a:srgbClr val="337987"/>
                </a:solidFill>
                <a:hlinkClick r:id="rId3">
                  <a:extLst>
                    <a:ext uri="{A12FA001-AC4F-418D-AE19-62706E023703}">
                      <ahyp:hlinkClr xmlns:ahyp="http://schemas.microsoft.com/office/drawing/2018/hyperlinkcolor" val="tx"/>
                    </a:ext>
                  </a:extLst>
                </a:hlinkClick>
              </a:rPr>
              <a:t>dzlm.de</a:t>
            </a:r>
            <a:r>
              <a:rPr lang="de-DE" sz="1800" dirty="0">
                <a:solidFill>
                  <a:srgbClr val="337987"/>
                </a:solidFill>
              </a:rPr>
              <a:t>.</a:t>
            </a:r>
          </a:p>
        </p:txBody>
      </p:sp>
      <p:sp>
        <p:nvSpPr>
          <p:cNvPr id="5" name="Titel 4"/>
          <p:cNvSpPr>
            <a:spLocks noGrp="1"/>
          </p:cNvSpPr>
          <p:nvPr>
            <p:ph type="title"/>
          </p:nvPr>
        </p:nvSpPr>
        <p:spPr/>
        <p:txBody>
          <a:bodyPr>
            <a:noAutofit/>
          </a:bodyPr>
          <a:lstStyle/>
          <a:p>
            <a:r>
              <a:rPr lang="de-DE" sz="2500" dirty="0">
                <a:latin typeface="Calibri" panose="020F0502020204030204" pitchFamily="34" charset="0"/>
                <a:cs typeface="Calibri" panose="020F0502020204030204" pitchFamily="34" charset="0"/>
              </a:rPr>
              <a:t>Hinweise zu den Lizenzbedingungen</a:t>
            </a:r>
          </a:p>
        </p:txBody>
      </p:sp>
      <p:sp>
        <p:nvSpPr>
          <p:cNvPr id="12" name="Titel 1"/>
          <p:cNvSpPr txBox="1">
            <a:spLocks/>
          </p:cNvSpPr>
          <p:nvPr/>
        </p:nvSpPr>
        <p:spPr>
          <a:xfrm>
            <a:off x="323528" y="417587"/>
            <a:ext cx="8424936" cy="490861"/>
          </a:xfrm>
          <a:prstGeom prst="rect">
            <a:avLst/>
          </a:prstGeom>
        </p:spPr>
        <p:txBody>
          <a:bodyPr vert="horz" lIns="91440" tIns="45720" rIns="91440" bIns="45720" rtlCol="0" anchor="ctr">
            <a:normAutofit fontScale="97500" lnSpcReduction="10000"/>
          </a:bodyPr>
          <a:lst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2800" b="1" i="0" u="none" strike="noStrike" kern="0" cap="none" spc="0" normalizeH="0" baseline="0" noProof="0" dirty="0">
              <a:ln>
                <a:noFill/>
              </a:ln>
              <a:solidFill>
                <a:srgbClr val="327A86"/>
              </a:solidFill>
              <a:effectLst/>
              <a:uLnTx/>
              <a:uFillTx/>
              <a:latin typeface="Calibri"/>
              <a:ea typeface="ＭＳ Ｐゴシック"/>
              <a:cs typeface="Calibri"/>
            </a:endParaRPr>
          </a:p>
        </p:txBody>
      </p:sp>
      <p:pic>
        <p:nvPicPr>
          <p:cNvPr id="7" name="Grafik 2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665833" y="6119508"/>
            <a:ext cx="1224136" cy="441491"/>
          </a:xfrm>
          <a:prstGeom prst="rect">
            <a:avLst/>
          </a:prstGeom>
        </p:spPr>
      </p:pic>
    </p:spTree>
    <p:extLst>
      <p:ext uri="{BB962C8B-B14F-4D97-AF65-F5344CB8AC3E}">
        <p14:creationId xmlns:p14="http://schemas.microsoft.com/office/powerpoint/2010/main" val="11314015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id="{68566719-E99D-BC8D-C42E-02565C8B5DFC}"/>
              </a:ext>
            </a:extLst>
          </p:cNvPr>
          <p:cNvSpPr/>
          <p:nvPr/>
        </p:nvSpPr>
        <p:spPr bwMode="auto">
          <a:xfrm>
            <a:off x="-612576" y="908447"/>
            <a:ext cx="9577063" cy="5508747"/>
          </a:xfrm>
          <a:prstGeom prst="rect">
            <a:avLst/>
          </a:prstGeom>
          <a:solidFill>
            <a:schemeClr val="accent1">
              <a:alpha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solidFill>
                <a:schemeClr val="accent2"/>
              </a:solidFill>
              <a:latin typeface="Calibri" panose="020F0502020204030204" pitchFamily="34" charset="0"/>
            </a:endParaRPr>
          </a:p>
        </p:txBody>
      </p:sp>
      <p:sp>
        <p:nvSpPr>
          <p:cNvPr id="3" name="Inhaltsplatzhalter 2">
            <a:extLst>
              <a:ext uri="{FF2B5EF4-FFF2-40B4-BE49-F238E27FC236}">
                <a16:creationId xmlns:a16="http://schemas.microsoft.com/office/drawing/2014/main" id="{D3381D16-7B46-4605-B4A0-F39C545DA20A}"/>
              </a:ext>
            </a:extLst>
          </p:cNvPr>
          <p:cNvSpPr>
            <a:spLocks noGrp="1"/>
          </p:cNvSpPr>
          <p:nvPr>
            <p:ph idx="1"/>
          </p:nvPr>
        </p:nvSpPr>
        <p:spPr>
          <a:xfrm>
            <a:off x="252000" y="971251"/>
            <a:ext cx="8496464" cy="5508747"/>
          </a:xfrm>
        </p:spPr>
        <p:txBody>
          <a:bodyPr>
            <a:normAutofit/>
          </a:bodyPr>
          <a:lstStyle/>
          <a:p>
            <a:pPr marL="0" indent="0">
              <a:buNone/>
            </a:pPr>
            <a:r>
              <a:rPr lang="de-DE" sz="1800" b="1" dirty="0"/>
              <a:t>Arbeitsauftrag:</a:t>
            </a:r>
          </a:p>
          <a:p>
            <a:pPr marL="342900">
              <a:buFont typeface="Wingdings" panose="05000000000000000000" pitchFamily="2" charset="2"/>
              <a:buChar char="§"/>
            </a:pPr>
            <a:r>
              <a:rPr lang="de-DE" sz="1600" dirty="0"/>
              <a:t>Gehen Sie zu zweit oder zu dritt zusammen. </a:t>
            </a:r>
          </a:p>
          <a:p>
            <a:pPr marL="342900">
              <a:buFont typeface="Wingdings" panose="05000000000000000000" pitchFamily="2" charset="2"/>
              <a:buChar char="§"/>
            </a:pPr>
            <a:r>
              <a:rPr lang="de-DE" sz="1600" dirty="0"/>
              <a:t>Wählen Sie ein Thema und erstellen Sie ein </a:t>
            </a:r>
            <a:r>
              <a:rPr lang="de-DE" sz="1600" u="sng" dirty="0"/>
              <a:t>kurzes</a:t>
            </a:r>
            <a:r>
              <a:rPr lang="de-DE" sz="1600" dirty="0"/>
              <a:t> Lernvideo (Ziellänge: 60 Sekunden):</a:t>
            </a:r>
          </a:p>
          <a:p>
            <a:pPr marL="743850" lvl="1">
              <a:buFont typeface="Wingdings" panose="05000000000000000000" pitchFamily="2" charset="2"/>
              <a:buChar char="§"/>
            </a:pPr>
            <a:r>
              <a:rPr lang="de-DE" dirty="0"/>
              <a:t>Entwickeln Sie ein Drehbuch (15 min)</a:t>
            </a:r>
          </a:p>
          <a:p>
            <a:pPr lvl="2">
              <a:buClr>
                <a:srgbClr val="327A86"/>
              </a:buClr>
              <a:buFont typeface="Wingdings" panose="05000000000000000000" pitchFamily="2" charset="2"/>
              <a:buChar char="§"/>
            </a:pPr>
            <a:r>
              <a:rPr lang="de-DE" dirty="0"/>
              <a:t>Wie kann das Thema auf den Punkt gebracht werden? Was muss dazu unbedingt gesagt werden (und was nicht)?</a:t>
            </a:r>
          </a:p>
          <a:p>
            <a:pPr lvl="2">
              <a:buClr>
                <a:srgbClr val="327A86"/>
              </a:buClr>
              <a:buFont typeface="Wingdings" panose="05000000000000000000" pitchFamily="2" charset="2"/>
              <a:buChar char="§"/>
            </a:pPr>
            <a:r>
              <a:rPr lang="de-DE" dirty="0"/>
              <a:t>Formulieren Sie als Text oder in Stichpunkten vor, was im Video gesagt werden soll.</a:t>
            </a:r>
          </a:p>
          <a:p>
            <a:pPr lvl="1">
              <a:buFont typeface="Wingdings" panose="05000000000000000000" pitchFamily="2" charset="2"/>
              <a:buChar char="§"/>
            </a:pPr>
            <a:r>
              <a:rPr lang="de-DE" dirty="0"/>
              <a:t>Entwickeln Sie ein Bühnenbild (15min)</a:t>
            </a:r>
          </a:p>
          <a:p>
            <a:pPr lvl="2">
              <a:buClr>
                <a:srgbClr val="327A86"/>
              </a:buClr>
              <a:buFont typeface="Wingdings" panose="05000000000000000000" pitchFamily="2" charset="2"/>
              <a:buChar char="§"/>
            </a:pPr>
            <a:r>
              <a:rPr lang="de-DE" dirty="0"/>
              <a:t>Entwickeln Sie ein Tafelbild, das im Laufe des Videos entstehen soll.</a:t>
            </a:r>
          </a:p>
          <a:p>
            <a:pPr lvl="2">
              <a:buClr>
                <a:srgbClr val="327A86"/>
              </a:buClr>
              <a:buFont typeface="Wingdings" panose="05000000000000000000" pitchFamily="2" charset="2"/>
              <a:buChar char="§"/>
            </a:pPr>
            <a:r>
              <a:rPr lang="de-DE" dirty="0"/>
              <a:t>Welche Zeichnungen oder Rechnungen sollten schon zu Beginn des Videos vorliegen? Welche werden im Laufe des Videos ergänzt? Wie können Hervorhebungen dargestellt werden?</a:t>
            </a:r>
          </a:p>
          <a:p>
            <a:pPr lvl="1">
              <a:buFont typeface="Wingdings" panose="05000000000000000000" pitchFamily="2" charset="2"/>
              <a:buChar char="§"/>
            </a:pPr>
            <a:r>
              <a:rPr lang="de-DE" dirty="0"/>
              <a:t>Nehmen Sie das Video auf (15 min)</a:t>
            </a:r>
          </a:p>
          <a:p>
            <a:pPr lvl="2">
              <a:buClr>
                <a:srgbClr val="327A86"/>
              </a:buClr>
              <a:buFont typeface="Wingdings" panose="05000000000000000000" pitchFamily="2" charset="2"/>
              <a:buChar char="§"/>
            </a:pPr>
            <a:r>
              <a:rPr lang="de-DE" dirty="0"/>
              <a:t>Nutzen Sie eine der beiden gezeigten Varianten (Videoaufnahme oder Screencast) um Ihr Video aufzunehmen. Das Video soll „in einem Rutsch“ aufgenommen werden. Auf Nachbereitung muss verzichtet werden.</a:t>
            </a:r>
          </a:p>
          <a:p>
            <a:pPr lvl="1"/>
            <a:endParaRPr lang="de-DE" sz="1600" dirty="0"/>
          </a:p>
          <a:p>
            <a:pPr marL="457200" lvl="1" indent="0">
              <a:buNone/>
            </a:pPr>
            <a:endParaRPr lang="de-DE" sz="1600" dirty="0"/>
          </a:p>
          <a:p>
            <a:pPr lvl="1"/>
            <a:endParaRPr lang="de-DE" sz="1700" dirty="0"/>
          </a:p>
          <a:p>
            <a:pPr marL="457200" lvl="1" indent="0">
              <a:buNone/>
            </a:pPr>
            <a:endParaRPr lang="de-DE" sz="1700" dirty="0"/>
          </a:p>
          <a:p>
            <a:pPr marL="0" indent="0">
              <a:buNone/>
            </a:pPr>
            <a:endParaRPr lang="de-DE" sz="1800" dirty="0"/>
          </a:p>
          <a:p>
            <a:pPr marL="686700" lvl="1"/>
            <a:endParaRPr lang="de-DE" sz="1600" dirty="0"/>
          </a:p>
          <a:p>
            <a:pPr marL="342900"/>
            <a:endParaRPr lang="de-DE" sz="1800" dirty="0"/>
          </a:p>
          <a:p>
            <a:pPr marL="342900"/>
            <a:endParaRPr lang="de-DE" sz="1800" dirty="0"/>
          </a:p>
          <a:p>
            <a:pPr marL="342900"/>
            <a:endParaRPr lang="de-DE" sz="1800" dirty="0"/>
          </a:p>
          <a:p>
            <a:pPr marL="342900">
              <a:buFont typeface="Wingdings" panose="05000000000000000000" pitchFamily="2" charset="2"/>
              <a:buChar char="§"/>
            </a:pPr>
            <a:endParaRPr lang="de-DE" sz="1600" b="1" dirty="0"/>
          </a:p>
        </p:txBody>
      </p:sp>
      <p:sp>
        <p:nvSpPr>
          <p:cNvPr id="2" name="Titel 1">
            <a:extLst>
              <a:ext uri="{FF2B5EF4-FFF2-40B4-BE49-F238E27FC236}">
                <a16:creationId xmlns:a16="http://schemas.microsoft.com/office/drawing/2014/main" id="{D324E9CD-9207-4AB4-AD32-41D05ADD3D20}"/>
              </a:ext>
            </a:extLst>
          </p:cNvPr>
          <p:cNvSpPr>
            <a:spLocks noGrp="1"/>
          </p:cNvSpPr>
          <p:nvPr>
            <p:ph type="title"/>
          </p:nvPr>
        </p:nvSpPr>
        <p:spPr/>
        <p:txBody>
          <a:bodyPr>
            <a:normAutofit/>
          </a:bodyPr>
          <a:lstStyle/>
          <a:p>
            <a:r>
              <a:rPr lang="de-DE" dirty="0"/>
              <a:t>Und jetzt sind Sie dran!</a:t>
            </a:r>
          </a:p>
        </p:txBody>
      </p:sp>
      <p:sp>
        <p:nvSpPr>
          <p:cNvPr id="4" name="Textplatzhalter 3">
            <a:extLst>
              <a:ext uri="{FF2B5EF4-FFF2-40B4-BE49-F238E27FC236}">
                <a16:creationId xmlns:a16="http://schemas.microsoft.com/office/drawing/2014/main" id="{5218F8D0-2439-6AFA-D74C-E66CBFA3372D}"/>
              </a:ext>
            </a:extLst>
          </p:cNvPr>
          <p:cNvSpPr>
            <a:spLocks noGrp="1"/>
          </p:cNvSpPr>
          <p:nvPr>
            <p:ph type="body" sz="quarter" idx="10"/>
          </p:nvPr>
        </p:nvSpPr>
        <p:spPr/>
        <p:txBody>
          <a:bodyPr/>
          <a:lstStyle/>
          <a:p>
            <a:endParaRPr lang="de-DE"/>
          </a:p>
        </p:txBody>
      </p:sp>
    </p:spTree>
    <p:extLst>
      <p:ext uri="{BB962C8B-B14F-4D97-AF65-F5344CB8AC3E}">
        <p14:creationId xmlns:p14="http://schemas.microsoft.com/office/powerpoint/2010/main" val="8204103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BC6E5E55-5A75-784B-9441-C05BB039333A}"/>
              </a:ext>
            </a:extLst>
          </p:cNvPr>
          <p:cNvSpPr>
            <a:spLocks noGrp="1"/>
          </p:cNvSpPr>
          <p:nvPr>
            <p:ph type="title"/>
          </p:nvPr>
        </p:nvSpPr>
        <p:spPr/>
        <p:txBody>
          <a:bodyPr/>
          <a:lstStyle/>
          <a:p>
            <a:r>
              <a:rPr lang="de-DE" dirty="0"/>
              <a:t>Landkarte: Kognitive Aktivierung im Mathematikunterricht</a:t>
            </a:r>
          </a:p>
        </p:txBody>
      </p:sp>
      <p:sp>
        <p:nvSpPr>
          <p:cNvPr id="134" name="Textfeld 133">
            <a:extLst>
              <a:ext uri="{FF2B5EF4-FFF2-40B4-BE49-F238E27FC236}">
                <a16:creationId xmlns:a16="http://schemas.microsoft.com/office/drawing/2014/main" id="{870C6FFE-A8DA-F848-8980-BDCEBA3867B0}"/>
              </a:ext>
            </a:extLst>
          </p:cNvPr>
          <p:cNvSpPr txBox="1"/>
          <p:nvPr/>
        </p:nvSpPr>
        <p:spPr>
          <a:xfrm>
            <a:off x="3731585" y="1525887"/>
            <a:ext cx="1692000" cy="504057"/>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ctr" anchorCtr="0" forceAA="0" compatLnSpc="1">
            <a:prstTxWarp prst="textNoShape">
              <a:avLst/>
            </a:prstTxWarp>
            <a:noAutofit/>
          </a:bodyPr>
          <a:lstStyle>
            <a:defPPr>
              <a:defRPr lang="de-DE"/>
            </a:defPPr>
            <a:lvl1pPr marL="0" marR="0" lvl="0" indent="0" algn="ctr" defTabSz="914400" eaLnBrk="1" fontAlgn="auto" latinLnBrk="0" hangingPunct="1">
              <a:lnSpc>
                <a:spcPct val="100000"/>
              </a:lnSpc>
              <a:spcBef>
                <a:spcPts val="600"/>
              </a:spcBef>
              <a:spcAft>
                <a:spcPts val="0"/>
              </a:spcAft>
              <a:buClrTx/>
              <a:buSzTx/>
              <a:buFontTx/>
              <a:buNone/>
              <a:tabLst/>
              <a:defRPr kumimoji="0" sz="1400" b="0" i="0" u="none" strike="noStrike" kern="0" cap="none" spc="0" normalizeH="0" baseline="0">
                <a:ln>
                  <a:noFill/>
                </a:ln>
                <a:solidFill>
                  <a:srgbClr val="CDB987">
                    <a:lumMod val="50000"/>
                  </a:srgbClr>
                </a:solidFill>
                <a:effectLst/>
                <a:uLnTx/>
                <a:uFillTx/>
                <a:latin typeface="Calibri" charset="0"/>
                <a:ea typeface="Times New Roman" charset="0"/>
                <a:cs typeface="Times New Roman" charset="0"/>
              </a:defRPr>
            </a:lvl1pPr>
          </a:lstStyle>
          <a:p>
            <a:r>
              <a:rPr lang="de-DE" dirty="0"/>
              <a:t>Kognitive Aktivitäten </a:t>
            </a:r>
          </a:p>
        </p:txBody>
      </p:sp>
      <p:sp>
        <p:nvSpPr>
          <p:cNvPr id="38" name="Textfeld 37">
            <a:extLst>
              <a:ext uri="{FF2B5EF4-FFF2-40B4-BE49-F238E27FC236}">
                <a16:creationId xmlns:a16="http://schemas.microsoft.com/office/drawing/2014/main" id="{8C760559-C404-3745-B98F-BCA615D4BA51}"/>
              </a:ext>
            </a:extLst>
          </p:cNvPr>
          <p:cNvSpPr txBox="1"/>
          <p:nvPr/>
        </p:nvSpPr>
        <p:spPr>
          <a:xfrm>
            <a:off x="5480419" y="885488"/>
            <a:ext cx="1692000" cy="523220"/>
          </a:xfrm>
          <a:prstGeom prst="rect">
            <a:avLst/>
          </a:prstGeom>
          <a:solidFill>
            <a:srgbClr val="F7B44E"/>
          </a:solidFill>
        </p:spPr>
        <p:txBody>
          <a:bodyPr wrap="square" rtlCol="0">
            <a:spAutoFit/>
          </a:bodyPr>
          <a:lstStyle>
            <a:defPPr>
              <a:defRPr lang="de-DE"/>
            </a:defPPr>
            <a:lvl1pPr marL="0" marR="0" lvl="0" indent="0" defTabSz="914400" latinLnBrk="0">
              <a:lnSpc>
                <a:spcPct val="100000"/>
              </a:lnSpc>
              <a:spcBef>
                <a:spcPts val="600"/>
              </a:spcBef>
              <a:buClrTx/>
              <a:buSzTx/>
              <a:buFontTx/>
              <a:buNone/>
              <a:tabLst/>
              <a:defRPr kumimoji="0" sz="1400" b="1" i="0" u="none" strike="noStrike" cap="none" spc="0" normalizeH="0" baseline="0">
                <a:ln>
                  <a:noFill/>
                </a:ln>
                <a:solidFill>
                  <a:schemeClr val="bg1"/>
                </a:solidFill>
                <a:effectLst/>
                <a:uLnTx/>
                <a:uFillTx/>
                <a:latin typeface="Calibri" panose="020F0502020204030204" pitchFamily="34" charset="0"/>
              </a:defRPr>
            </a:lvl1pPr>
          </a:lstStyle>
          <a:p>
            <a:pPr algn="ctr"/>
            <a:r>
              <a:rPr lang="de-DE" dirty="0"/>
              <a:t>Medien beurteilen und auswählen</a:t>
            </a:r>
          </a:p>
        </p:txBody>
      </p:sp>
      <p:sp>
        <p:nvSpPr>
          <p:cNvPr id="39" name="Textfeld 38">
            <a:extLst>
              <a:ext uri="{FF2B5EF4-FFF2-40B4-BE49-F238E27FC236}">
                <a16:creationId xmlns:a16="http://schemas.microsoft.com/office/drawing/2014/main" id="{38F4F744-E9AA-1C4A-8FA5-898B09C318B4}"/>
              </a:ext>
            </a:extLst>
          </p:cNvPr>
          <p:cNvSpPr txBox="1"/>
          <p:nvPr/>
        </p:nvSpPr>
        <p:spPr>
          <a:xfrm>
            <a:off x="1995401" y="887720"/>
            <a:ext cx="1692000" cy="518757"/>
          </a:xfrm>
          <a:prstGeom prst="rect">
            <a:avLst/>
          </a:prstGeom>
          <a:solidFill>
            <a:schemeClr val="accent3">
              <a:lumMod val="60000"/>
              <a:lumOff val="40000"/>
            </a:schemeClr>
          </a:solidFill>
        </p:spPr>
        <p:txBody>
          <a:bodyPr wrap="square" rtlCol="0" anchor="ctr" anchorCtr="0">
            <a:noAutofit/>
          </a:bodyPr>
          <a:lstStyle>
            <a:defPPr>
              <a:defRPr lang="de-DE"/>
            </a:defPPr>
            <a:lvl1pPr marL="0" marR="0" lvl="0" indent="0" defTabSz="914400" latinLnBrk="0">
              <a:lnSpc>
                <a:spcPct val="100000"/>
              </a:lnSpc>
              <a:spcBef>
                <a:spcPts val="600"/>
              </a:spcBef>
              <a:buClrTx/>
              <a:buSzTx/>
              <a:buFontTx/>
              <a:buNone/>
              <a:tabLst/>
              <a:defRPr kumimoji="0" sz="1400" b="1" i="0" u="none" strike="noStrike" cap="none" spc="0" normalizeH="0" baseline="0">
                <a:ln>
                  <a:noFill/>
                </a:ln>
                <a:solidFill>
                  <a:schemeClr val="bg1"/>
                </a:solidFill>
                <a:effectLst/>
                <a:uLnTx/>
                <a:uFillTx/>
                <a:latin typeface="Calibri" panose="020F0502020204030204" pitchFamily="34" charset="0"/>
              </a:defRPr>
            </a:lvl1pPr>
          </a:lstStyle>
          <a:p>
            <a:pPr algn="ctr"/>
            <a:r>
              <a:rPr lang="de-DE" dirty="0"/>
              <a:t>Medien bedienen</a:t>
            </a:r>
          </a:p>
        </p:txBody>
      </p:sp>
      <p:sp>
        <p:nvSpPr>
          <p:cNvPr id="40" name="Textfeld 39">
            <a:extLst>
              <a:ext uri="{FF2B5EF4-FFF2-40B4-BE49-F238E27FC236}">
                <a16:creationId xmlns:a16="http://schemas.microsoft.com/office/drawing/2014/main" id="{B9C53117-FE03-3E43-9BC3-D33FFF8AE8A8}"/>
              </a:ext>
            </a:extLst>
          </p:cNvPr>
          <p:cNvSpPr txBox="1"/>
          <p:nvPr/>
        </p:nvSpPr>
        <p:spPr>
          <a:xfrm>
            <a:off x="7236296" y="885488"/>
            <a:ext cx="1692000" cy="523220"/>
          </a:xfrm>
          <a:prstGeom prst="rect">
            <a:avLst/>
          </a:prstGeom>
          <a:solidFill>
            <a:schemeClr val="accent3">
              <a:lumMod val="60000"/>
              <a:lumOff val="40000"/>
            </a:schemeClr>
          </a:solidFill>
        </p:spPr>
        <p:txBody>
          <a:bodyPr wrap="square" rtlCol="0">
            <a:spAutoFit/>
          </a:bodyPr>
          <a:lstStyle/>
          <a:p>
            <a:pPr marL="0" marR="0" lvl="0" indent="0" algn="ctr" defTabSz="914400" rtl="0" eaLnBrk="0" fontAlgn="base" latinLnBrk="0" hangingPunct="0">
              <a:lnSpc>
                <a:spcPct val="100000"/>
              </a:lnSpc>
              <a:spcBef>
                <a:spcPts val="600"/>
              </a:spcBef>
              <a:spcAft>
                <a:spcPct val="0"/>
              </a:spcAft>
              <a:buClrTx/>
              <a:buSzTx/>
              <a:buFontTx/>
              <a:buNone/>
              <a:tabLst/>
              <a:defRPr/>
            </a:pPr>
            <a:r>
              <a:rPr lang="de-DE" sz="1400" b="1" dirty="0">
                <a:solidFill>
                  <a:schemeClr val="bg1"/>
                </a:solidFill>
                <a:latin typeface="Calibri" panose="020F0502020204030204" pitchFamily="34" charset="0"/>
              </a:rPr>
              <a:t>M</a:t>
            </a:r>
            <a:r>
              <a:rPr kumimoji="0" lang="de-DE" sz="1400" b="1" i="0" u="none" strike="noStrike" kern="1200" cap="none" spc="0" normalizeH="0" baseline="0" dirty="0">
                <a:ln>
                  <a:noFill/>
                </a:ln>
                <a:solidFill>
                  <a:schemeClr val="bg1"/>
                </a:solidFill>
                <a:effectLst/>
                <a:uLnTx/>
                <a:uFillTx/>
                <a:latin typeface="Calibri" panose="020F0502020204030204" pitchFamily="34" charset="0"/>
                <a:ea typeface="ＭＳ Ｐゴシック" charset="-128"/>
              </a:rPr>
              <a:t>edien</a:t>
            </a:r>
            <a:r>
              <a:rPr kumimoji="0" lang="de-DE" sz="1400" b="1" i="0" u="none" strike="noStrike" kern="1200" cap="none" spc="0" normalizeH="0" dirty="0">
                <a:ln>
                  <a:noFill/>
                </a:ln>
                <a:solidFill>
                  <a:schemeClr val="bg1"/>
                </a:solidFill>
                <a:effectLst/>
                <a:uLnTx/>
                <a:uFillTx/>
                <a:latin typeface="Calibri" panose="020F0502020204030204" pitchFamily="34" charset="0"/>
                <a:ea typeface="ＭＳ Ｐゴシック" charset="-128"/>
              </a:rPr>
              <a:t> </a:t>
            </a:r>
            <a:r>
              <a:rPr kumimoji="0" lang="de-DE" sz="1400" b="1" i="0" u="none" strike="noStrike" kern="1200" cap="none" spc="0" normalizeH="0" baseline="0" dirty="0">
                <a:ln>
                  <a:noFill/>
                </a:ln>
                <a:solidFill>
                  <a:schemeClr val="bg1"/>
                </a:solidFill>
                <a:effectLst/>
                <a:uLnTx/>
                <a:uFillTx/>
                <a:latin typeface="Calibri" panose="020F0502020204030204" pitchFamily="34" charset="0"/>
                <a:ea typeface="ＭＳ Ｐゴシック" charset="-128"/>
              </a:rPr>
              <a:t> für </a:t>
            </a:r>
            <a:r>
              <a:rPr kumimoji="0" lang="de-DE" sz="1400" b="1" i="0" u="none" strike="noStrike" kern="1200" cap="none" spc="0" normalizeH="0" baseline="0" dirty="0" err="1">
                <a:ln>
                  <a:noFill/>
                </a:ln>
                <a:solidFill>
                  <a:schemeClr val="bg1"/>
                </a:solidFill>
                <a:effectLst/>
                <a:uLnTx/>
                <a:uFillTx/>
                <a:latin typeface="Calibri" panose="020F0502020204030204" pitchFamily="34" charset="0"/>
                <a:ea typeface="ＭＳ Ｐゴシック" charset="-128"/>
              </a:rPr>
              <a:t>fachl</a:t>
            </a:r>
            <a:r>
              <a:rPr kumimoji="0" lang="de-DE" sz="1400" b="1" i="0" u="none" strike="noStrike" kern="1200" cap="none" spc="0" normalizeH="0" baseline="0" dirty="0">
                <a:ln>
                  <a:noFill/>
                </a:ln>
                <a:solidFill>
                  <a:schemeClr val="bg1"/>
                </a:solidFill>
                <a:effectLst/>
                <a:uLnTx/>
                <a:uFillTx/>
                <a:latin typeface="Calibri" panose="020F0502020204030204" pitchFamily="34" charset="0"/>
                <a:ea typeface="ＭＳ Ｐゴシック" charset="-128"/>
              </a:rPr>
              <a:t>. Lernen nutzen</a:t>
            </a:r>
          </a:p>
        </p:txBody>
      </p:sp>
      <p:sp>
        <p:nvSpPr>
          <p:cNvPr id="41" name="Textfeld 40">
            <a:extLst>
              <a:ext uri="{FF2B5EF4-FFF2-40B4-BE49-F238E27FC236}">
                <a16:creationId xmlns:a16="http://schemas.microsoft.com/office/drawing/2014/main" id="{21251FC5-3F3C-4248-95AF-07B16A2078AB}"/>
              </a:ext>
            </a:extLst>
          </p:cNvPr>
          <p:cNvSpPr txBox="1"/>
          <p:nvPr/>
        </p:nvSpPr>
        <p:spPr>
          <a:xfrm>
            <a:off x="3737910" y="885488"/>
            <a:ext cx="1692000" cy="523220"/>
          </a:xfrm>
          <a:prstGeom prst="rect">
            <a:avLst/>
          </a:prstGeom>
          <a:solidFill>
            <a:srgbClr val="F8B44F"/>
          </a:solidFill>
        </p:spPr>
        <p:txBody>
          <a:bodyPr wrap="square" rtlCol="0">
            <a:spAutoFit/>
          </a:bodyPr>
          <a:lstStyle/>
          <a:p>
            <a:pPr marL="0" marR="0" lvl="0" indent="0" algn="ctr" defTabSz="914400" rtl="0" eaLnBrk="0" fontAlgn="base" latinLnBrk="0" hangingPunct="0">
              <a:lnSpc>
                <a:spcPct val="100000"/>
              </a:lnSpc>
              <a:spcBef>
                <a:spcPts val="600"/>
              </a:spcBef>
              <a:spcAft>
                <a:spcPct val="0"/>
              </a:spcAft>
              <a:buClrTx/>
              <a:buSzTx/>
              <a:buFontTx/>
              <a:buNone/>
              <a:tabLst/>
              <a:defRPr/>
            </a:pPr>
            <a:r>
              <a:rPr kumimoji="0" lang="de-DE" sz="1400" b="1" i="0" u="none" strike="noStrike" kern="1200" cap="none" spc="0" normalizeH="0" baseline="0" dirty="0">
                <a:ln>
                  <a:noFill/>
                </a:ln>
                <a:solidFill>
                  <a:schemeClr val="bg1"/>
                </a:solidFill>
                <a:effectLst/>
                <a:uLnTx/>
                <a:uFillTx/>
                <a:latin typeface="Calibri" panose="020F0502020204030204" pitchFamily="34" charset="0"/>
                <a:ea typeface="ＭＳ Ｐゴシック" charset="-128"/>
              </a:rPr>
              <a:t>Medien adaptieren und gestalten</a:t>
            </a:r>
          </a:p>
        </p:txBody>
      </p:sp>
      <p:sp>
        <p:nvSpPr>
          <p:cNvPr id="31" name="Textfeld 30">
            <a:extLst>
              <a:ext uri="{FF2B5EF4-FFF2-40B4-BE49-F238E27FC236}">
                <a16:creationId xmlns:a16="http://schemas.microsoft.com/office/drawing/2014/main" id="{BBC083D5-0D89-144F-94B7-D0DBEC10B8AD}"/>
              </a:ext>
            </a:extLst>
          </p:cNvPr>
          <p:cNvSpPr txBox="1"/>
          <p:nvPr/>
        </p:nvSpPr>
        <p:spPr>
          <a:xfrm>
            <a:off x="1985914" y="1525887"/>
            <a:ext cx="1692000" cy="504057"/>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kumimoji="0" lang="de-DE" sz="1400" b="0" i="0" u="none" strike="noStrike" kern="0" cap="none" spc="0" normalizeH="0" baseline="0" noProof="0" dirty="0">
                <a:ln>
                  <a:noFill/>
                </a:ln>
                <a:solidFill>
                  <a:srgbClr val="CDB987">
                    <a:lumMod val="50000"/>
                  </a:srgbClr>
                </a:solidFill>
                <a:effectLst/>
                <a:uLnTx/>
                <a:uFillTx/>
                <a:latin typeface="Calibri" charset="0"/>
                <a:ea typeface="Times New Roman" charset="0"/>
                <a:cs typeface="Times New Roman" charset="0"/>
              </a:rPr>
              <a:t>KMK Kompetenzen</a:t>
            </a:r>
            <a:endParaRPr kumimoji="0" lang="de-DE" sz="1200" b="0" i="0" u="none" strike="noStrike" kern="0" cap="none" spc="0" normalizeH="0" baseline="0" noProof="0" dirty="0">
              <a:ln>
                <a:noFill/>
              </a:ln>
              <a:solidFill>
                <a:srgbClr val="CDB987">
                  <a:lumMod val="50000"/>
                </a:srgbClr>
              </a:solidFill>
              <a:effectLst/>
              <a:uLnTx/>
              <a:uFillTx/>
              <a:latin typeface="Cambria" charset="0"/>
              <a:ea typeface="Times New Roman" charset="0"/>
              <a:cs typeface="Times New Roman" charset="0"/>
            </a:endParaRPr>
          </a:p>
        </p:txBody>
      </p:sp>
      <p:sp>
        <p:nvSpPr>
          <p:cNvPr id="32" name="Textfeld 31">
            <a:extLst>
              <a:ext uri="{FF2B5EF4-FFF2-40B4-BE49-F238E27FC236}">
                <a16:creationId xmlns:a16="http://schemas.microsoft.com/office/drawing/2014/main" id="{93E95C6C-0E5B-B54F-9CDC-D5BFF8E81BC9}"/>
              </a:ext>
            </a:extLst>
          </p:cNvPr>
          <p:cNvSpPr txBox="1"/>
          <p:nvPr/>
        </p:nvSpPr>
        <p:spPr>
          <a:xfrm>
            <a:off x="1979773" y="2097164"/>
            <a:ext cx="1692000" cy="504057"/>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t" anchorCtr="0" forceAA="0" compatLnSpc="1">
            <a:prstTxWarp prst="textNoShape">
              <a:avLst/>
            </a:prstTxWarp>
            <a:no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kumimoji="0" lang="de-DE" sz="1400" b="0" i="0" u="none" strike="noStrike" kern="0" cap="none" spc="0" normalizeH="0" baseline="0" noProof="0" dirty="0">
                <a:ln>
                  <a:noFill/>
                </a:ln>
                <a:solidFill>
                  <a:srgbClr val="CDB987">
                    <a:lumMod val="50000"/>
                  </a:srgbClr>
                </a:solidFill>
                <a:effectLst/>
                <a:uLnTx/>
                <a:uFillTx/>
                <a:latin typeface="Calibri" charset="0"/>
                <a:ea typeface="Times New Roman" charset="0"/>
                <a:cs typeface="Times New Roman" charset="0"/>
              </a:rPr>
              <a:t>Übersicht: relevante Medien</a:t>
            </a:r>
            <a:endParaRPr kumimoji="0" lang="de-DE" sz="1200" b="0" i="0" u="none" strike="noStrike" kern="0" cap="none" spc="0" normalizeH="0" baseline="0" noProof="0" dirty="0">
              <a:ln>
                <a:noFill/>
              </a:ln>
              <a:solidFill>
                <a:srgbClr val="CDB987">
                  <a:lumMod val="50000"/>
                </a:srgbClr>
              </a:solidFill>
              <a:effectLst/>
              <a:uLnTx/>
              <a:uFillTx/>
              <a:latin typeface="Cambria" charset="0"/>
              <a:ea typeface="Times New Roman" charset="0"/>
              <a:cs typeface="Times New Roman" charset="0"/>
            </a:endParaRPr>
          </a:p>
        </p:txBody>
      </p:sp>
      <p:sp>
        <p:nvSpPr>
          <p:cNvPr id="6" name="Textfeld 5">
            <a:extLst>
              <a:ext uri="{FF2B5EF4-FFF2-40B4-BE49-F238E27FC236}">
                <a16:creationId xmlns:a16="http://schemas.microsoft.com/office/drawing/2014/main" id="{1C950E89-F75F-60B3-4677-B5F215CDE80F}"/>
              </a:ext>
            </a:extLst>
          </p:cNvPr>
          <p:cNvSpPr txBox="1"/>
          <p:nvPr/>
        </p:nvSpPr>
        <p:spPr>
          <a:xfrm>
            <a:off x="611560" y="831627"/>
            <a:ext cx="1066702" cy="630942"/>
          </a:xfrm>
          <a:prstGeom prst="rect">
            <a:avLst/>
          </a:prstGeom>
          <a:noFill/>
        </p:spPr>
        <p:txBody>
          <a:bodyPr wrap="none" rtlCol="0">
            <a:spAutoFit/>
          </a:bodyPr>
          <a:lstStyle/>
          <a:p>
            <a:pPr>
              <a:spcBef>
                <a:spcPts val="600"/>
              </a:spcBef>
              <a:defRPr/>
            </a:pPr>
            <a:r>
              <a:rPr lang="en-US" sz="1500" b="1" dirty="0" err="1">
                <a:solidFill>
                  <a:srgbClr val="F8B44F"/>
                </a:solidFill>
                <a:latin typeface="Calibri" panose="020F0502020204030204" pitchFamily="34" charset="0"/>
              </a:rPr>
              <a:t>Lehrkräfte</a:t>
            </a:r>
            <a:r>
              <a:rPr lang="en-US" sz="1500" b="1" dirty="0">
                <a:solidFill>
                  <a:srgbClr val="F8B44F"/>
                </a:solidFill>
                <a:latin typeface="Calibri" panose="020F0502020204030204" pitchFamily="34" charset="0"/>
              </a:rPr>
              <a:t>-</a:t>
            </a:r>
          </a:p>
          <a:p>
            <a:pPr>
              <a:spcBef>
                <a:spcPts val="600"/>
              </a:spcBef>
              <a:defRPr/>
            </a:pPr>
            <a:r>
              <a:rPr lang="en-US" sz="1500" b="1" dirty="0">
                <a:solidFill>
                  <a:srgbClr val="F8B44F"/>
                </a:solidFill>
                <a:latin typeface="Calibri" panose="020F0502020204030204" pitchFamily="34" charset="0"/>
              </a:rPr>
              <a:t>Jobs</a:t>
            </a:r>
            <a:r>
              <a:rPr lang="en-US" sz="1500" b="1" dirty="0">
                <a:solidFill>
                  <a:srgbClr val="C37700"/>
                </a:solidFill>
                <a:latin typeface="Calibri" panose="020F0502020204030204" pitchFamily="34" charset="0"/>
              </a:rPr>
              <a:t> </a:t>
            </a:r>
          </a:p>
        </p:txBody>
      </p:sp>
      <p:pic>
        <p:nvPicPr>
          <p:cNvPr id="8" name="Bild 15">
            <a:extLst>
              <a:ext uri="{FF2B5EF4-FFF2-40B4-BE49-F238E27FC236}">
                <a16:creationId xmlns:a16="http://schemas.microsoft.com/office/drawing/2014/main" id="{A1F35686-848F-F73D-3C3B-1F532C262D5D}"/>
              </a:ext>
            </a:extLst>
          </p:cNvPr>
          <p:cNvPicPr>
            <a:picLocks noChangeAspect="1"/>
          </p:cNvPicPr>
          <p:nvPr/>
        </p:nvPicPr>
        <p:blipFill>
          <a:blip r:embed="rId3" cstate="email">
            <a:duotone>
              <a:srgbClr val="F8B44F">
                <a:shade val="45000"/>
                <a:satMod val="135000"/>
              </a:srgbClr>
              <a:prstClr val="white"/>
            </a:duotone>
            <a:extLst>
              <a:ext uri="{28A0092B-C50C-407E-A947-70E740481C1C}">
                <a14:useLocalDpi xmlns:a14="http://schemas.microsoft.com/office/drawing/2010/main"/>
              </a:ext>
            </a:extLst>
          </a:blip>
          <a:stretch>
            <a:fillRect/>
          </a:stretch>
        </p:blipFill>
        <p:spPr>
          <a:xfrm>
            <a:off x="129385" y="845706"/>
            <a:ext cx="504057" cy="504057"/>
          </a:xfrm>
          <a:prstGeom prst="rect">
            <a:avLst/>
          </a:prstGeom>
        </p:spPr>
      </p:pic>
      <p:sp>
        <p:nvSpPr>
          <p:cNvPr id="10" name="Textfeld 9">
            <a:extLst>
              <a:ext uri="{FF2B5EF4-FFF2-40B4-BE49-F238E27FC236}">
                <a16:creationId xmlns:a16="http://schemas.microsoft.com/office/drawing/2014/main" id="{C55344C9-8051-650C-6B1C-4575D1F5D494}"/>
              </a:ext>
            </a:extLst>
          </p:cNvPr>
          <p:cNvSpPr txBox="1"/>
          <p:nvPr/>
        </p:nvSpPr>
        <p:spPr>
          <a:xfrm>
            <a:off x="611560" y="1772816"/>
            <a:ext cx="1111843" cy="553998"/>
          </a:xfrm>
          <a:prstGeom prst="rect">
            <a:avLst/>
          </a:prstGeom>
          <a:noFill/>
        </p:spPr>
        <p:txBody>
          <a:bodyPr wrap="none" rtlCol="0">
            <a:spAutoFit/>
          </a:bodyPr>
          <a:lstStyle/>
          <a:p>
            <a:pPr>
              <a:spcBef>
                <a:spcPts val="600"/>
              </a:spcBef>
              <a:defRPr/>
            </a:pPr>
            <a:r>
              <a:rPr lang="de-DE" sz="1500" b="1" dirty="0">
                <a:solidFill>
                  <a:srgbClr val="CDB987">
                    <a:lumMod val="75000"/>
                  </a:srgbClr>
                </a:solidFill>
                <a:latin typeface="Calibri" panose="020F0502020204030204" pitchFamily="34" charset="0"/>
              </a:rPr>
              <a:t>Didaktische</a:t>
            </a:r>
            <a:br>
              <a:rPr lang="de-DE" sz="1500" b="1" dirty="0">
                <a:solidFill>
                  <a:srgbClr val="CDB987">
                    <a:lumMod val="75000"/>
                  </a:srgbClr>
                </a:solidFill>
                <a:latin typeface="Calibri" panose="020F0502020204030204" pitchFamily="34" charset="0"/>
              </a:rPr>
            </a:br>
            <a:r>
              <a:rPr lang="de-DE" sz="1500" b="1" dirty="0">
                <a:solidFill>
                  <a:srgbClr val="CDB987">
                    <a:lumMod val="75000"/>
                  </a:srgbClr>
                </a:solidFill>
                <a:latin typeface="Calibri" panose="020F0502020204030204" pitchFamily="34" charset="0"/>
              </a:rPr>
              <a:t>Werkzeuge</a:t>
            </a:r>
          </a:p>
        </p:txBody>
      </p:sp>
      <p:pic>
        <p:nvPicPr>
          <p:cNvPr id="12" name="Bild 3">
            <a:extLst>
              <a:ext uri="{FF2B5EF4-FFF2-40B4-BE49-F238E27FC236}">
                <a16:creationId xmlns:a16="http://schemas.microsoft.com/office/drawing/2014/main" id="{F54C3AE0-5519-BAEE-72F4-93625CDFA367}"/>
              </a:ext>
            </a:extLst>
          </p:cNvPr>
          <p:cNvPicPr>
            <a:picLocks noChangeAspect="1"/>
          </p:cNvPicPr>
          <p:nvPr/>
        </p:nvPicPr>
        <p:blipFill>
          <a:blip r:embed="rId4" cstate="email">
            <a:duotone>
              <a:srgbClr val="CDB987">
                <a:shade val="45000"/>
                <a:satMod val="135000"/>
              </a:srgbClr>
              <a:prstClr val="white"/>
            </a:duotone>
            <a:extLst>
              <a:ext uri="{28A0092B-C50C-407E-A947-70E740481C1C}">
                <a14:useLocalDpi xmlns:a14="http://schemas.microsoft.com/office/drawing/2010/main"/>
              </a:ext>
            </a:extLst>
          </a:blip>
          <a:stretch>
            <a:fillRect/>
          </a:stretch>
        </p:blipFill>
        <p:spPr>
          <a:xfrm>
            <a:off x="129385" y="1772816"/>
            <a:ext cx="504057" cy="504057"/>
          </a:xfrm>
          <a:prstGeom prst="rect">
            <a:avLst/>
          </a:prstGeom>
        </p:spPr>
      </p:pic>
      <p:sp>
        <p:nvSpPr>
          <p:cNvPr id="14" name="Textfeld 13">
            <a:extLst>
              <a:ext uri="{FF2B5EF4-FFF2-40B4-BE49-F238E27FC236}">
                <a16:creationId xmlns:a16="http://schemas.microsoft.com/office/drawing/2014/main" id="{21CAC0B7-A434-6762-FE7D-DC7B1A9C833D}"/>
              </a:ext>
            </a:extLst>
          </p:cNvPr>
          <p:cNvSpPr txBox="1"/>
          <p:nvPr/>
        </p:nvSpPr>
        <p:spPr>
          <a:xfrm>
            <a:off x="611560" y="5521318"/>
            <a:ext cx="1399101" cy="323165"/>
          </a:xfrm>
          <a:prstGeom prst="rect">
            <a:avLst/>
          </a:prstGeom>
          <a:noFill/>
        </p:spPr>
        <p:txBody>
          <a:bodyPr wrap="none" rtlCol="0">
            <a:spAutoFit/>
          </a:bodyPr>
          <a:lstStyle/>
          <a:p>
            <a:pPr>
              <a:spcBef>
                <a:spcPts val="600"/>
              </a:spcBef>
              <a:defRPr/>
            </a:pPr>
            <a:r>
              <a:rPr lang="de-DE" sz="1500" b="1" dirty="0">
                <a:solidFill>
                  <a:srgbClr val="327A86"/>
                </a:solidFill>
                <a:latin typeface="Calibri" panose="020F0502020204030204" pitchFamily="34" charset="0"/>
              </a:rPr>
              <a:t>Orientierungen</a:t>
            </a:r>
          </a:p>
        </p:txBody>
      </p:sp>
      <p:pic>
        <p:nvPicPr>
          <p:cNvPr id="16" name="Bild 10">
            <a:extLst>
              <a:ext uri="{FF2B5EF4-FFF2-40B4-BE49-F238E27FC236}">
                <a16:creationId xmlns:a16="http://schemas.microsoft.com/office/drawing/2014/main" id="{39364685-670F-1232-EFAF-7B0275F612C0}"/>
              </a:ext>
            </a:extLst>
          </p:cNvPr>
          <p:cNvPicPr>
            <a:picLocks noChangeAspect="1"/>
          </p:cNvPicPr>
          <p:nvPr/>
        </p:nvPicPr>
        <p:blipFill>
          <a:blip r:embed="rId5" cstate="email">
            <a:duotone>
              <a:srgbClr val="327A86">
                <a:shade val="45000"/>
                <a:satMod val="135000"/>
              </a:srgbClr>
              <a:prstClr val="white"/>
            </a:duotone>
            <a:extLst>
              <a:ext uri="{28A0092B-C50C-407E-A947-70E740481C1C}">
                <a14:useLocalDpi xmlns:a14="http://schemas.microsoft.com/office/drawing/2010/main"/>
              </a:ext>
            </a:extLst>
          </a:blip>
          <a:stretch>
            <a:fillRect/>
          </a:stretch>
        </p:blipFill>
        <p:spPr>
          <a:xfrm>
            <a:off x="129385" y="5445224"/>
            <a:ext cx="504057" cy="504057"/>
          </a:xfrm>
          <a:prstGeom prst="rect">
            <a:avLst/>
          </a:prstGeom>
        </p:spPr>
      </p:pic>
      <p:sp>
        <p:nvSpPr>
          <p:cNvPr id="18" name="Textfeld 17">
            <a:extLst>
              <a:ext uri="{FF2B5EF4-FFF2-40B4-BE49-F238E27FC236}">
                <a16:creationId xmlns:a16="http://schemas.microsoft.com/office/drawing/2014/main" id="{13D00F1C-9A48-E246-D7D8-D4BAFBAE84BF}"/>
              </a:ext>
            </a:extLst>
          </p:cNvPr>
          <p:cNvSpPr txBox="1"/>
          <p:nvPr/>
        </p:nvSpPr>
        <p:spPr>
          <a:xfrm>
            <a:off x="611560" y="3508266"/>
            <a:ext cx="1509837" cy="784830"/>
          </a:xfrm>
          <a:prstGeom prst="rect">
            <a:avLst/>
          </a:prstGeom>
          <a:noFill/>
        </p:spPr>
        <p:txBody>
          <a:bodyPr wrap="none" rtlCol="0">
            <a:spAutoFit/>
          </a:bodyPr>
          <a:lstStyle/>
          <a:p>
            <a:pPr>
              <a:spcBef>
                <a:spcPts val="600"/>
              </a:spcBef>
              <a:defRPr/>
            </a:pPr>
            <a:r>
              <a:rPr lang="de-DE" sz="1500" b="1" dirty="0">
                <a:solidFill>
                  <a:prstClr val="black">
                    <a:lumMod val="50000"/>
                    <a:lumOff val="50000"/>
                  </a:prstClr>
                </a:solidFill>
                <a:latin typeface="Calibri" panose="020F0502020204030204" pitchFamily="34" charset="0"/>
              </a:rPr>
              <a:t>Denk- und </a:t>
            </a:r>
            <a:br>
              <a:rPr lang="de-DE" sz="1500" b="1" dirty="0">
                <a:solidFill>
                  <a:prstClr val="black">
                    <a:lumMod val="50000"/>
                    <a:lumOff val="50000"/>
                  </a:prstClr>
                </a:solidFill>
                <a:latin typeface="Calibri" panose="020F0502020204030204" pitchFamily="34" charset="0"/>
              </a:rPr>
            </a:br>
            <a:r>
              <a:rPr lang="de-DE" sz="1500" b="1" dirty="0">
                <a:solidFill>
                  <a:prstClr val="black">
                    <a:lumMod val="50000"/>
                    <a:lumOff val="50000"/>
                  </a:prstClr>
                </a:solidFill>
                <a:latin typeface="Calibri" panose="020F0502020204030204" pitchFamily="34" charset="0"/>
              </a:rPr>
              <a:t>Wahrnehmungs-</a:t>
            </a:r>
            <a:br>
              <a:rPr lang="de-DE" sz="1500" b="1" dirty="0">
                <a:solidFill>
                  <a:prstClr val="black">
                    <a:lumMod val="50000"/>
                    <a:lumOff val="50000"/>
                  </a:prstClr>
                </a:solidFill>
                <a:latin typeface="Calibri" panose="020F0502020204030204" pitchFamily="34" charset="0"/>
              </a:rPr>
            </a:br>
            <a:r>
              <a:rPr lang="de-DE" sz="1500" b="1" dirty="0" err="1">
                <a:solidFill>
                  <a:prstClr val="black">
                    <a:lumMod val="50000"/>
                    <a:lumOff val="50000"/>
                  </a:prstClr>
                </a:solidFill>
                <a:latin typeface="Calibri" panose="020F0502020204030204" pitchFamily="34" charset="0"/>
              </a:rPr>
              <a:t>kategorien</a:t>
            </a:r>
            <a:endParaRPr lang="de-DE" sz="1500" b="1" dirty="0">
              <a:solidFill>
                <a:prstClr val="black">
                  <a:lumMod val="50000"/>
                  <a:lumOff val="50000"/>
                </a:prstClr>
              </a:solidFill>
              <a:latin typeface="Calibri" panose="020F0502020204030204" pitchFamily="34" charset="0"/>
            </a:endParaRPr>
          </a:p>
        </p:txBody>
      </p:sp>
      <p:pic>
        <p:nvPicPr>
          <p:cNvPr id="20" name="Bild 13">
            <a:extLst>
              <a:ext uri="{FF2B5EF4-FFF2-40B4-BE49-F238E27FC236}">
                <a16:creationId xmlns:a16="http://schemas.microsoft.com/office/drawing/2014/main" id="{11D74226-19ED-E48F-6451-C034171AED66}"/>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29385" y="3644782"/>
            <a:ext cx="504057" cy="504057"/>
          </a:xfrm>
          <a:prstGeom prst="rect">
            <a:avLst/>
          </a:prstGeom>
        </p:spPr>
      </p:pic>
      <p:sp>
        <p:nvSpPr>
          <p:cNvPr id="23" name="Textfeld 22">
            <a:extLst>
              <a:ext uri="{FF2B5EF4-FFF2-40B4-BE49-F238E27FC236}">
                <a16:creationId xmlns:a16="http://schemas.microsoft.com/office/drawing/2014/main" id="{A81456D1-8359-8F4B-B9F7-1074794F6FC9}"/>
              </a:ext>
            </a:extLst>
          </p:cNvPr>
          <p:cNvSpPr txBox="1"/>
          <p:nvPr/>
        </p:nvSpPr>
        <p:spPr>
          <a:xfrm>
            <a:off x="3727491" y="2088192"/>
            <a:ext cx="1692000" cy="522000"/>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ctr" anchorCtr="0" forceAA="0" compatLnSpc="1">
            <a:prstTxWarp prst="textNoShape">
              <a:avLst/>
            </a:prstTxWarp>
            <a:noAutofit/>
          </a:bodyPr>
          <a:lstStyle>
            <a:defPPr>
              <a:defRPr lang="de-DE"/>
            </a:defPPr>
            <a:lvl1pPr marL="0" marR="0" lvl="0" indent="0" algn="ctr" defTabSz="914400" eaLnBrk="1" fontAlgn="auto" latinLnBrk="0" hangingPunct="1">
              <a:lnSpc>
                <a:spcPct val="100000"/>
              </a:lnSpc>
              <a:spcBef>
                <a:spcPts val="600"/>
              </a:spcBef>
              <a:spcAft>
                <a:spcPts val="0"/>
              </a:spcAft>
              <a:buClrTx/>
              <a:buSzTx/>
              <a:buFontTx/>
              <a:buNone/>
              <a:tabLst/>
              <a:defRPr kumimoji="0" sz="1400" b="0" i="0" u="none" strike="noStrike" kern="0" cap="none" spc="0" normalizeH="0" baseline="0">
                <a:ln>
                  <a:noFill/>
                </a:ln>
                <a:solidFill>
                  <a:srgbClr val="CDB987">
                    <a:lumMod val="50000"/>
                  </a:srgbClr>
                </a:solidFill>
                <a:effectLst/>
                <a:uLnTx/>
                <a:uFillTx/>
                <a:latin typeface="Calibri" charset="0"/>
                <a:ea typeface="Times New Roman" charset="0"/>
                <a:cs typeface="Times New Roman" charset="0"/>
              </a:defRPr>
            </a:lvl1pPr>
          </a:lstStyle>
          <a:p>
            <a:r>
              <a:rPr lang="de-DE" dirty="0"/>
              <a:t>Passende Aufgabenformate</a:t>
            </a:r>
          </a:p>
        </p:txBody>
      </p:sp>
      <p:sp>
        <p:nvSpPr>
          <p:cNvPr id="24" name="Textfeld 23">
            <a:extLst>
              <a:ext uri="{FF2B5EF4-FFF2-40B4-BE49-F238E27FC236}">
                <a16:creationId xmlns:a16="http://schemas.microsoft.com/office/drawing/2014/main" id="{0AEC4B35-7602-1E44-9590-BEE5170AD88E}"/>
              </a:ext>
            </a:extLst>
          </p:cNvPr>
          <p:cNvSpPr txBox="1"/>
          <p:nvPr/>
        </p:nvSpPr>
        <p:spPr>
          <a:xfrm>
            <a:off x="5475209" y="2088192"/>
            <a:ext cx="1692000" cy="522000"/>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ctr" anchorCtr="0" forceAA="0" compatLnSpc="1">
            <a:prstTxWarp prst="textNoShape">
              <a:avLst/>
            </a:prstTxWarp>
            <a:noAutofit/>
          </a:bodyPr>
          <a:lstStyle>
            <a:defPPr>
              <a:defRPr lang="de-DE"/>
            </a:defPPr>
            <a:lvl1pPr marL="0" marR="0" lvl="0" indent="0" algn="ctr" defTabSz="914400" eaLnBrk="1" fontAlgn="auto" latinLnBrk="0" hangingPunct="1">
              <a:lnSpc>
                <a:spcPct val="100000"/>
              </a:lnSpc>
              <a:spcBef>
                <a:spcPts val="600"/>
              </a:spcBef>
              <a:spcAft>
                <a:spcPts val="0"/>
              </a:spcAft>
              <a:buClrTx/>
              <a:buSzTx/>
              <a:buFontTx/>
              <a:buNone/>
              <a:tabLst/>
              <a:defRPr kumimoji="0" sz="1400" b="0" i="0" u="none" strike="noStrike" kern="0" cap="none" spc="0" normalizeH="0" baseline="0">
                <a:ln>
                  <a:noFill/>
                </a:ln>
                <a:solidFill>
                  <a:srgbClr val="CDB987">
                    <a:lumMod val="50000"/>
                  </a:srgbClr>
                </a:solidFill>
                <a:effectLst/>
                <a:uLnTx/>
                <a:uFillTx/>
                <a:latin typeface="Calibri" charset="0"/>
                <a:ea typeface="Times New Roman" charset="0"/>
                <a:cs typeface="Times New Roman" charset="0"/>
              </a:defRPr>
            </a:lvl1pPr>
          </a:lstStyle>
          <a:p>
            <a:r>
              <a:rPr lang="de-DE" dirty="0"/>
              <a:t>Hilfsangebote</a:t>
            </a:r>
          </a:p>
        </p:txBody>
      </p:sp>
      <p:sp>
        <p:nvSpPr>
          <p:cNvPr id="25" name="Textfeld 24">
            <a:extLst>
              <a:ext uri="{FF2B5EF4-FFF2-40B4-BE49-F238E27FC236}">
                <a16:creationId xmlns:a16="http://schemas.microsoft.com/office/drawing/2014/main" id="{A48D6D4F-7F08-8D46-8C2C-EE39ABFF0248}"/>
              </a:ext>
            </a:extLst>
          </p:cNvPr>
          <p:cNvSpPr txBox="1"/>
          <p:nvPr/>
        </p:nvSpPr>
        <p:spPr>
          <a:xfrm>
            <a:off x="5477256" y="1525887"/>
            <a:ext cx="1692000" cy="522000"/>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ctr" anchorCtr="0" forceAA="0" compatLnSpc="1">
            <a:prstTxWarp prst="textNoShape">
              <a:avLst/>
            </a:prstTxWarp>
            <a:noAutofit/>
          </a:bodyPr>
          <a:lstStyle>
            <a:defPPr>
              <a:defRPr lang="de-DE"/>
            </a:defPPr>
            <a:lvl1pPr marL="0" marR="0" lvl="0" indent="0" algn="ctr" defTabSz="914400" eaLnBrk="1" fontAlgn="auto" latinLnBrk="0" hangingPunct="1">
              <a:lnSpc>
                <a:spcPct val="100000"/>
              </a:lnSpc>
              <a:spcBef>
                <a:spcPts val="600"/>
              </a:spcBef>
              <a:spcAft>
                <a:spcPts val="0"/>
              </a:spcAft>
              <a:buClrTx/>
              <a:buSzTx/>
              <a:buFontTx/>
              <a:buNone/>
              <a:tabLst/>
              <a:defRPr kumimoji="0" sz="1400" b="0" i="0" u="none" strike="noStrike" kern="0" cap="none" spc="0" normalizeH="0" baseline="0">
                <a:ln>
                  <a:noFill/>
                </a:ln>
                <a:solidFill>
                  <a:srgbClr val="CDB987">
                    <a:lumMod val="50000"/>
                  </a:srgbClr>
                </a:solidFill>
                <a:effectLst/>
                <a:uLnTx/>
                <a:uFillTx/>
                <a:latin typeface="Calibri" charset="0"/>
                <a:ea typeface="Times New Roman" charset="0"/>
                <a:cs typeface="Times New Roman" charset="0"/>
              </a:defRPr>
            </a:lvl1pPr>
          </a:lstStyle>
          <a:p>
            <a:r>
              <a:rPr lang="de-DE" dirty="0"/>
              <a:t>Bewertungsraster</a:t>
            </a:r>
          </a:p>
        </p:txBody>
      </p:sp>
      <p:sp>
        <p:nvSpPr>
          <p:cNvPr id="27" name="Textfeld 26">
            <a:extLst>
              <a:ext uri="{FF2B5EF4-FFF2-40B4-BE49-F238E27FC236}">
                <a16:creationId xmlns:a16="http://schemas.microsoft.com/office/drawing/2014/main" id="{6C7138ED-BFBF-4646-BA46-8BFB9B4F6ED5}"/>
              </a:ext>
            </a:extLst>
          </p:cNvPr>
          <p:cNvSpPr txBox="1"/>
          <p:nvPr/>
        </p:nvSpPr>
        <p:spPr>
          <a:xfrm>
            <a:off x="2433151" y="4552658"/>
            <a:ext cx="1889004" cy="442035"/>
          </a:xfrm>
          <a:prstGeom prst="rect">
            <a:avLst/>
          </a:prstGeom>
          <a:noFill/>
          <a:ln>
            <a:solidFill>
              <a:sysClr val="window" lastClr="FFFFFF">
                <a:lumMod val="65000"/>
              </a:sysClr>
            </a:solidFill>
          </a:ln>
        </p:spPr>
        <p:txBody>
          <a:bodyPr wrap="square" lIns="36000" tIns="36000" rIns="36000" bIns="36000" rtlCol="0">
            <a:spAutoFit/>
          </a:bodyPr>
          <a:lstStyle/>
          <a:p>
            <a:pPr marL="9525" marR="0" lvl="0" indent="-9525" algn="ctr" defTabSz="914400" eaLnBrk="1" fontAlgn="auto" latinLnBrk="0" hangingPunct="1">
              <a:lnSpc>
                <a:spcPct val="100000"/>
              </a:lnSpc>
              <a:spcBef>
                <a:spcPts val="600"/>
              </a:spcBef>
              <a:spcAft>
                <a:spcPts val="0"/>
              </a:spcAft>
              <a:buClrTx/>
              <a:buSzTx/>
              <a:buFontTx/>
              <a:buNone/>
              <a:tabLst/>
              <a:defRPr/>
            </a:pPr>
            <a:r>
              <a:rPr kumimoji="0" lang="de-DE" sz="1200" b="0" i="0" u="none" strike="noStrike" kern="0" cap="none" spc="0" normalizeH="0" baseline="0" noProof="0" dirty="0">
                <a:ln>
                  <a:noFill/>
                </a:ln>
                <a:solidFill>
                  <a:prstClr val="black">
                    <a:lumMod val="50000"/>
                    <a:lumOff val="50000"/>
                  </a:prstClr>
                </a:solidFill>
                <a:effectLst/>
                <a:uLnTx/>
                <a:uFillTx/>
                <a:latin typeface="Calibri" panose="020F0502020204030204" pitchFamily="34" charset="0"/>
              </a:rPr>
              <a:t>Stufe 4: </a:t>
            </a:r>
            <a:br>
              <a:rPr kumimoji="0" lang="de-DE" sz="1200" b="0" i="0" u="none" strike="noStrike" kern="0" cap="none" spc="0" normalizeH="0" baseline="0" noProof="0" dirty="0">
                <a:ln>
                  <a:noFill/>
                </a:ln>
                <a:solidFill>
                  <a:prstClr val="black">
                    <a:lumMod val="50000"/>
                    <a:lumOff val="50000"/>
                  </a:prstClr>
                </a:solidFill>
                <a:effectLst/>
                <a:uLnTx/>
                <a:uFillTx/>
                <a:latin typeface="Calibri" panose="020F0502020204030204" pitchFamily="34" charset="0"/>
              </a:rPr>
            </a:br>
            <a:r>
              <a:rPr kumimoji="0" lang="de-DE" sz="1200" b="0" i="0" u="none" strike="noStrike" kern="0" cap="none" spc="0" normalizeH="0" baseline="0" noProof="0" dirty="0">
                <a:ln>
                  <a:noFill/>
                </a:ln>
                <a:solidFill>
                  <a:prstClr val="black">
                    <a:lumMod val="50000"/>
                    <a:lumOff val="50000"/>
                  </a:prstClr>
                </a:solidFill>
                <a:effectLst/>
                <a:uLnTx/>
                <a:uFillTx/>
                <a:latin typeface="Calibri" panose="020F0502020204030204" pitchFamily="34" charset="0"/>
              </a:rPr>
              <a:t>Kreativ neu Denken</a:t>
            </a:r>
          </a:p>
        </p:txBody>
      </p:sp>
      <p:sp>
        <p:nvSpPr>
          <p:cNvPr id="28" name="Textfeld 27">
            <a:extLst>
              <a:ext uri="{FF2B5EF4-FFF2-40B4-BE49-F238E27FC236}">
                <a16:creationId xmlns:a16="http://schemas.microsoft.com/office/drawing/2014/main" id="{43DE3D54-1F63-354A-99C0-E45334419D0F}"/>
              </a:ext>
            </a:extLst>
          </p:cNvPr>
          <p:cNvSpPr txBox="1"/>
          <p:nvPr/>
        </p:nvSpPr>
        <p:spPr>
          <a:xfrm>
            <a:off x="2421905" y="3081044"/>
            <a:ext cx="1900251" cy="442035"/>
          </a:xfrm>
          <a:prstGeom prst="rect">
            <a:avLst/>
          </a:prstGeom>
          <a:noFill/>
          <a:ln>
            <a:solidFill>
              <a:sysClr val="window" lastClr="FFFFFF">
                <a:lumMod val="65000"/>
              </a:sysClr>
            </a:solidFill>
          </a:ln>
        </p:spPr>
        <p:txBody>
          <a:bodyPr wrap="square" lIns="36000" tIns="36000" rIns="36000" bIns="36000" rtlCol="0">
            <a:spAutoFit/>
          </a:bodyPr>
          <a:lstStyle/>
          <a:p>
            <a:pPr marL="9525" marR="0" lvl="0" indent="-9525" algn="ctr" defTabSz="914400" eaLnBrk="1" fontAlgn="auto" latinLnBrk="0" hangingPunct="1">
              <a:lnSpc>
                <a:spcPct val="100000"/>
              </a:lnSpc>
              <a:spcBef>
                <a:spcPts val="600"/>
              </a:spcBef>
              <a:spcAft>
                <a:spcPts val="0"/>
              </a:spcAft>
              <a:buClrTx/>
              <a:buSzTx/>
              <a:buFontTx/>
              <a:buNone/>
              <a:tabLst/>
              <a:defRPr/>
            </a:pPr>
            <a:r>
              <a:rPr kumimoji="0" lang="de-DE" sz="1200" b="0" i="0" u="none" strike="noStrike" kern="0" cap="none" spc="0" normalizeH="0" baseline="0" noProof="0" dirty="0">
                <a:ln>
                  <a:noFill/>
                </a:ln>
                <a:solidFill>
                  <a:prstClr val="black">
                    <a:lumMod val="50000"/>
                    <a:lumOff val="50000"/>
                  </a:prstClr>
                </a:solidFill>
                <a:effectLst/>
                <a:uLnTx/>
                <a:uFillTx/>
                <a:latin typeface="Calibri" panose="020F0502020204030204" pitchFamily="34" charset="0"/>
              </a:rPr>
              <a:t>Stufe 1:  Erinnern, Reproduzieren &amp; Ausführen</a:t>
            </a:r>
          </a:p>
        </p:txBody>
      </p:sp>
      <p:cxnSp>
        <p:nvCxnSpPr>
          <p:cNvPr id="29" name="Gerade Verbindung mit Pfeil 28">
            <a:extLst>
              <a:ext uri="{FF2B5EF4-FFF2-40B4-BE49-F238E27FC236}">
                <a16:creationId xmlns:a16="http://schemas.microsoft.com/office/drawing/2014/main" id="{C1FECA5D-D1F9-9946-BB3B-7BC01EA79D28}"/>
              </a:ext>
            </a:extLst>
          </p:cNvPr>
          <p:cNvCxnSpPr>
            <a:cxnSpLocks/>
          </p:cNvCxnSpPr>
          <p:nvPr/>
        </p:nvCxnSpPr>
        <p:spPr bwMode="auto">
          <a:xfrm>
            <a:off x="2267744" y="3081044"/>
            <a:ext cx="0" cy="1908000"/>
          </a:xfrm>
          <a:prstGeom prst="straightConnector1">
            <a:avLst/>
          </a:prstGeom>
          <a:solidFill>
            <a:srgbClr val="327A86"/>
          </a:solidFill>
          <a:ln w="38100" cap="flat" cmpd="sng" algn="ctr">
            <a:solidFill>
              <a:sysClr val="window" lastClr="FFFFFF">
                <a:lumMod val="65000"/>
              </a:sysClr>
            </a:solidFill>
            <a:prstDash val="solid"/>
            <a:round/>
            <a:headEnd type="none"/>
            <a:tailEnd type="triangle"/>
          </a:ln>
          <a:effectLst/>
        </p:spPr>
      </p:cxnSp>
      <p:sp>
        <p:nvSpPr>
          <p:cNvPr id="30" name="Textfeld 29">
            <a:extLst>
              <a:ext uri="{FF2B5EF4-FFF2-40B4-BE49-F238E27FC236}">
                <a16:creationId xmlns:a16="http://schemas.microsoft.com/office/drawing/2014/main" id="{E99A301C-EE7F-154E-95A6-FB6E74132011}"/>
              </a:ext>
            </a:extLst>
          </p:cNvPr>
          <p:cNvSpPr txBox="1"/>
          <p:nvPr/>
        </p:nvSpPr>
        <p:spPr>
          <a:xfrm>
            <a:off x="2421901" y="2740031"/>
            <a:ext cx="1900255" cy="318924"/>
          </a:xfrm>
          <a:prstGeom prst="rect">
            <a:avLst/>
          </a:prstGeom>
          <a:noFill/>
        </p:spPr>
        <p:txBody>
          <a:bodyPr wrap="none" lIns="36000" tIns="36000" rIns="36000" bIns="36000" rtlCol="0">
            <a:spAutoFit/>
          </a:bodyPr>
          <a:lstStyle/>
          <a:p>
            <a:pPr marL="9525" indent="-9525">
              <a:spcBef>
                <a:spcPts val="600"/>
              </a:spcBef>
            </a:pPr>
            <a:r>
              <a:rPr lang="de-DE" sz="1600" b="1" dirty="0">
                <a:solidFill>
                  <a:prstClr val="black">
                    <a:lumMod val="50000"/>
                    <a:lumOff val="50000"/>
                  </a:prstClr>
                </a:solidFill>
                <a:latin typeface="Calibri" panose="020F0502020204030204" pitchFamily="34" charset="0"/>
              </a:rPr>
              <a:t>Kognitive Aktivierung</a:t>
            </a:r>
          </a:p>
        </p:txBody>
      </p:sp>
      <p:sp>
        <p:nvSpPr>
          <p:cNvPr id="33" name="Rechteck 32">
            <a:extLst>
              <a:ext uri="{FF2B5EF4-FFF2-40B4-BE49-F238E27FC236}">
                <a16:creationId xmlns:a16="http://schemas.microsoft.com/office/drawing/2014/main" id="{3DD3E2CB-FD9C-CA4D-B007-5AB06E851B2F}"/>
              </a:ext>
            </a:extLst>
          </p:cNvPr>
          <p:cNvSpPr/>
          <p:nvPr/>
        </p:nvSpPr>
        <p:spPr>
          <a:xfrm>
            <a:off x="2433152" y="4062120"/>
            <a:ext cx="1889004" cy="442035"/>
          </a:xfrm>
          <a:prstGeom prst="rect">
            <a:avLst/>
          </a:prstGeom>
          <a:noFill/>
          <a:ln>
            <a:solidFill>
              <a:sysClr val="window" lastClr="FFFFFF">
                <a:lumMod val="65000"/>
              </a:sysClr>
            </a:solidFill>
          </a:ln>
        </p:spPr>
        <p:txBody>
          <a:bodyPr wrap="square" lIns="36000" tIns="36000" rIns="36000" bIns="36000" rtlCol="0">
            <a:spAutoFit/>
          </a:bodyPr>
          <a:lstStyle/>
          <a:p>
            <a:pPr marL="9525" marR="0" lvl="0" indent="-9525" algn="ctr" defTabSz="914400" eaLnBrk="1" fontAlgn="auto" latinLnBrk="0" hangingPunct="1">
              <a:lnSpc>
                <a:spcPct val="100000"/>
              </a:lnSpc>
              <a:spcBef>
                <a:spcPts val="600"/>
              </a:spcBef>
              <a:spcAft>
                <a:spcPts val="0"/>
              </a:spcAft>
              <a:buClrTx/>
              <a:buSzTx/>
              <a:buFontTx/>
              <a:buNone/>
              <a:tabLst/>
              <a:defRPr/>
            </a:pPr>
            <a:r>
              <a:rPr kumimoji="0" lang="de-DE" sz="1200" b="0" i="0" u="none" strike="noStrike" kern="0" cap="none" spc="0" normalizeH="0" baseline="0" noProof="0" dirty="0">
                <a:ln>
                  <a:noFill/>
                </a:ln>
                <a:solidFill>
                  <a:prstClr val="black">
                    <a:lumMod val="50000"/>
                    <a:lumOff val="50000"/>
                  </a:prstClr>
                </a:solidFill>
                <a:effectLst/>
                <a:uLnTx/>
                <a:uFillTx/>
                <a:latin typeface="Calibri" panose="020F0502020204030204" pitchFamily="34" charset="0"/>
              </a:rPr>
              <a:t>Stufe 3: Analysieren, </a:t>
            </a:r>
            <a:br>
              <a:rPr kumimoji="0" lang="de-DE" sz="1200" b="0" i="0" u="none" strike="noStrike" kern="0" cap="none" spc="0" normalizeH="0" baseline="0" noProof="0" dirty="0">
                <a:ln>
                  <a:noFill/>
                </a:ln>
                <a:solidFill>
                  <a:prstClr val="black">
                    <a:lumMod val="50000"/>
                    <a:lumOff val="50000"/>
                  </a:prstClr>
                </a:solidFill>
                <a:effectLst/>
                <a:uLnTx/>
                <a:uFillTx/>
                <a:latin typeface="Calibri" panose="020F0502020204030204" pitchFamily="34" charset="0"/>
              </a:rPr>
            </a:br>
            <a:r>
              <a:rPr kumimoji="0" lang="de-DE" sz="1200" b="0" i="0" u="none" strike="noStrike" kern="0" cap="none" spc="0" normalizeH="0" baseline="0" noProof="0" dirty="0">
                <a:ln>
                  <a:noFill/>
                </a:ln>
                <a:solidFill>
                  <a:prstClr val="black">
                    <a:lumMod val="50000"/>
                    <a:lumOff val="50000"/>
                  </a:prstClr>
                </a:solidFill>
                <a:effectLst/>
                <a:uLnTx/>
                <a:uFillTx/>
                <a:latin typeface="Calibri" panose="020F0502020204030204" pitchFamily="34" charset="0"/>
              </a:rPr>
              <a:t>Bewerten &amp; Beweisen </a:t>
            </a:r>
          </a:p>
        </p:txBody>
      </p:sp>
      <p:sp>
        <p:nvSpPr>
          <p:cNvPr id="34" name="Rechteck 33">
            <a:extLst>
              <a:ext uri="{FF2B5EF4-FFF2-40B4-BE49-F238E27FC236}">
                <a16:creationId xmlns:a16="http://schemas.microsoft.com/office/drawing/2014/main" id="{2344B40F-1062-6145-B74C-475E390847CB}"/>
              </a:ext>
            </a:extLst>
          </p:cNvPr>
          <p:cNvSpPr/>
          <p:nvPr/>
        </p:nvSpPr>
        <p:spPr>
          <a:xfrm>
            <a:off x="2433151" y="3571582"/>
            <a:ext cx="1889004" cy="442035"/>
          </a:xfrm>
          <a:prstGeom prst="rect">
            <a:avLst/>
          </a:prstGeom>
          <a:noFill/>
          <a:ln>
            <a:solidFill>
              <a:sysClr val="window" lastClr="FFFFFF">
                <a:lumMod val="65000"/>
              </a:sysClr>
            </a:solidFill>
          </a:ln>
        </p:spPr>
        <p:txBody>
          <a:bodyPr wrap="square" lIns="36000" tIns="36000" rIns="36000" bIns="36000" rtlCol="0">
            <a:spAutoFit/>
          </a:bodyPr>
          <a:lstStyle/>
          <a:p>
            <a:pPr marL="9525" marR="0" lvl="0" indent="-9525" algn="ctr" defTabSz="914400" eaLnBrk="1" fontAlgn="auto" latinLnBrk="0" hangingPunct="1">
              <a:lnSpc>
                <a:spcPct val="100000"/>
              </a:lnSpc>
              <a:spcBef>
                <a:spcPts val="600"/>
              </a:spcBef>
              <a:spcAft>
                <a:spcPts val="0"/>
              </a:spcAft>
              <a:buClrTx/>
              <a:buSzTx/>
              <a:buFontTx/>
              <a:buNone/>
              <a:tabLst/>
              <a:defRPr/>
            </a:pPr>
            <a:r>
              <a:rPr kumimoji="0" lang="de-DE" sz="1200" b="0" i="0" u="none" strike="noStrike" kern="0" cap="none" spc="0" normalizeH="0" baseline="0" noProof="0" dirty="0">
                <a:ln>
                  <a:noFill/>
                </a:ln>
                <a:solidFill>
                  <a:prstClr val="black">
                    <a:lumMod val="50000"/>
                    <a:lumOff val="50000"/>
                  </a:prstClr>
                </a:solidFill>
                <a:effectLst/>
                <a:uLnTx/>
                <a:uFillTx/>
                <a:latin typeface="Calibri" panose="020F0502020204030204" pitchFamily="34" charset="0"/>
              </a:rPr>
              <a:t>Stufe 2: Verstehen, </a:t>
            </a:r>
            <a:br>
              <a:rPr kumimoji="0" lang="de-DE" sz="1200" b="0" i="0" u="none" strike="noStrike" kern="0" cap="none" spc="0" normalizeH="0" baseline="0" noProof="0" dirty="0">
                <a:ln>
                  <a:noFill/>
                </a:ln>
                <a:solidFill>
                  <a:prstClr val="black">
                    <a:lumMod val="50000"/>
                    <a:lumOff val="50000"/>
                  </a:prstClr>
                </a:solidFill>
                <a:effectLst/>
                <a:uLnTx/>
                <a:uFillTx/>
                <a:latin typeface="Calibri" panose="020F0502020204030204" pitchFamily="34" charset="0"/>
              </a:rPr>
            </a:br>
            <a:r>
              <a:rPr kumimoji="0" lang="de-DE" sz="1200" b="0" i="0" u="none" strike="noStrike" kern="0" cap="none" spc="0" normalizeH="0" baseline="0" noProof="0" dirty="0">
                <a:ln>
                  <a:noFill/>
                </a:ln>
                <a:solidFill>
                  <a:prstClr val="black">
                    <a:lumMod val="50000"/>
                    <a:lumOff val="50000"/>
                  </a:prstClr>
                </a:solidFill>
                <a:effectLst/>
                <a:uLnTx/>
                <a:uFillTx/>
                <a:latin typeface="Calibri" panose="020F0502020204030204" pitchFamily="34" charset="0"/>
              </a:rPr>
              <a:t>Anwenden &amp; Begründen</a:t>
            </a:r>
          </a:p>
        </p:txBody>
      </p:sp>
      <p:sp>
        <p:nvSpPr>
          <p:cNvPr id="45" name="Rechteck 44">
            <a:extLst>
              <a:ext uri="{FF2B5EF4-FFF2-40B4-BE49-F238E27FC236}">
                <a16:creationId xmlns:a16="http://schemas.microsoft.com/office/drawing/2014/main" id="{EE0FAD72-7990-FA47-95A5-1FF318DFDBB6}"/>
              </a:ext>
            </a:extLst>
          </p:cNvPr>
          <p:cNvSpPr/>
          <p:nvPr/>
        </p:nvSpPr>
        <p:spPr>
          <a:xfrm>
            <a:off x="6759091" y="3427190"/>
            <a:ext cx="1997445" cy="523220"/>
          </a:xfrm>
          <a:prstGeom prst="rect">
            <a:avLst/>
          </a:prstGeom>
          <a:solidFill>
            <a:schemeClr val="bg1"/>
          </a:solidFill>
          <a:ln w="25400">
            <a:solidFill>
              <a:schemeClr val="tx1">
                <a:lumMod val="50000"/>
                <a:lumOff val="50000"/>
              </a:schemeClr>
            </a:solidFill>
          </a:ln>
        </p:spPr>
        <p:txBody>
          <a:bodyPr wrap="square">
            <a:spAutoFit/>
          </a:bodyPr>
          <a:lstStyle/>
          <a:p>
            <a:pPr algn="ctr"/>
            <a:r>
              <a:rPr lang="de-DE" sz="1400" dirty="0" err="1">
                <a:latin typeface="Calibri" pitchFamily="34" charset="0"/>
                <a:cs typeface="Calibri" pitchFamily="34" charset="0"/>
              </a:rPr>
              <a:t>LüM</a:t>
            </a:r>
            <a:r>
              <a:rPr lang="de-DE" sz="1400" dirty="0">
                <a:latin typeface="Calibri" pitchFamily="34" charset="0"/>
                <a:cs typeface="Calibri" pitchFamily="34" charset="0"/>
              </a:rPr>
              <a:t> (Lernen über Medien)</a:t>
            </a:r>
          </a:p>
        </p:txBody>
      </p:sp>
      <p:sp>
        <p:nvSpPr>
          <p:cNvPr id="46" name="Rechteck 45">
            <a:extLst>
              <a:ext uri="{FF2B5EF4-FFF2-40B4-BE49-F238E27FC236}">
                <a16:creationId xmlns:a16="http://schemas.microsoft.com/office/drawing/2014/main" id="{630E55AE-EF09-BF4C-8635-5F0931B5AFC1}"/>
              </a:ext>
            </a:extLst>
          </p:cNvPr>
          <p:cNvSpPr/>
          <p:nvPr/>
        </p:nvSpPr>
        <p:spPr>
          <a:xfrm>
            <a:off x="6759091" y="4058367"/>
            <a:ext cx="1997445" cy="523220"/>
          </a:xfrm>
          <a:prstGeom prst="rect">
            <a:avLst/>
          </a:prstGeom>
          <a:solidFill>
            <a:schemeClr val="bg1"/>
          </a:solidFill>
          <a:ln w="25400">
            <a:solidFill>
              <a:schemeClr val="tx1">
                <a:lumMod val="50000"/>
                <a:lumOff val="50000"/>
              </a:schemeClr>
            </a:solidFill>
          </a:ln>
        </p:spPr>
        <p:txBody>
          <a:bodyPr wrap="square">
            <a:spAutoFit/>
          </a:bodyPr>
          <a:lstStyle/>
          <a:p>
            <a:pPr algn="ctr"/>
            <a:r>
              <a:rPr lang="de-DE" sz="1400" dirty="0" err="1">
                <a:latin typeface="Calibri" pitchFamily="34" charset="0"/>
                <a:cs typeface="Calibri" pitchFamily="34" charset="0"/>
              </a:rPr>
              <a:t>LmM</a:t>
            </a:r>
            <a:r>
              <a:rPr lang="de-DE" sz="1400" dirty="0">
                <a:latin typeface="Calibri" pitchFamily="34" charset="0"/>
                <a:cs typeface="Calibri" pitchFamily="34" charset="0"/>
              </a:rPr>
              <a:t> (Lernen mit Medien)</a:t>
            </a:r>
            <a:endParaRPr lang="de-DE" sz="1200" dirty="0">
              <a:latin typeface="Calibri" pitchFamily="34" charset="0"/>
              <a:cs typeface="Calibri" pitchFamily="34" charset="0"/>
            </a:endParaRPr>
          </a:p>
        </p:txBody>
      </p:sp>
      <p:sp>
        <p:nvSpPr>
          <p:cNvPr id="49" name="Textfeld 48">
            <a:extLst>
              <a:ext uri="{FF2B5EF4-FFF2-40B4-BE49-F238E27FC236}">
                <a16:creationId xmlns:a16="http://schemas.microsoft.com/office/drawing/2014/main" id="{978B5F65-FEE3-C541-B833-8675C242A901}"/>
              </a:ext>
            </a:extLst>
          </p:cNvPr>
          <p:cNvSpPr txBox="1"/>
          <p:nvPr/>
        </p:nvSpPr>
        <p:spPr>
          <a:xfrm>
            <a:off x="3731585" y="514753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Kognitive Aktivierung</a:t>
            </a:r>
          </a:p>
        </p:txBody>
      </p:sp>
      <p:sp>
        <p:nvSpPr>
          <p:cNvPr id="50" name="Textfeld 49">
            <a:extLst>
              <a:ext uri="{FF2B5EF4-FFF2-40B4-BE49-F238E27FC236}">
                <a16:creationId xmlns:a16="http://schemas.microsoft.com/office/drawing/2014/main" id="{BC32AB28-5E22-DF4D-9C42-1B2ECEB5654E}"/>
              </a:ext>
            </a:extLst>
          </p:cNvPr>
          <p:cNvSpPr txBox="1"/>
          <p:nvPr/>
        </p:nvSpPr>
        <p:spPr>
          <a:xfrm>
            <a:off x="1979773" y="514753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Darstellungs-wechsel</a:t>
            </a:r>
          </a:p>
        </p:txBody>
      </p:sp>
      <p:sp>
        <p:nvSpPr>
          <p:cNvPr id="52" name="Textfeld 51">
            <a:extLst>
              <a:ext uri="{FF2B5EF4-FFF2-40B4-BE49-F238E27FC236}">
                <a16:creationId xmlns:a16="http://schemas.microsoft.com/office/drawing/2014/main" id="{AC975E3D-3074-064B-90F8-77DBBCF5C315}"/>
              </a:ext>
            </a:extLst>
          </p:cNvPr>
          <p:cNvSpPr txBox="1"/>
          <p:nvPr/>
        </p:nvSpPr>
        <p:spPr>
          <a:xfrm>
            <a:off x="1979773" y="572328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Potenziale und Grenzen</a:t>
            </a:r>
          </a:p>
        </p:txBody>
      </p:sp>
      <p:sp>
        <p:nvSpPr>
          <p:cNvPr id="53" name="Textfeld 52">
            <a:extLst>
              <a:ext uri="{FF2B5EF4-FFF2-40B4-BE49-F238E27FC236}">
                <a16:creationId xmlns:a16="http://schemas.microsoft.com/office/drawing/2014/main" id="{95BC7639-95D7-4740-A9A5-0546F5A69EF9}"/>
              </a:ext>
            </a:extLst>
          </p:cNvPr>
          <p:cNvSpPr txBox="1"/>
          <p:nvPr/>
        </p:nvSpPr>
        <p:spPr>
          <a:xfrm>
            <a:off x="3731585" y="572328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Überzeugung zu digitalen Medien</a:t>
            </a:r>
          </a:p>
        </p:txBody>
      </p:sp>
      <p:sp>
        <p:nvSpPr>
          <p:cNvPr id="55" name="Textfeld 54">
            <a:extLst>
              <a:ext uri="{FF2B5EF4-FFF2-40B4-BE49-F238E27FC236}">
                <a16:creationId xmlns:a16="http://schemas.microsoft.com/office/drawing/2014/main" id="{1B9BD278-3B5F-2B4C-8F07-921EBCC783CB}"/>
              </a:ext>
            </a:extLst>
          </p:cNvPr>
          <p:cNvSpPr txBox="1"/>
          <p:nvPr/>
        </p:nvSpPr>
        <p:spPr>
          <a:xfrm>
            <a:off x="7236296" y="572328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Integriert statt additiv</a:t>
            </a:r>
          </a:p>
        </p:txBody>
      </p:sp>
      <p:sp>
        <p:nvSpPr>
          <p:cNvPr id="56" name="Textfeld 55">
            <a:extLst>
              <a:ext uri="{FF2B5EF4-FFF2-40B4-BE49-F238E27FC236}">
                <a16:creationId xmlns:a16="http://schemas.microsoft.com/office/drawing/2014/main" id="{6F6DB1FF-4535-B749-A7DF-352AB4E6C25A}"/>
              </a:ext>
            </a:extLst>
          </p:cNvPr>
          <p:cNvSpPr txBox="1"/>
          <p:nvPr/>
        </p:nvSpPr>
        <p:spPr>
          <a:xfrm>
            <a:off x="7236296" y="514753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Selbstwirksamkeits-erleben</a:t>
            </a:r>
          </a:p>
        </p:txBody>
      </p:sp>
    </p:spTree>
    <p:extLst>
      <p:ext uri="{BB962C8B-B14F-4D97-AF65-F5344CB8AC3E}">
        <p14:creationId xmlns:p14="http://schemas.microsoft.com/office/powerpoint/2010/main" val="31775025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34C42F98-627F-A54E-AC82-F936B771E4BF}"/>
              </a:ext>
            </a:extLst>
          </p:cNvPr>
          <p:cNvSpPr>
            <a:spLocks noGrp="1"/>
          </p:cNvSpPr>
          <p:nvPr>
            <p:ph type="title"/>
          </p:nvPr>
        </p:nvSpPr>
        <p:spPr/>
        <p:txBody>
          <a:bodyPr>
            <a:normAutofit/>
          </a:bodyPr>
          <a:lstStyle/>
          <a:p>
            <a:r>
              <a:rPr lang="de-DE" dirty="0"/>
              <a:t>Mögliche Zeitstruktur für eine dreistündige Veranstaltung</a:t>
            </a:r>
          </a:p>
        </p:txBody>
      </p:sp>
      <p:graphicFrame>
        <p:nvGraphicFramePr>
          <p:cNvPr id="15" name="Tabelle 14">
            <a:extLst>
              <a:ext uri="{FF2B5EF4-FFF2-40B4-BE49-F238E27FC236}">
                <a16:creationId xmlns:a16="http://schemas.microsoft.com/office/drawing/2014/main" id="{4E7FBDF2-FF78-6562-52EC-371C45A4B4D0}"/>
              </a:ext>
            </a:extLst>
          </p:cNvPr>
          <p:cNvGraphicFramePr>
            <a:graphicFrameLocks noGrp="1"/>
          </p:cNvGraphicFramePr>
          <p:nvPr>
            <p:extLst>
              <p:ext uri="{D42A27DB-BD31-4B8C-83A1-F6EECF244321}">
                <p14:modId xmlns:p14="http://schemas.microsoft.com/office/powerpoint/2010/main" val="3812878528"/>
              </p:ext>
            </p:extLst>
          </p:nvPr>
        </p:nvGraphicFramePr>
        <p:xfrm>
          <a:off x="323528" y="905764"/>
          <a:ext cx="8352927" cy="5568163"/>
        </p:xfrm>
        <a:graphic>
          <a:graphicData uri="http://schemas.openxmlformats.org/drawingml/2006/table">
            <a:tbl>
              <a:tblPr/>
              <a:tblGrid>
                <a:gridCol w="795647">
                  <a:extLst>
                    <a:ext uri="{9D8B030D-6E8A-4147-A177-3AD203B41FA5}">
                      <a16:colId xmlns:a16="http://schemas.microsoft.com/office/drawing/2014/main" val="399101589"/>
                    </a:ext>
                  </a:extLst>
                </a:gridCol>
                <a:gridCol w="4748969">
                  <a:extLst>
                    <a:ext uri="{9D8B030D-6E8A-4147-A177-3AD203B41FA5}">
                      <a16:colId xmlns:a16="http://schemas.microsoft.com/office/drawing/2014/main" val="4005472260"/>
                    </a:ext>
                  </a:extLst>
                </a:gridCol>
                <a:gridCol w="907751">
                  <a:extLst>
                    <a:ext uri="{9D8B030D-6E8A-4147-A177-3AD203B41FA5}">
                      <a16:colId xmlns:a16="http://schemas.microsoft.com/office/drawing/2014/main" val="3999469637"/>
                    </a:ext>
                  </a:extLst>
                </a:gridCol>
                <a:gridCol w="1900560">
                  <a:extLst>
                    <a:ext uri="{9D8B030D-6E8A-4147-A177-3AD203B41FA5}">
                      <a16:colId xmlns:a16="http://schemas.microsoft.com/office/drawing/2014/main" val="4226339261"/>
                    </a:ext>
                  </a:extLst>
                </a:gridCol>
              </a:tblGrid>
              <a:tr h="169906">
                <a:tc>
                  <a:txBody>
                    <a:bodyPr/>
                    <a:lstStyle/>
                    <a:p>
                      <a:pPr>
                        <a:lnSpc>
                          <a:spcPts val="1200"/>
                        </a:lnSpc>
                      </a:pPr>
                      <a:r>
                        <a:rPr lang="de-DE" sz="1200" b="1">
                          <a:effectLst/>
                          <a:latin typeface="Calibri" panose="020F0502020204030204" pitchFamily="34" charset="0"/>
                          <a:ea typeface="MS PGothic" panose="020B0600070205080204" pitchFamily="34" charset="-128"/>
                          <a:cs typeface="Times New Roman" panose="02020603050405020304" pitchFamily="18" charset="0"/>
                        </a:rPr>
                        <a:t>Zeit</a:t>
                      </a:r>
                    </a:p>
                  </a:txBody>
                  <a:tcPr marL="108000" marR="108000" marT="3600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effectLst/>
                          <a:latin typeface="Calibri" panose="020F0502020204030204" pitchFamily="34" charset="0"/>
                          <a:ea typeface="MS PGothic" panose="020B0600070205080204" pitchFamily="34" charset="-128"/>
                          <a:cs typeface="Times New Roman" panose="02020603050405020304" pitchFamily="18" charset="0"/>
                        </a:rPr>
                        <a:t>Phase / Aktivität</a:t>
                      </a:r>
                    </a:p>
                  </a:txBody>
                  <a:tcPr marL="108000" marR="108000" marT="3600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dirty="0">
                          <a:effectLst/>
                          <a:latin typeface="Calibri" panose="020F0502020204030204" pitchFamily="34" charset="0"/>
                          <a:ea typeface="MS PGothic" panose="020B0600070205080204" pitchFamily="34" charset="-128"/>
                          <a:cs typeface="Times New Roman" panose="02020603050405020304" pitchFamily="18" charset="0"/>
                        </a:rPr>
                        <a:t>Sozialform</a:t>
                      </a:r>
                    </a:p>
                  </a:txBody>
                  <a:tcPr marL="108000" marR="108000" marT="3600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dirty="0">
                          <a:effectLst/>
                          <a:latin typeface="Calibri" panose="020F0502020204030204" pitchFamily="34" charset="0"/>
                          <a:ea typeface="MS PGothic" panose="020B0600070205080204" pitchFamily="34" charset="-128"/>
                          <a:cs typeface="Times New Roman" panose="02020603050405020304" pitchFamily="18" charset="0"/>
                        </a:rPr>
                        <a:t>Material / Medien</a:t>
                      </a: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96557351"/>
                  </a:ext>
                </a:extLst>
              </a:tr>
              <a:tr h="672505">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5'</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A	Einstieg</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Begrüßung</a:t>
                      </a: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Formalia (Anwesenheitsliste)</a:t>
                      </a:r>
                    </a:p>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PL</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Abschnitt A</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79990299"/>
                  </a:ext>
                </a:extLst>
              </a:tr>
              <a:tr h="840038">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40'</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B	Gestaltungsmittel</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Teilnehmenden erarbeiten sich verschiedene Produktionsverfahren für Lernvideos</a:t>
                      </a: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Ergebnisse werden im Plenum gesammelt</a:t>
                      </a:r>
                    </a:p>
                    <a:p>
                      <a:pPr>
                        <a:lnSpc>
                          <a:spcPts val="1200"/>
                        </a:lnSpc>
                      </a:pPr>
                      <a:r>
                        <a:rPr lang="de-DE" sz="1200" b="1"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GA/PL</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im Abschnitt B</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Arbeitsblatt „Lernvideos produzieren“ Abschnitt „Beispielvideos“</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48169616"/>
                  </a:ext>
                </a:extLst>
              </a:tr>
              <a:tr h="840038">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20'</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	Produktionsverfahren</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Teilnehmenden erarbeiten sich verschiedene Produktionsverfahren für Lernvideos</a:t>
                      </a: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p>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GA/PL</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im Abschnitt C</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Arbeitsblatt „Lernvideos produzieren“ Abschnitt „Einfache Produktionsmethoden“</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20619754"/>
                  </a:ext>
                </a:extLst>
              </a:tr>
              <a:tr h="672505">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60'</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	Lernvideoproduktion</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Teilnehmenden produzieren selbstständig Lernvideos anhand eines festen Produktionsplans</a:t>
                      </a:r>
                    </a:p>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GA</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im Abschnitt D</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48560919"/>
                  </a:ext>
                </a:extLst>
              </a:tr>
              <a:tr h="672505">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20'</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E	Vorstellen der Ergebnisse</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fertig produzierten Videos der Teilnehmenden werden gezeigt und wertgeschätzt</a:t>
                      </a:r>
                    </a:p>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PL</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im Abschnitt E</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27159328"/>
                  </a:ext>
                </a:extLst>
              </a:tr>
              <a:tr h="840038">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20'</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	Methodische Hinweise</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Teilnehmenden reflektieren die Möglichkeiten und Schwierigkeiten der Videoproduktion und entwickeln Ideen für den Transfer in die eigene Praxis</a:t>
                      </a: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PL</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im Abschnitt F</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34630165"/>
                  </a:ext>
                </a:extLst>
              </a:tr>
              <a:tr h="840038">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15'</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G	Reflexion und Ausblick</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Teilnehmenden reflektieren die Möglichkeiten und Schwierigkeiten der Videoproduktion und entwickeln Ideen für den Transfer in die eigene Praxis</a:t>
                      </a:r>
                    </a:p>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GA/PL</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im Abschnitt G</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18937790"/>
                  </a:ext>
                </a:extLst>
              </a:tr>
            </a:tbl>
          </a:graphicData>
        </a:graphic>
      </p:graphicFrame>
      <p:sp>
        <p:nvSpPr>
          <p:cNvPr id="4" name="Textfeld 3">
            <a:extLst>
              <a:ext uri="{FF2B5EF4-FFF2-40B4-BE49-F238E27FC236}">
                <a16:creationId xmlns:a16="http://schemas.microsoft.com/office/drawing/2014/main" id="{F30777CB-CA27-624E-861D-F3B1452D96B4}"/>
              </a:ext>
            </a:extLst>
          </p:cNvPr>
          <p:cNvSpPr txBox="1"/>
          <p:nvPr/>
        </p:nvSpPr>
        <p:spPr>
          <a:xfrm>
            <a:off x="-323547" y="4149080"/>
            <a:ext cx="9647075" cy="648072"/>
          </a:xfrm>
          <a:prstGeom prst="rect">
            <a:avLst/>
          </a:prstGeom>
          <a:solidFill>
            <a:srgbClr val="A6A6A6">
              <a:alpha val="25098"/>
            </a:srgbClr>
          </a:solidFill>
        </p:spPr>
        <p:txBody>
          <a:bodyPr wrap="square" rtlCol="0">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spTree>
    <p:extLst>
      <p:ext uri="{BB962C8B-B14F-4D97-AF65-F5344CB8AC3E}">
        <p14:creationId xmlns:p14="http://schemas.microsoft.com/office/powerpoint/2010/main" val="3626439501"/>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hteck 14">
            <a:extLst>
              <a:ext uri="{FF2B5EF4-FFF2-40B4-BE49-F238E27FC236}">
                <a16:creationId xmlns:a16="http://schemas.microsoft.com/office/drawing/2014/main" id="{34A42D18-EDE2-3043-BC23-EA4C83789EF9}"/>
              </a:ext>
            </a:extLst>
          </p:cNvPr>
          <p:cNvSpPr/>
          <p:nvPr/>
        </p:nvSpPr>
        <p:spPr bwMode="auto">
          <a:xfrm>
            <a:off x="-972616" y="3429000"/>
            <a:ext cx="9785312" cy="576064"/>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11" name="Rechteck 10"/>
          <p:cNvSpPr/>
          <p:nvPr/>
        </p:nvSpPr>
        <p:spPr bwMode="auto">
          <a:xfrm>
            <a:off x="-197796" y="1116000"/>
            <a:ext cx="899592" cy="5913400"/>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9" name="Inhaltsplatzhalter 8"/>
          <p:cNvSpPr>
            <a:spLocks noGrp="1"/>
          </p:cNvSpPr>
          <p:nvPr>
            <p:ph type="body" sz="quarter" idx="10"/>
          </p:nvPr>
        </p:nvSpPr>
        <p:spPr/>
        <p:txBody>
          <a:bodyPr/>
          <a:lstStyle/>
          <a:p>
            <a:pPr marL="514350" indent="-514350">
              <a:buClr>
                <a:srgbClr val="327A86"/>
              </a:buClr>
              <a:buAutoNum type="arabicPeriod"/>
            </a:pPr>
            <a:r>
              <a:rPr lang="de-DE" sz="2400" dirty="0"/>
              <a:t>Einstieg</a:t>
            </a:r>
          </a:p>
          <a:p>
            <a:pPr marL="514350" indent="-514350">
              <a:buClr>
                <a:srgbClr val="327A86"/>
              </a:buClr>
              <a:buAutoNum type="arabicPeriod"/>
            </a:pPr>
            <a:r>
              <a:rPr lang="de-DE" sz="2400" dirty="0"/>
              <a:t>Gestaltungsmittel</a:t>
            </a:r>
          </a:p>
          <a:p>
            <a:pPr marL="514350" indent="-514350">
              <a:buClr>
                <a:srgbClr val="327A86"/>
              </a:buClr>
              <a:buFont typeface="Arial" panose="020B0604020202020204" pitchFamily="34" charset="0"/>
              <a:buAutoNum type="arabicPeriod"/>
            </a:pPr>
            <a:r>
              <a:rPr lang="de-DE" sz="2400" dirty="0"/>
              <a:t>Produktionsverfahren</a:t>
            </a:r>
          </a:p>
          <a:p>
            <a:pPr marL="514350" indent="-514350">
              <a:buClr>
                <a:srgbClr val="327A86"/>
              </a:buClr>
              <a:buFont typeface="Arial" panose="020B0604020202020204" pitchFamily="34" charset="0"/>
              <a:buAutoNum type="arabicPeriod"/>
            </a:pPr>
            <a:r>
              <a:rPr lang="de-DE" sz="2400" dirty="0">
                <a:latin typeface="Calibri" panose="020F0502020204030204" pitchFamily="34" charset="0"/>
                <a:cs typeface="Calibri" panose="020F0502020204030204" pitchFamily="34" charset="0"/>
              </a:rPr>
              <a:t>Lernvideoproduktion</a:t>
            </a:r>
          </a:p>
          <a:p>
            <a:pPr marL="514350" indent="-514350">
              <a:buClr>
                <a:srgbClr val="327A86"/>
              </a:buClr>
              <a:buAutoNum type="arabicPeriod"/>
            </a:pPr>
            <a:r>
              <a:rPr lang="de-DE" sz="2400" dirty="0">
                <a:latin typeface="Calibri" panose="020F0502020204030204" pitchFamily="34" charset="0"/>
                <a:cs typeface="Calibri" panose="020F0502020204030204" pitchFamily="34" charset="0"/>
              </a:rPr>
              <a:t>Vorstellen der Ergebnisse</a:t>
            </a:r>
          </a:p>
          <a:p>
            <a:pPr marL="514350" indent="-514350">
              <a:buClr>
                <a:srgbClr val="327A86"/>
              </a:buClr>
              <a:buAutoNum type="arabicPeriod"/>
            </a:pPr>
            <a:r>
              <a:rPr lang="de-DE" sz="2400" dirty="0">
                <a:latin typeface="Calibri" panose="020F0502020204030204" pitchFamily="34" charset="0"/>
                <a:cs typeface="Calibri" panose="020F0502020204030204" pitchFamily="34" charset="0"/>
              </a:rPr>
              <a:t>Methodische Hinweise</a:t>
            </a:r>
          </a:p>
          <a:p>
            <a:pPr marL="514350" indent="-514350">
              <a:buClr>
                <a:srgbClr val="327A86"/>
              </a:buClr>
              <a:buAutoNum type="arabicPeriod"/>
            </a:pPr>
            <a:r>
              <a:rPr lang="de-DE" sz="2400" dirty="0">
                <a:latin typeface="Calibri" panose="020F0502020204030204" pitchFamily="34" charset="0"/>
                <a:cs typeface="Calibri" panose="020F0502020204030204" pitchFamily="34" charset="0"/>
              </a:rPr>
              <a:t>Reflexion und Ausblick</a:t>
            </a:r>
            <a:endParaRPr lang="de-DE" sz="2500" dirty="0"/>
          </a:p>
        </p:txBody>
      </p:sp>
      <p:sp>
        <p:nvSpPr>
          <p:cNvPr id="13" name="Textfeld 12"/>
          <p:cNvSpPr txBox="1"/>
          <p:nvPr/>
        </p:nvSpPr>
        <p:spPr>
          <a:xfrm>
            <a:off x="6957391" y="132522"/>
            <a:ext cx="184731" cy="400110"/>
          </a:xfrm>
          <a:prstGeom prst="rect">
            <a:avLst/>
          </a:prstGeom>
          <a:noFill/>
        </p:spPr>
        <p:txBody>
          <a:bodyPr wrap="none" rtlCol="0">
            <a:spAutoFit/>
          </a:bodyPr>
          <a:lstStyle/>
          <a:p>
            <a:endParaRPr lang="de-DE" sz="2000" dirty="0">
              <a:latin typeface="Calibri" panose="020F0502020204030204" pitchFamily="34" charset="0"/>
            </a:endParaRPr>
          </a:p>
        </p:txBody>
      </p:sp>
      <p:sp>
        <p:nvSpPr>
          <p:cNvPr id="14" name="Textfeld 13"/>
          <p:cNvSpPr txBox="1"/>
          <p:nvPr/>
        </p:nvSpPr>
        <p:spPr>
          <a:xfrm>
            <a:off x="8812696" y="92765"/>
            <a:ext cx="184731" cy="400110"/>
          </a:xfrm>
          <a:prstGeom prst="rect">
            <a:avLst/>
          </a:prstGeom>
          <a:noFill/>
        </p:spPr>
        <p:txBody>
          <a:bodyPr wrap="none" rtlCol="0">
            <a:spAutoFit/>
          </a:bodyPr>
          <a:lstStyle/>
          <a:p>
            <a:endParaRPr lang="de-DE" sz="2000" dirty="0">
              <a:latin typeface="Calibri" panose="020F0502020204030204" pitchFamily="34" charset="0"/>
            </a:endParaRPr>
          </a:p>
        </p:txBody>
      </p:sp>
    </p:spTree>
    <p:extLst>
      <p:ext uri="{BB962C8B-B14F-4D97-AF65-F5344CB8AC3E}">
        <p14:creationId xmlns:p14="http://schemas.microsoft.com/office/powerpoint/2010/main" val="393934032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29BD5BF6-DCD6-77C2-107D-9F23B6A03A03}"/>
              </a:ext>
            </a:extLst>
          </p:cNvPr>
          <p:cNvSpPr/>
          <p:nvPr/>
        </p:nvSpPr>
        <p:spPr bwMode="auto">
          <a:xfrm>
            <a:off x="-972616" y="908448"/>
            <a:ext cx="9587807" cy="2520552"/>
          </a:xfrm>
          <a:prstGeom prst="rect">
            <a:avLst/>
          </a:prstGeom>
          <a:solidFill>
            <a:schemeClr val="accent1">
              <a:alpha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solidFill>
                <a:schemeClr val="accent2"/>
              </a:solidFill>
              <a:latin typeface="Calibri" panose="020F0502020204030204" pitchFamily="34" charset="0"/>
            </a:endParaRPr>
          </a:p>
        </p:txBody>
      </p:sp>
      <p:sp>
        <p:nvSpPr>
          <p:cNvPr id="6" name="Inhaltsplatzhalter 2">
            <a:extLst>
              <a:ext uri="{FF2B5EF4-FFF2-40B4-BE49-F238E27FC236}">
                <a16:creationId xmlns:a16="http://schemas.microsoft.com/office/drawing/2014/main" id="{D3381D16-7B46-4605-B4A0-F39C545DA20A}"/>
              </a:ext>
            </a:extLst>
          </p:cNvPr>
          <p:cNvSpPr>
            <a:spLocks noGrp="1"/>
          </p:cNvSpPr>
          <p:nvPr>
            <p:ph idx="1"/>
          </p:nvPr>
        </p:nvSpPr>
        <p:spPr>
          <a:xfrm>
            <a:off x="1259632" y="1052736"/>
            <a:ext cx="7128792" cy="5427262"/>
          </a:xfrm>
        </p:spPr>
        <p:txBody>
          <a:bodyPr>
            <a:normAutofit/>
          </a:bodyPr>
          <a:lstStyle/>
          <a:p>
            <a:pPr marL="0" indent="0">
              <a:buNone/>
            </a:pPr>
            <a:r>
              <a:rPr lang="de-DE" sz="1800" b="1" dirty="0"/>
              <a:t>Arbeitsauftrag:</a:t>
            </a:r>
          </a:p>
          <a:p>
            <a:pPr marL="342900"/>
            <a:r>
              <a:rPr lang="de-DE" sz="1700" dirty="0"/>
              <a:t>Gehen Sie zu zweit oder zu dritt mit Personen zusammen, mit denen Sie vorher nicht in einer Gruppe waren.</a:t>
            </a:r>
          </a:p>
          <a:p>
            <a:pPr marL="342900"/>
            <a:r>
              <a:rPr lang="de-DE" sz="1800" dirty="0"/>
              <a:t>Einer beginnt: Stellen Sie Ihren Film vor, betrachten Sie ihn gemeinsam und lassen Sie sich Feedback geben.</a:t>
            </a:r>
          </a:p>
          <a:p>
            <a:pPr marL="342900"/>
            <a:r>
              <a:rPr lang="de-DE" sz="1800" dirty="0"/>
              <a:t>Nun ist der nächste dran …</a:t>
            </a:r>
          </a:p>
          <a:p>
            <a:pPr marL="0" indent="0">
              <a:buNone/>
            </a:pPr>
            <a:endParaRPr lang="de-DE" sz="1700" dirty="0"/>
          </a:p>
          <a:p>
            <a:pPr marL="342900"/>
            <a:endParaRPr lang="de-DE" sz="1600" dirty="0"/>
          </a:p>
          <a:p>
            <a:pPr lvl="1"/>
            <a:endParaRPr lang="de-DE" sz="1600" dirty="0"/>
          </a:p>
          <a:p>
            <a:pPr marL="457200" lvl="1" indent="0">
              <a:buNone/>
            </a:pPr>
            <a:endParaRPr lang="de-DE" sz="1600" dirty="0"/>
          </a:p>
          <a:p>
            <a:pPr lvl="1"/>
            <a:endParaRPr lang="de-DE" sz="1700" dirty="0"/>
          </a:p>
          <a:p>
            <a:pPr marL="457200" lvl="1" indent="0">
              <a:buNone/>
            </a:pPr>
            <a:endParaRPr lang="de-DE" sz="1700" dirty="0"/>
          </a:p>
          <a:p>
            <a:pPr marL="0" indent="0">
              <a:buNone/>
            </a:pPr>
            <a:endParaRPr lang="de-DE" sz="1800" dirty="0"/>
          </a:p>
          <a:p>
            <a:pPr marL="686700" lvl="1"/>
            <a:endParaRPr lang="de-DE" sz="1600" dirty="0"/>
          </a:p>
          <a:p>
            <a:pPr marL="342900"/>
            <a:endParaRPr lang="de-DE" sz="1800" dirty="0"/>
          </a:p>
          <a:p>
            <a:pPr marL="342900"/>
            <a:endParaRPr lang="de-DE" sz="1800" dirty="0"/>
          </a:p>
          <a:p>
            <a:pPr marL="342900"/>
            <a:endParaRPr lang="de-DE" sz="1800" dirty="0"/>
          </a:p>
          <a:p>
            <a:pPr marL="342900">
              <a:buFont typeface="Wingdings" panose="05000000000000000000" pitchFamily="2" charset="2"/>
              <a:buChar char="§"/>
            </a:pPr>
            <a:endParaRPr lang="de-DE" sz="1600" b="1" dirty="0"/>
          </a:p>
        </p:txBody>
      </p:sp>
      <p:sp>
        <p:nvSpPr>
          <p:cNvPr id="4" name="Titel 1"/>
          <p:cNvSpPr>
            <a:spLocks noGrp="1"/>
          </p:cNvSpPr>
          <p:nvPr>
            <p:ph type="title"/>
          </p:nvPr>
        </p:nvSpPr>
        <p:spPr/>
        <p:txBody>
          <a:bodyPr>
            <a:normAutofit/>
          </a:bodyPr>
          <a:lstStyle/>
          <a:p>
            <a:r>
              <a:rPr lang="de-DE" dirty="0"/>
              <a:t>Lernfilme vorstellen</a:t>
            </a:r>
          </a:p>
        </p:txBody>
      </p:sp>
      <p:sp>
        <p:nvSpPr>
          <p:cNvPr id="2" name="Textplatzhalter 1">
            <a:extLst>
              <a:ext uri="{FF2B5EF4-FFF2-40B4-BE49-F238E27FC236}">
                <a16:creationId xmlns:a16="http://schemas.microsoft.com/office/drawing/2014/main" id="{FACC4235-FF21-CF27-34A0-1E9A0C23FED7}"/>
              </a:ext>
            </a:extLst>
          </p:cNvPr>
          <p:cNvSpPr>
            <a:spLocks noGrp="1"/>
          </p:cNvSpPr>
          <p:nvPr>
            <p:ph type="body" sz="quarter" idx="10"/>
          </p:nvPr>
        </p:nvSpPr>
        <p:spPr/>
        <p:txBody>
          <a:bodyPr/>
          <a:lstStyle/>
          <a:p>
            <a:endParaRPr lang="de-DE"/>
          </a:p>
        </p:txBody>
      </p:sp>
      <p:pic>
        <p:nvPicPr>
          <p:cNvPr id="7" name="Grafik 6" descr="Benutzer">
            <a:extLst>
              <a:ext uri="{FF2B5EF4-FFF2-40B4-BE49-F238E27FC236}">
                <a16:creationId xmlns:a16="http://schemas.microsoft.com/office/drawing/2014/main" id="{907D281E-C39A-415A-BC89-B7575C495CEA}"/>
              </a:ext>
            </a:extLst>
          </p:cNvPr>
          <p:cNvPicPr>
            <a:picLocks noChangeAspect="1"/>
          </p:cNvPicPr>
          <p:nvPr/>
        </p:nvPicPr>
        <p:blipFill>
          <a:blip r:embed="rId3" cstate="print">
            <a:extLst>
              <a:ext uri="{96DAC541-7B7A-43D3-8B79-37D633B846F1}">
                <asvg:svgBlip xmlns:asvg="http://schemas.microsoft.com/office/drawing/2016/SVG/main" r:embed="rId4"/>
              </a:ext>
            </a:extLst>
          </a:blip>
          <a:stretch>
            <a:fillRect/>
          </a:stretch>
        </p:blipFill>
        <p:spPr>
          <a:xfrm>
            <a:off x="251965" y="1052736"/>
            <a:ext cx="755703" cy="755703"/>
          </a:xfrm>
          <a:prstGeom prst="rect">
            <a:avLst/>
          </a:prstGeom>
        </p:spPr>
      </p:pic>
    </p:spTree>
    <p:extLst>
      <p:ext uri="{BB962C8B-B14F-4D97-AF65-F5344CB8AC3E}">
        <p14:creationId xmlns:p14="http://schemas.microsoft.com/office/powerpoint/2010/main" val="10127589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951D7A48-806D-EF7A-47AD-97E54CCBF276}"/>
              </a:ext>
            </a:extLst>
          </p:cNvPr>
          <p:cNvSpPr/>
          <p:nvPr/>
        </p:nvSpPr>
        <p:spPr bwMode="auto">
          <a:xfrm>
            <a:off x="-1764704" y="908447"/>
            <a:ext cx="10379895" cy="3744689"/>
          </a:xfrm>
          <a:prstGeom prst="rect">
            <a:avLst/>
          </a:prstGeom>
          <a:solidFill>
            <a:schemeClr val="accent1">
              <a:alpha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err="1">
              <a:solidFill>
                <a:schemeClr val="accent2"/>
              </a:solidFill>
              <a:latin typeface="Calibri" panose="020F0502020204030204" pitchFamily="34" charset="0"/>
            </a:endParaRPr>
          </a:p>
        </p:txBody>
      </p:sp>
      <p:sp>
        <p:nvSpPr>
          <p:cNvPr id="5" name="Inhaltsplatzhalter 2">
            <a:extLst>
              <a:ext uri="{FF2B5EF4-FFF2-40B4-BE49-F238E27FC236}">
                <a16:creationId xmlns:a16="http://schemas.microsoft.com/office/drawing/2014/main" id="{D3381D16-7B46-4605-B4A0-F39C545DA20A}"/>
              </a:ext>
            </a:extLst>
          </p:cNvPr>
          <p:cNvSpPr>
            <a:spLocks noGrp="1"/>
          </p:cNvSpPr>
          <p:nvPr>
            <p:ph idx="1"/>
          </p:nvPr>
        </p:nvSpPr>
        <p:spPr>
          <a:xfrm>
            <a:off x="528808" y="1052735"/>
            <a:ext cx="8363191" cy="5427263"/>
          </a:xfrm>
        </p:spPr>
        <p:txBody>
          <a:bodyPr>
            <a:normAutofit/>
          </a:bodyPr>
          <a:lstStyle/>
          <a:p>
            <a:pPr marL="0" indent="0">
              <a:buNone/>
            </a:pPr>
            <a:r>
              <a:rPr lang="de-DE" b="1" dirty="0"/>
              <a:t>Arbeitsauftrag:</a:t>
            </a:r>
          </a:p>
          <a:p>
            <a:pPr marL="0" indent="0">
              <a:buNone/>
            </a:pPr>
            <a:r>
              <a:rPr lang="de-DE" dirty="0"/>
              <a:t>Gehen Sie wieder in Ihre Produktionsgruppe.</a:t>
            </a:r>
          </a:p>
          <a:p>
            <a:pPr marL="0" indent="0">
              <a:buNone/>
            </a:pPr>
            <a:r>
              <a:rPr lang="de-DE" dirty="0"/>
              <a:t>Reflektieren Sie die Produktionsprozess Ihrer Gruppe:</a:t>
            </a:r>
          </a:p>
          <a:p>
            <a:r>
              <a:rPr lang="de-DE" dirty="0"/>
              <a:t>Was war Ihr Ziel?</a:t>
            </a:r>
          </a:p>
          <a:p>
            <a:r>
              <a:rPr lang="de-DE" dirty="0"/>
              <a:t>Was war Ihnen dabei wichtig?</a:t>
            </a:r>
          </a:p>
          <a:p>
            <a:r>
              <a:rPr lang="de-DE" dirty="0"/>
              <a:t>Was fanden Sie schwierig?</a:t>
            </a:r>
          </a:p>
          <a:p>
            <a:r>
              <a:rPr lang="de-DE" dirty="0"/>
              <a:t>Was ist gut gelungen?</a:t>
            </a:r>
          </a:p>
          <a:p>
            <a:r>
              <a:rPr lang="de-DE" dirty="0"/>
              <a:t>Worauf wollen Sie nächstes Mal achten?</a:t>
            </a:r>
          </a:p>
          <a:p>
            <a:pPr marL="0" indent="0">
              <a:buNone/>
            </a:pPr>
            <a:endParaRPr lang="de-DE" dirty="0"/>
          </a:p>
          <a:p>
            <a:pPr marL="0" indent="0">
              <a:buNone/>
            </a:pPr>
            <a:endParaRPr lang="de-DE" dirty="0"/>
          </a:p>
          <a:p>
            <a:pPr marL="457200" lvl="1" indent="0">
              <a:buNone/>
            </a:pPr>
            <a:endParaRPr lang="de-DE" sz="1800" dirty="0"/>
          </a:p>
          <a:p>
            <a:pPr lvl="1"/>
            <a:endParaRPr lang="de-DE" sz="1800" dirty="0"/>
          </a:p>
          <a:p>
            <a:pPr marL="457200" lvl="1" indent="0">
              <a:buNone/>
            </a:pPr>
            <a:endParaRPr lang="de-DE" sz="1800" dirty="0"/>
          </a:p>
          <a:p>
            <a:pPr marL="0" indent="0">
              <a:buNone/>
            </a:pPr>
            <a:endParaRPr lang="de-DE" dirty="0"/>
          </a:p>
          <a:p>
            <a:pPr marL="686700" lvl="1"/>
            <a:endParaRPr lang="de-DE" sz="1800" dirty="0"/>
          </a:p>
          <a:p>
            <a:pPr marL="342900"/>
            <a:endParaRPr lang="de-DE" dirty="0"/>
          </a:p>
          <a:p>
            <a:pPr marL="342900"/>
            <a:endParaRPr lang="de-DE" dirty="0"/>
          </a:p>
          <a:p>
            <a:pPr marL="342900"/>
            <a:endParaRPr lang="de-DE" dirty="0"/>
          </a:p>
          <a:p>
            <a:pPr marL="342900">
              <a:buFont typeface="Wingdings" panose="05000000000000000000" pitchFamily="2" charset="2"/>
              <a:buChar char="§"/>
            </a:pPr>
            <a:endParaRPr lang="de-DE" b="1" dirty="0"/>
          </a:p>
        </p:txBody>
      </p:sp>
      <p:sp>
        <p:nvSpPr>
          <p:cNvPr id="2" name="Titel 1"/>
          <p:cNvSpPr>
            <a:spLocks noGrp="1"/>
          </p:cNvSpPr>
          <p:nvPr>
            <p:ph type="title"/>
          </p:nvPr>
        </p:nvSpPr>
        <p:spPr/>
        <p:txBody>
          <a:bodyPr>
            <a:normAutofit/>
          </a:bodyPr>
          <a:lstStyle/>
          <a:p>
            <a:r>
              <a:rPr lang="de-DE" dirty="0"/>
              <a:t>Lernfilme vorstellen</a:t>
            </a:r>
          </a:p>
        </p:txBody>
      </p:sp>
      <p:sp>
        <p:nvSpPr>
          <p:cNvPr id="3" name="Textplatzhalter 2">
            <a:extLst>
              <a:ext uri="{FF2B5EF4-FFF2-40B4-BE49-F238E27FC236}">
                <a16:creationId xmlns:a16="http://schemas.microsoft.com/office/drawing/2014/main" id="{CDC00D0C-E4E3-6D76-10A1-6A555A250D6B}"/>
              </a:ext>
            </a:extLst>
          </p:cNvPr>
          <p:cNvSpPr>
            <a:spLocks noGrp="1"/>
          </p:cNvSpPr>
          <p:nvPr>
            <p:ph type="body" sz="quarter" idx="10"/>
          </p:nvPr>
        </p:nvSpPr>
        <p:spPr/>
        <p:txBody>
          <a:bodyPr/>
          <a:lstStyle/>
          <a:p>
            <a:endParaRPr lang="de-DE"/>
          </a:p>
        </p:txBody>
      </p:sp>
    </p:spTree>
    <p:extLst>
      <p:ext uri="{BB962C8B-B14F-4D97-AF65-F5344CB8AC3E}">
        <p14:creationId xmlns:p14="http://schemas.microsoft.com/office/powerpoint/2010/main" val="2146447400"/>
      </p:ext>
    </p:extLst>
  </p:cSld>
  <p:clrMapOvr>
    <a:overrideClrMapping bg1="lt1" tx1="dk1" bg2="lt2" tx2="dk2" accent1="accent1" accent2="accent2" accent3="accent3" accent4="accent4" accent5="accent5" accent6="accent6" hlink="hlink" folHlink="folHlink"/>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34C42F98-627F-A54E-AC82-F936B771E4BF}"/>
              </a:ext>
            </a:extLst>
          </p:cNvPr>
          <p:cNvSpPr>
            <a:spLocks noGrp="1"/>
          </p:cNvSpPr>
          <p:nvPr>
            <p:ph type="title"/>
          </p:nvPr>
        </p:nvSpPr>
        <p:spPr/>
        <p:txBody>
          <a:bodyPr>
            <a:normAutofit/>
          </a:bodyPr>
          <a:lstStyle/>
          <a:p>
            <a:r>
              <a:rPr lang="de-DE" dirty="0"/>
              <a:t>Mögliche Zeitstruktur für eine dreistündige Veranstaltung</a:t>
            </a:r>
          </a:p>
        </p:txBody>
      </p:sp>
      <p:graphicFrame>
        <p:nvGraphicFramePr>
          <p:cNvPr id="15" name="Tabelle 14">
            <a:extLst>
              <a:ext uri="{FF2B5EF4-FFF2-40B4-BE49-F238E27FC236}">
                <a16:creationId xmlns:a16="http://schemas.microsoft.com/office/drawing/2014/main" id="{4E7FBDF2-FF78-6562-52EC-371C45A4B4D0}"/>
              </a:ext>
            </a:extLst>
          </p:cNvPr>
          <p:cNvGraphicFramePr>
            <a:graphicFrameLocks noGrp="1"/>
          </p:cNvGraphicFramePr>
          <p:nvPr>
            <p:extLst>
              <p:ext uri="{D42A27DB-BD31-4B8C-83A1-F6EECF244321}">
                <p14:modId xmlns:p14="http://schemas.microsoft.com/office/powerpoint/2010/main" val="3381007978"/>
              </p:ext>
            </p:extLst>
          </p:nvPr>
        </p:nvGraphicFramePr>
        <p:xfrm>
          <a:off x="323528" y="905764"/>
          <a:ext cx="8352927" cy="5568163"/>
        </p:xfrm>
        <a:graphic>
          <a:graphicData uri="http://schemas.openxmlformats.org/drawingml/2006/table">
            <a:tbl>
              <a:tblPr/>
              <a:tblGrid>
                <a:gridCol w="795647">
                  <a:extLst>
                    <a:ext uri="{9D8B030D-6E8A-4147-A177-3AD203B41FA5}">
                      <a16:colId xmlns:a16="http://schemas.microsoft.com/office/drawing/2014/main" val="399101589"/>
                    </a:ext>
                  </a:extLst>
                </a:gridCol>
                <a:gridCol w="4748969">
                  <a:extLst>
                    <a:ext uri="{9D8B030D-6E8A-4147-A177-3AD203B41FA5}">
                      <a16:colId xmlns:a16="http://schemas.microsoft.com/office/drawing/2014/main" val="4005472260"/>
                    </a:ext>
                  </a:extLst>
                </a:gridCol>
                <a:gridCol w="907751">
                  <a:extLst>
                    <a:ext uri="{9D8B030D-6E8A-4147-A177-3AD203B41FA5}">
                      <a16:colId xmlns:a16="http://schemas.microsoft.com/office/drawing/2014/main" val="3999469637"/>
                    </a:ext>
                  </a:extLst>
                </a:gridCol>
                <a:gridCol w="1900560">
                  <a:extLst>
                    <a:ext uri="{9D8B030D-6E8A-4147-A177-3AD203B41FA5}">
                      <a16:colId xmlns:a16="http://schemas.microsoft.com/office/drawing/2014/main" val="4226339261"/>
                    </a:ext>
                  </a:extLst>
                </a:gridCol>
              </a:tblGrid>
              <a:tr h="169906">
                <a:tc>
                  <a:txBody>
                    <a:bodyPr/>
                    <a:lstStyle/>
                    <a:p>
                      <a:pPr>
                        <a:lnSpc>
                          <a:spcPts val="1200"/>
                        </a:lnSpc>
                      </a:pPr>
                      <a:r>
                        <a:rPr lang="de-DE" sz="1200" b="1">
                          <a:effectLst/>
                          <a:latin typeface="Calibri" panose="020F0502020204030204" pitchFamily="34" charset="0"/>
                          <a:ea typeface="MS PGothic" panose="020B0600070205080204" pitchFamily="34" charset="-128"/>
                          <a:cs typeface="Times New Roman" panose="02020603050405020304" pitchFamily="18" charset="0"/>
                        </a:rPr>
                        <a:t>Zeit</a:t>
                      </a:r>
                    </a:p>
                  </a:txBody>
                  <a:tcPr marL="108000" marR="108000" marT="3600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effectLst/>
                          <a:latin typeface="Calibri" panose="020F0502020204030204" pitchFamily="34" charset="0"/>
                          <a:ea typeface="MS PGothic" panose="020B0600070205080204" pitchFamily="34" charset="-128"/>
                          <a:cs typeface="Times New Roman" panose="02020603050405020304" pitchFamily="18" charset="0"/>
                        </a:rPr>
                        <a:t>Phase / Aktivität</a:t>
                      </a:r>
                    </a:p>
                  </a:txBody>
                  <a:tcPr marL="108000" marR="108000" marT="3600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dirty="0">
                          <a:effectLst/>
                          <a:latin typeface="Calibri" panose="020F0502020204030204" pitchFamily="34" charset="0"/>
                          <a:ea typeface="MS PGothic" panose="020B0600070205080204" pitchFamily="34" charset="-128"/>
                          <a:cs typeface="Times New Roman" panose="02020603050405020304" pitchFamily="18" charset="0"/>
                        </a:rPr>
                        <a:t>Sozialform</a:t>
                      </a:r>
                    </a:p>
                  </a:txBody>
                  <a:tcPr marL="108000" marR="108000" marT="3600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dirty="0">
                          <a:effectLst/>
                          <a:latin typeface="Calibri" panose="020F0502020204030204" pitchFamily="34" charset="0"/>
                          <a:ea typeface="MS PGothic" panose="020B0600070205080204" pitchFamily="34" charset="-128"/>
                          <a:cs typeface="Times New Roman" panose="02020603050405020304" pitchFamily="18" charset="0"/>
                        </a:rPr>
                        <a:t>Material / Medien</a:t>
                      </a: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96557351"/>
                  </a:ext>
                </a:extLst>
              </a:tr>
              <a:tr h="672505">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5'</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A	Einstieg</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Begrüßung</a:t>
                      </a: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Formalia (Anwesenheitsliste)</a:t>
                      </a:r>
                    </a:p>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PL</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Abschnitt A</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79990299"/>
                  </a:ext>
                </a:extLst>
              </a:tr>
              <a:tr h="840038">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40'</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B	Gestaltungsmittel</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Teilnehmenden erarbeiten sich verschiedene Produktionsverfahren für Lernvideos</a:t>
                      </a: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Ergebnisse werden im Plenum gesammelt</a:t>
                      </a:r>
                    </a:p>
                    <a:p>
                      <a:pPr>
                        <a:lnSpc>
                          <a:spcPts val="1200"/>
                        </a:lnSpc>
                      </a:pPr>
                      <a:r>
                        <a:rPr lang="de-DE" sz="1200" b="1"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GA/PL</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im Abschnitt B</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Arbeitsblatt „Lernvideos produzieren“ Abschnitt „Beispielvideos“</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48169616"/>
                  </a:ext>
                </a:extLst>
              </a:tr>
              <a:tr h="840038">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20'</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	Produktionsverfahren</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Teilnehmenden erarbeiten sich verschiedene Produktionsverfahren für Lernvideos</a:t>
                      </a: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p>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GA/PL</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im Abschnitt C</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Arbeitsblatt „Lernvideos produzieren“ Abschnitt „Einfache Produktionsmethoden“</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20619754"/>
                  </a:ext>
                </a:extLst>
              </a:tr>
              <a:tr h="672505">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60'</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	Lernvideoproduktion</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Teilnehmenden produzieren selbstständig Lernvideos anhand eines festen Produktionsplans</a:t>
                      </a:r>
                    </a:p>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GA</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im Abschnitt D</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48560919"/>
                  </a:ext>
                </a:extLst>
              </a:tr>
              <a:tr h="672505">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20'</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E	Vorstellen der Ergebnisse</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fertig produzierten Videos der Teilnehmenden werden gezeigt und wertgeschätzt</a:t>
                      </a:r>
                    </a:p>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PL</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im Abschnitt E</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27159328"/>
                  </a:ext>
                </a:extLst>
              </a:tr>
              <a:tr h="840038">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20'</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	Methodische Hinweise</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Teilnehmenden reflektieren die Möglichkeiten und Schwierigkeiten der Videoproduktion und entwickeln Ideen für den Transfer in die eigene Praxis</a:t>
                      </a: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PL</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im Abschnitt F</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34630165"/>
                  </a:ext>
                </a:extLst>
              </a:tr>
              <a:tr h="840038">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15'</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G	Reflexion und Ausblick</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Teilnehmenden reflektieren die Möglichkeiten und Schwierigkeiten der Videoproduktion und entwickeln Ideen für den Transfer in die eigene Praxis</a:t>
                      </a:r>
                    </a:p>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GA/PL</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im Abschnitt G</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18937790"/>
                  </a:ext>
                </a:extLst>
              </a:tr>
            </a:tbl>
          </a:graphicData>
        </a:graphic>
      </p:graphicFrame>
      <p:sp>
        <p:nvSpPr>
          <p:cNvPr id="4" name="Textfeld 3">
            <a:extLst>
              <a:ext uri="{FF2B5EF4-FFF2-40B4-BE49-F238E27FC236}">
                <a16:creationId xmlns:a16="http://schemas.microsoft.com/office/drawing/2014/main" id="{F30777CB-CA27-624E-861D-F3B1452D96B4}"/>
              </a:ext>
            </a:extLst>
          </p:cNvPr>
          <p:cNvSpPr txBox="1"/>
          <p:nvPr/>
        </p:nvSpPr>
        <p:spPr>
          <a:xfrm>
            <a:off x="-323547" y="4797152"/>
            <a:ext cx="9647075" cy="864096"/>
          </a:xfrm>
          <a:prstGeom prst="rect">
            <a:avLst/>
          </a:prstGeom>
          <a:solidFill>
            <a:srgbClr val="A6A6A6">
              <a:alpha val="25098"/>
            </a:srgbClr>
          </a:solidFill>
        </p:spPr>
        <p:txBody>
          <a:bodyPr wrap="square" rtlCol="0">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spTree>
    <p:extLst>
      <p:ext uri="{BB962C8B-B14F-4D97-AF65-F5344CB8AC3E}">
        <p14:creationId xmlns:p14="http://schemas.microsoft.com/office/powerpoint/2010/main" val="1734827429"/>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hteck 14">
            <a:extLst>
              <a:ext uri="{FF2B5EF4-FFF2-40B4-BE49-F238E27FC236}">
                <a16:creationId xmlns:a16="http://schemas.microsoft.com/office/drawing/2014/main" id="{34A42D18-EDE2-3043-BC23-EA4C83789EF9}"/>
              </a:ext>
            </a:extLst>
          </p:cNvPr>
          <p:cNvSpPr/>
          <p:nvPr/>
        </p:nvSpPr>
        <p:spPr bwMode="auto">
          <a:xfrm>
            <a:off x="-893312" y="4041868"/>
            <a:ext cx="9785312" cy="576064"/>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11" name="Rechteck 10"/>
          <p:cNvSpPr/>
          <p:nvPr/>
        </p:nvSpPr>
        <p:spPr bwMode="auto">
          <a:xfrm>
            <a:off x="-197796" y="1116000"/>
            <a:ext cx="899592" cy="5913400"/>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9" name="Inhaltsplatzhalter 8"/>
          <p:cNvSpPr>
            <a:spLocks noGrp="1"/>
          </p:cNvSpPr>
          <p:nvPr>
            <p:ph type="body" sz="quarter" idx="10"/>
          </p:nvPr>
        </p:nvSpPr>
        <p:spPr/>
        <p:txBody>
          <a:bodyPr/>
          <a:lstStyle/>
          <a:p>
            <a:pPr marL="514350" indent="-514350">
              <a:buClr>
                <a:srgbClr val="327A86"/>
              </a:buClr>
              <a:buAutoNum type="arabicPeriod"/>
            </a:pPr>
            <a:r>
              <a:rPr lang="de-DE" sz="2400" dirty="0"/>
              <a:t>Einstieg</a:t>
            </a:r>
          </a:p>
          <a:p>
            <a:pPr marL="514350" indent="-514350">
              <a:buClr>
                <a:srgbClr val="327A86"/>
              </a:buClr>
              <a:buAutoNum type="arabicPeriod"/>
            </a:pPr>
            <a:r>
              <a:rPr lang="de-DE" sz="2400" dirty="0"/>
              <a:t>Gestaltungsmittel</a:t>
            </a:r>
          </a:p>
          <a:p>
            <a:pPr marL="514350" indent="-514350">
              <a:buClr>
                <a:srgbClr val="327A86"/>
              </a:buClr>
              <a:buFont typeface="Arial" panose="020B0604020202020204" pitchFamily="34" charset="0"/>
              <a:buAutoNum type="arabicPeriod"/>
            </a:pPr>
            <a:r>
              <a:rPr lang="de-DE" sz="2400" dirty="0"/>
              <a:t>Produktionsverfahren</a:t>
            </a:r>
          </a:p>
          <a:p>
            <a:pPr marL="514350" indent="-514350">
              <a:buClr>
                <a:srgbClr val="327A86"/>
              </a:buClr>
              <a:buFont typeface="Arial" panose="020B0604020202020204" pitchFamily="34" charset="0"/>
              <a:buAutoNum type="arabicPeriod"/>
            </a:pPr>
            <a:r>
              <a:rPr lang="de-DE" sz="2400" dirty="0">
                <a:latin typeface="Calibri" panose="020F0502020204030204" pitchFamily="34" charset="0"/>
                <a:cs typeface="Calibri" panose="020F0502020204030204" pitchFamily="34" charset="0"/>
              </a:rPr>
              <a:t>Lernvideoproduktion</a:t>
            </a:r>
          </a:p>
          <a:p>
            <a:pPr marL="514350" indent="-514350">
              <a:buClr>
                <a:srgbClr val="327A86"/>
              </a:buClr>
              <a:buAutoNum type="arabicPeriod"/>
            </a:pPr>
            <a:r>
              <a:rPr lang="de-DE" sz="2400" dirty="0">
                <a:latin typeface="Calibri" panose="020F0502020204030204" pitchFamily="34" charset="0"/>
                <a:cs typeface="Calibri" panose="020F0502020204030204" pitchFamily="34" charset="0"/>
              </a:rPr>
              <a:t>Vorstellen der Ergebnisse</a:t>
            </a:r>
          </a:p>
          <a:p>
            <a:pPr marL="514350" indent="-514350">
              <a:buClr>
                <a:srgbClr val="327A86"/>
              </a:buClr>
              <a:buAutoNum type="arabicPeriod"/>
            </a:pPr>
            <a:r>
              <a:rPr lang="de-DE" sz="2400" dirty="0">
                <a:latin typeface="Calibri" panose="020F0502020204030204" pitchFamily="34" charset="0"/>
                <a:cs typeface="Calibri" panose="020F0502020204030204" pitchFamily="34" charset="0"/>
              </a:rPr>
              <a:t>Methodische Hinweise</a:t>
            </a:r>
          </a:p>
          <a:p>
            <a:pPr marL="514350" indent="-514350">
              <a:buClr>
                <a:srgbClr val="327A86"/>
              </a:buClr>
              <a:buAutoNum type="arabicPeriod"/>
            </a:pPr>
            <a:r>
              <a:rPr lang="de-DE" sz="2400" dirty="0">
                <a:latin typeface="Calibri" panose="020F0502020204030204" pitchFamily="34" charset="0"/>
                <a:cs typeface="Calibri" panose="020F0502020204030204" pitchFamily="34" charset="0"/>
              </a:rPr>
              <a:t>Reflexion und Ausblick</a:t>
            </a:r>
            <a:endParaRPr lang="de-DE" sz="2500" dirty="0"/>
          </a:p>
        </p:txBody>
      </p:sp>
      <p:sp>
        <p:nvSpPr>
          <p:cNvPr id="13" name="Textfeld 12"/>
          <p:cNvSpPr txBox="1"/>
          <p:nvPr/>
        </p:nvSpPr>
        <p:spPr>
          <a:xfrm>
            <a:off x="6957391" y="132522"/>
            <a:ext cx="184731" cy="400110"/>
          </a:xfrm>
          <a:prstGeom prst="rect">
            <a:avLst/>
          </a:prstGeom>
          <a:noFill/>
        </p:spPr>
        <p:txBody>
          <a:bodyPr wrap="none" rtlCol="0">
            <a:spAutoFit/>
          </a:bodyPr>
          <a:lstStyle/>
          <a:p>
            <a:endParaRPr lang="de-DE" sz="2000" dirty="0">
              <a:latin typeface="Calibri" panose="020F0502020204030204" pitchFamily="34" charset="0"/>
            </a:endParaRPr>
          </a:p>
        </p:txBody>
      </p:sp>
      <p:sp>
        <p:nvSpPr>
          <p:cNvPr id="14" name="Textfeld 13"/>
          <p:cNvSpPr txBox="1"/>
          <p:nvPr/>
        </p:nvSpPr>
        <p:spPr>
          <a:xfrm>
            <a:off x="8812696" y="92765"/>
            <a:ext cx="184731" cy="400110"/>
          </a:xfrm>
          <a:prstGeom prst="rect">
            <a:avLst/>
          </a:prstGeom>
          <a:noFill/>
        </p:spPr>
        <p:txBody>
          <a:bodyPr wrap="none" rtlCol="0">
            <a:spAutoFit/>
          </a:bodyPr>
          <a:lstStyle/>
          <a:p>
            <a:endParaRPr lang="de-DE" sz="2000" dirty="0">
              <a:latin typeface="Calibri" panose="020F0502020204030204" pitchFamily="34" charset="0"/>
            </a:endParaRPr>
          </a:p>
        </p:txBody>
      </p:sp>
    </p:spTree>
    <p:extLst>
      <p:ext uri="{BB962C8B-B14F-4D97-AF65-F5344CB8AC3E}">
        <p14:creationId xmlns:p14="http://schemas.microsoft.com/office/powerpoint/2010/main" val="348832609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8512C722-02B5-4094-987A-A06F184882F1}"/>
              </a:ext>
            </a:extLst>
          </p:cNvPr>
          <p:cNvSpPr>
            <a:spLocks noGrp="1"/>
          </p:cNvSpPr>
          <p:nvPr>
            <p:ph idx="1"/>
          </p:nvPr>
        </p:nvSpPr>
        <p:spPr/>
        <p:txBody>
          <a:bodyPr/>
          <a:lstStyle/>
          <a:p>
            <a:pPr marL="0" indent="0">
              <a:buNone/>
            </a:pPr>
            <a:r>
              <a:rPr lang="de-DE" dirty="0"/>
              <a:t>Der Planungsprozess (Schritte der Videoprojektion) wird von der Lehrkraft begleitet.</a:t>
            </a:r>
          </a:p>
          <a:p>
            <a:pPr marL="0" indent="0">
              <a:buNone/>
            </a:pPr>
            <a:r>
              <a:rPr lang="de-DE" dirty="0"/>
              <a:t>Die Lehrkraft …</a:t>
            </a:r>
          </a:p>
          <a:p>
            <a:pPr>
              <a:buFont typeface="Wingdings" panose="05000000000000000000" pitchFamily="2" charset="2"/>
              <a:buChar char="§"/>
            </a:pPr>
            <a:r>
              <a:rPr lang="de-DE" dirty="0"/>
              <a:t>steht während der Produktionsphase für Rückfragen bereit und erkundigt sich in regelmäßigen Abständen bei den Gruppen nach dem aktuellen Stand.</a:t>
            </a:r>
          </a:p>
          <a:p>
            <a:pPr>
              <a:buFont typeface="Wingdings" panose="05000000000000000000" pitchFamily="2" charset="2"/>
              <a:buChar char="§"/>
            </a:pPr>
            <a:r>
              <a:rPr lang="de-DE" dirty="0"/>
              <a:t>kann den Ablauf vorgeben (insbesondere zeitlicher Rahmen, Planen über mehrere Unterrichtstunden),</a:t>
            </a:r>
          </a:p>
          <a:p>
            <a:pPr>
              <a:buFont typeface="Wingdings" panose="05000000000000000000" pitchFamily="2" charset="2"/>
              <a:buChar char="§"/>
            </a:pPr>
            <a:r>
              <a:rPr lang="de-DE" dirty="0"/>
              <a:t>kann „Checkpoints“ einrichten (zum Beispiel kann gefordert werden, dass Drehbuch und Bühnenbild mit der Lehrkraft besprochen werden, bevor die eigentliche Videoproduktion beginnen darf),</a:t>
            </a:r>
          </a:p>
          <a:p>
            <a:pPr>
              <a:buFont typeface="Wingdings" panose="05000000000000000000" pitchFamily="2" charset="2"/>
              <a:buChar char="§"/>
            </a:pPr>
            <a:r>
              <a:rPr lang="de-DE" dirty="0"/>
              <a:t>kann die Gruppengröße(n) und die Zusammensetzung der Gruppe(n) planen und vorgeben (ideal sind Gruppen von 3 Personen, 2 oder 4 sind auch möglich),</a:t>
            </a:r>
          </a:p>
          <a:p>
            <a:pPr>
              <a:buFont typeface="Wingdings" panose="05000000000000000000" pitchFamily="2" charset="2"/>
              <a:buChar char="§"/>
            </a:pPr>
            <a:r>
              <a:rPr lang="de-DE" b="1" dirty="0"/>
              <a:t>muss</a:t>
            </a:r>
            <a:r>
              <a:rPr lang="de-DE" dirty="0"/>
              <a:t> auf die Einhaltung rechtlicher Grundlagen achten (was, wie und womit darf gefilmt werden?).</a:t>
            </a:r>
          </a:p>
        </p:txBody>
      </p:sp>
      <p:sp>
        <p:nvSpPr>
          <p:cNvPr id="2" name="Titel 1">
            <a:extLst>
              <a:ext uri="{FF2B5EF4-FFF2-40B4-BE49-F238E27FC236}">
                <a16:creationId xmlns:a16="http://schemas.microsoft.com/office/drawing/2014/main" id="{4F12DBA0-A0C3-4F7E-BE87-2A0ACD1B404C}"/>
              </a:ext>
            </a:extLst>
          </p:cNvPr>
          <p:cNvSpPr>
            <a:spLocks noGrp="1"/>
          </p:cNvSpPr>
          <p:nvPr>
            <p:ph type="title"/>
          </p:nvPr>
        </p:nvSpPr>
        <p:spPr/>
        <p:txBody>
          <a:bodyPr>
            <a:normAutofit/>
          </a:bodyPr>
          <a:lstStyle/>
          <a:p>
            <a:r>
              <a:rPr lang="de-DE" dirty="0"/>
              <a:t>Videos erstellen durch Schülerinnen und Schüler</a:t>
            </a:r>
          </a:p>
        </p:txBody>
      </p:sp>
      <p:sp>
        <p:nvSpPr>
          <p:cNvPr id="4" name="Textplatzhalter 3">
            <a:extLst>
              <a:ext uri="{FF2B5EF4-FFF2-40B4-BE49-F238E27FC236}">
                <a16:creationId xmlns:a16="http://schemas.microsoft.com/office/drawing/2014/main" id="{99D81D6D-F129-A811-B844-1314B65FABC2}"/>
              </a:ext>
            </a:extLst>
          </p:cNvPr>
          <p:cNvSpPr>
            <a:spLocks noGrp="1"/>
          </p:cNvSpPr>
          <p:nvPr>
            <p:ph type="body" sz="quarter" idx="10"/>
          </p:nvPr>
        </p:nvSpPr>
        <p:spPr/>
        <p:txBody>
          <a:bodyPr/>
          <a:lstStyle/>
          <a:p>
            <a:endParaRPr lang="de-DE"/>
          </a:p>
        </p:txBody>
      </p:sp>
    </p:spTree>
    <p:extLst>
      <p:ext uri="{BB962C8B-B14F-4D97-AF65-F5344CB8AC3E}">
        <p14:creationId xmlns:p14="http://schemas.microsoft.com/office/powerpoint/2010/main" val="328125212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02C2DE77-852B-4CB1-9EAF-78F2FCB773F5}"/>
              </a:ext>
            </a:extLst>
          </p:cNvPr>
          <p:cNvSpPr>
            <a:spLocks noGrp="1"/>
          </p:cNvSpPr>
          <p:nvPr>
            <p:ph idx="1"/>
          </p:nvPr>
        </p:nvSpPr>
        <p:spPr/>
        <p:txBody>
          <a:bodyPr/>
          <a:lstStyle/>
          <a:p>
            <a:r>
              <a:rPr lang="de-DE" dirty="0"/>
              <a:t>Ziel: Verwendung selbsterstellter Grafiken und Abbildungen</a:t>
            </a:r>
          </a:p>
          <a:p>
            <a:r>
              <a:rPr lang="de-DE" dirty="0"/>
              <a:t>Verwendung von nicht selbst erstelltem Material nur mit ausdrücklicher Genehmigung des Urhebers</a:t>
            </a:r>
          </a:p>
          <a:p>
            <a:r>
              <a:rPr lang="de-DE" dirty="0"/>
              <a:t>Option: Offen lizensierte Medien (z. B. Creative Commons).</a:t>
            </a:r>
            <a:br>
              <a:rPr lang="de-DE" dirty="0"/>
            </a:br>
            <a:r>
              <a:rPr lang="de-DE" dirty="0"/>
              <a:t>Bereits beim Upload werden Bilder und Musik unter eine Lizenz gestellt, die klärt, ob und unter welchen Bedingungen das Werk weiterverwendet werden darf.</a:t>
            </a:r>
          </a:p>
          <a:p>
            <a:r>
              <a:rPr lang="de-DE" dirty="0"/>
              <a:t>Beispiel </a:t>
            </a:r>
            <a:r>
              <a:rPr lang="de-DE" u="sng" dirty="0">
                <a:solidFill>
                  <a:srgbClr val="327A86"/>
                </a:solidFill>
                <a:hlinkClick r:id="rId3"/>
              </a:rPr>
              <a:t>CC-BY</a:t>
            </a:r>
            <a:r>
              <a:rPr lang="de-DE" dirty="0"/>
              <a:t>:</a:t>
            </a:r>
            <a:br>
              <a:rPr lang="de-DE" dirty="0"/>
            </a:br>
            <a:r>
              <a:rPr lang="de-DE" dirty="0"/>
              <a:t>„Diese Lizenz erlaubt anderen, Ihr Werk zu verbreiten, zu </a:t>
            </a:r>
            <a:r>
              <a:rPr lang="de-DE" dirty="0" err="1"/>
              <a:t>remixen</a:t>
            </a:r>
            <a:r>
              <a:rPr lang="de-DE" dirty="0"/>
              <a:t>, zu verbessern und darauf aufzubauen, auch kommerziell, solange Sie als Urheber des Originals genannt werden“.</a:t>
            </a:r>
          </a:p>
          <a:p>
            <a:pPr marL="0" indent="0">
              <a:buNone/>
            </a:pPr>
            <a:r>
              <a:rPr lang="de-DE" dirty="0"/>
              <a:t>Zum Weiterlesen:</a:t>
            </a:r>
          </a:p>
          <a:p>
            <a:pPr>
              <a:spcBef>
                <a:spcPts val="0"/>
              </a:spcBef>
              <a:spcAft>
                <a:spcPts val="0"/>
              </a:spcAft>
            </a:pPr>
            <a:r>
              <a:rPr lang="de-DE" u="sng" dirty="0">
                <a:solidFill>
                  <a:srgbClr val="327A86"/>
                </a:solidFill>
                <a:hlinkClick r:id="rId4"/>
              </a:rPr>
              <a:t>Was darf ich wie aus Schulbüchern kopieren?</a:t>
            </a:r>
            <a:endParaRPr lang="de-DE" u="sng" dirty="0">
              <a:solidFill>
                <a:srgbClr val="327A86"/>
              </a:solidFill>
            </a:endParaRPr>
          </a:p>
          <a:p>
            <a:r>
              <a:rPr lang="de-DE" u="sng" dirty="0">
                <a:solidFill>
                  <a:srgbClr val="327A86"/>
                </a:solidFill>
                <a:hlinkClick r:id="rId5"/>
              </a:rPr>
              <a:t>Was sind Creative Commons (CC) Lizenzen?</a:t>
            </a:r>
            <a:endParaRPr lang="de-DE" u="sng" dirty="0">
              <a:solidFill>
                <a:srgbClr val="327A86"/>
              </a:solidFill>
            </a:endParaRPr>
          </a:p>
          <a:p>
            <a:pPr marL="0" indent="0">
              <a:buNone/>
            </a:pPr>
            <a:r>
              <a:rPr lang="de-DE" b="1" dirty="0"/>
              <a:t>Weitere Informationen zum Thema gibt es in Baustein 6!</a:t>
            </a:r>
          </a:p>
          <a:p>
            <a:pPr>
              <a:spcBef>
                <a:spcPts val="0"/>
              </a:spcBef>
              <a:spcAft>
                <a:spcPts val="0"/>
              </a:spcAft>
            </a:pPr>
            <a:endParaRPr lang="de-DE" dirty="0"/>
          </a:p>
        </p:txBody>
      </p:sp>
      <p:sp>
        <p:nvSpPr>
          <p:cNvPr id="3" name="Titel 2">
            <a:extLst>
              <a:ext uri="{FF2B5EF4-FFF2-40B4-BE49-F238E27FC236}">
                <a16:creationId xmlns:a16="http://schemas.microsoft.com/office/drawing/2014/main" id="{6D9FC27B-8470-47E8-ACA9-37D322EC97DD}"/>
              </a:ext>
            </a:extLst>
          </p:cNvPr>
          <p:cNvSpPr>
            <a:spLocks noGrp="1"/>
          </p:cNvSpPr>
          <p:nvPr>
            <p:ph type="title"/>
          </p:nvPr>
        </p:nvSpPr>
        <p:spPr/>
        <p:txBody>
          <a:bodyPr>
            <a:normAutofit/>
          </a:bodyPr>
          <a:lstStyle/>
          <a:p>
            <a:r>
              <a:rPr lang="de-DE" dirty="0"/>
              <a:t>Urheberrecht, OER</a:t>
            </a:r>
          </a:p>
        </p:txBody>
      </p:sp>
      <p:sp>
        <p:nvSpPr>
          <p:cNvPr id="4" name="Textplatzhalter 3">
            <a:extLst>
              <a:ext uri="{FF2B5EF4-FFF2-40B4-BE49-F238E27FC236}">
                <a16:creationId xmlns:a16="http://schemas.microsoft.com/office/drawing/2014/main" id="{7FBEF9BD-8694-41A0-75F6-A809A038C3FA}"/>
              </a:ext>
            </a:extLst>
          </p:cNvPr>
          <p:cNvSpPr>
            <a:spLocks noGrp="1"/>
          </p:cNvSpPr>
          <p:nvPr>
            <p:ph type="body" sz="quarter" idx="10"/>
          </p:nvPr>
        </p:nvSpPr>
        <p:spPr/>
        <p:txBody>
          <a:bodyPr/>
          <a:lstStyle/>
          <a:p>
            <a:endParaRPr lang="de-DE"/>
          </a:p>
        </p:txBody>
      </p:sp>
    </p:spTree>
    <p:extLst>
      <p:ext uri="{BB962C8B-B14F-4D97-AF65-F5344CB8AC3E}">
        <p14:creationId xmlns:p14="http://schemas.microsoft.com/office/powerpoint/2010/main" val="29209949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34C42F98-627F-A54E-AC82-F936B771E4BF}"/>
              </a:ext>
            </a:extLst>
          </p:cNvPr>
          <p:cNvSpPr>
            <a:spLocks noGrp="1"/>
          </p:cNvSpPr>
          <p:nvPr>
            <p:ph type="title"/>
          </p:nvPr>
        </p:nvSpPr>
        <p:spPr/>
        <p:txBody>
          <a:bodyPr>
            <a:normAutofit/>
          </a:bodyPr>
          <a:lstStyle/>
          <a:p>
            <a:r>
              <a:rPr lang="de-DE" dirty="0"/>
              <a:t>Mögliche Zeitstruktur für eine dreistündige Veranstaltung</a:t>
            </a:r>
          </a:p>
        </p:txBody>
      </p:sp>
      <p:graphicFrame>
        <p:nvGraphicFramePr>
          <p:cNvPr id="15" name="Tabelle 14">
            <a:extLst>
              <a:ext uri="{FF2B5EF4-FFF2-40B4-BE49-F238E27FC236}">
                <a16:creationId xmlns:a16="http://schemas.microsoft.com/office/drawing/2014/main" id="{4E7FBDF2-FF78-6562-52EC-371C45A4B4D0}"/>
              </a:ext>
            </a:extLst>
          </p:cNvPr>
          <p:cNvGraphicFramePr>
            <a:graphicFrameLocks noGrp="1"/>
          </p:cNvGraphicFramePr>
          <p:nvPr>
            <p:extLst>
              <p:ext uri="{D42A27DB-BD31-4B8C-83A1-F6EECF244321}">
                <p14:modId xmlns:p14="http://schemas.microsoft.com/office/powerpoint/2010/main" val="134246609"/>
              </p:ext>
            </p:extLst>
          </p:nvPr>
        </p:nvGraphicFramePr>
        <p:xfrm>
          <a:off x="323528" y="905764"/>
          <a:ext cx="8352927" cy="5568226"/>
        </p:xfrm>
        <a:graphic>
          <a:graphicData uri="http://schemas.openxmlformats.org/drawingml/2006/table">
            <a:tbl>
              <a:tblPr/>
              <a:tblGrid>
                <a:gridCol w="795647">
                  <a:extLst>
                    <a:ext uri="{9D8B030D-6E8A-4147-A177-3AD203B41FA5}">
                      <a16:colId xmlns:a16="http://schemas.microsoft.com/office/drawing/2014/main" val="399101589"/>
                    </a:ext>
                  </a:extLst>
                </a:gridCol>
                <a:gridCol w="4748969">
                  <a:extLst>
                    <a:ext uri="{9D8B030D-6E8A-4147-A177-3AD203B41FA5}">
                      <a16:colId xmlns:a16="http://schemas.microsoft.com/office/drawing/2014/main" val="4005472260"/>
                    </a:ext>
                  </a:extLst>
                </a:gridCol>
                <a:gridCol w="907751">
                  <a:extLst>
                    <a:ext uri="{9D8B030D-6E8A-4147-A177-3AD203B41FA5}">
                      <a16:colId xmlns:a16="http://schemas.microsoft.com/office/drawing/2014/main" val="3999469637"/>
                    </a:ext>
                  </a:extLst>
                </a:gridCol>
                <a:gridCol w="1900560">
                  <a:extLst>
                    <a:ext uri="{9D8B030D-6E8A-4147-A177-3AD203B41FA5}">
                      <a16:colId xmlns:a16="http://schemas.microsoft.com/office/drawing/2014/main" val="4226339261"/>
                    </a:ext>
                  </a:extLst>
                </a:gridCol>
              </a:tblGrid>
              <a:tr h="169906">
                <a:tc>
                  <a:txBody>
                    <a:bodyPr/>
                    <a:lstStyle/>
                    <a:p>
                      <a:pPr>
                        <a:lnSpc>
                          <a:spcPts val="1200"/>
                        </a:lnSpc>
                      </a:pPr>
                      <a:r>
                        <a:rPr lang="de-DE" sz="1200" b="1">
                          <a:effectLst/>
                          <a:latin typeface="Calibri" panose="020F0502020204030204" pitchFamily="34" charset="0"/>
                          <a:ea typeface="MS PGothic" panose="020B0600070205080204" pitchFamily="34" charset="-128"/>
                          <a:cs typeface="Times New Roman" panose="02020603050405020304" pitchFamily="18" charset="0"/>
                        </a:rPr>
                        <a:t>Zeit</a:t>
                      </a:r>
                    </a:p>
                  </a:txBody>
                  <a:tcPr marL="108000" marR="108000" marT="3600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effectLst/>
                          <a:latin typeface="Calibri" panose="020F0502020204030204" pitchFamily="34" charset="0"/>
                          <a:ea typeface="MS PGothic" panose="020B0600070205080204" pitchFamily="34" charset="-128"/>
                          <a:cs typeface="Times New Roman" panose="02020603050405020304" pitchFamily="18" charset="0"/>
                        </a:rPr>
                        <a:t>Phase / Aktivität</a:t>
                      </a:r>
                    </a:p>
                  </a:txBody>
                  <a:tcPr marL="108000" marR="108000" marT="3600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dirty="0">
                          <a:effectLst/>
                          <a:latin typeface="Calibri" panose="020F0502020204030204" pitchFamily="34" charset="0"/>
                          <a:ea typeface="MS PGothic" panose="020B0600070205080204" pitchFamily="34" charset="-128"/>
                          <a:cs typeface="Times New Roman" panose="02020603050405020304" pitchFamily="18" charset="0"/>
                        </a:rPr>
                        <a:t>Sozialform</a:t>
                      </a:r>
                    </a:p>
                  </a:txBody>
                  <a:tcPr marL="108000" marR="108000" marT="3600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dirty="0">
                          <a:effectLst/>
                          <a:latin typeface="Calibri" panose="020F0502020204030204" pitchFamily="34" charset="0"/>
                          <a:ea typeface="MS PGothic" panose="020B0600070205080204" pitchFamily="34" charset="-128"/>
                          <a:cs typeface="Times New Roman" panose="02020603050405020304" pitchFamily="18" charset="0"/>
                        </a:rPr>
                        <a:t>Material / Medien</a:t>
                      </a: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96557351"/>
                  </a:ext>
                </a:extLst>
              </a:tr>
              <a:tr h="672505">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5'</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A	Einstieg</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Begrüßung</a:t>
                      </a: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Formalia (Anwesenheitsliste)</a:t>
                      </a:r>
                    </a:p>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PL</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Abschnitt A</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79990299"/>
                  </a:ext>
                </a:extLst>
              </a:tr>
              <a:tr h="840038">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40'</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B	Gestaltungsmittel</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Teilnehmenden erarbeiten sich verschiedene Produktionsverfahren für Lernvideos</a:t>
                      </a: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Ergebnisse werden im Plenum gesammelt</a:t>
                      </a:r>
                    </a:p>
                    <a:p>
                      <a:pPr>
                        <a:lnSpc>
                          <a:spcPts val="1200"/>
                        </a:lnSpc>
                      </a:pPr>
                      <a:r>
                        <a:rPr lang="de-DE" sz="1200" b="1"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GA/PL</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im Abschnitt B</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Arbeitsblatt „Lernvideos produzieren“ Abschnitt „Beispielvideos“</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48169616"/>
                  </a:ext>
                </a:extLst>
              </a:tr>
              <a:tr h="840038">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20'</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	Produktionsverfahren</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Teilnehmenden erarbeiten sich verschiedene Produktionsverfahren für Lernvideos</a:t>
                      </a: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p>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GA/PL</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im Abschnitt C</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Arbeitsblatt „Lernvideos produzieren“ Abschnitt „Einfache Produktionsmethoden“</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20619754"/>
                  </a:ext>
                </a:extLst>
              </a:tr>
              <a:tr h="672505">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60'</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	Lernvideoproduktion</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Teilnehmenden produzieren selbstständig Lernvideos anhand eines festen Produktionsplans</a:t>
                      </a:r>
                    </a:p>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GA</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im Abschnitt D</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48560919"/>
                  </a:ext>
                </a:extLst>
              </a:tr>
              <a:tr h="672505">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20'</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E	Vorstellen der Ergebnisse</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fertig produzierten Videos der Teilnehmenden werden gezeigt und wertgeschätzt</a:t>
                      </a:r>
                    </a:p>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PL</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im Abschnitt E</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27159328"/>
                  </a:ext>
                </a:extLst>
              </a:tr>
              <a:tr h="840038">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20'</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	Methodische Hinweise</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Teilnehmenden reflektieren die Möglichkeiten und Schwierigkeiten der Videoproduktion und entwickeln Ideen für den Transfer in die eigene Praxis</a:t>
                      </a: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PL</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im Abschnitt F</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34630165"/>
                  </a:ext>
                </a:extLst>
              </a:tr>
              <a:tr h="840038">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15'</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G	Reflexion und Ausblick</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Teilnehmenden reflektieren die Möglichkeiten und Schwierigkeiten der Videoproduktion und entwickeln Ideen für den Transfer in die eigene Praxis</a:t>
                      </a:r>
                    </a:p>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GA/PL</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im Abschnitt G</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18937790"/>
                  </a:ext>
                </a:extLst>
              </a:tr>
            </a:tbl>
          </a:graphicData>
        </a:graphic>
      </p:graphicFrame>
    </p:spTree>
    <p:extLst>
      <p:ext uri="{BB962C8B-B14F-4D97-AF65-F5344CB8AC3E}">
        <p14:creationId xmlns:p14="http://schemas.microsoft.com/office/powerpoint/2010/main" val="1374039049"/>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02C2DE77-852B-4CB1-9EAF-78F2FCB773F5}"/>
              </a:ext>
            </a:extLst>
          </p:cNvPr>
          <p:cNvSpPr>
            <a:spLocks noGrp="1"/>
          </p:cNvSpPr>
          <p:nvPr>
            <p:ph idx="1"/>
          </p:nvPr>
        </p:nvSpPr>
        <p:spPr/>
        <p:txBody>
          <a:bodyPr/>
          <a:lstStyle/>
          <a:p>
            <a:r>
              <a:rPr lang="de-DE" dirty="0"/>
              <a:t>Ziel: Produktion von eigenem Material, das keine direkte Zuordnung von Personen und Arbeitsergebnis zulässt.</a:t>
            </a:r>
          </a:p>
          <a:p>
            <a:pPr lvl="1"/>
            <a:r>
              <a:rPr lang="de-DE" dirty="0"/>
              <a:t>Vermeidung von Namen und anderen personenbezogenen Daten im Film.</a:t>
            </a:r>
          </a:p>
          <a:p>
            <a:pPr lvl="1"/>
            <a:r>
              <a:rPr lang="de-DE" dirty="0"/>
              <a:t>Vermeidung von Lichtbildern – stattdessen Arbeit mit Figuren.</a:t>
            </a:r>
          </a:p>
          <a:p>
            <a:pPr lvl="1"/>
            <a:r>
              <a:rPr lang="de-DE" dirty="0"/>
              <a:t>Vermeidung von Plattformen von Drittanbietern.</a:t>
            </a:r>
          </a:p>
          <a:p>
            <a:r>
              <a:rPr lang="de-DE" dirty="0"/>
              <a:t>Lichtbildaufnahmen sind möglich, unterliegen aber besonderen Regelungen (Einverständniserklärung, Zweckgebundenheit und Löschung, Schulgerät).</a:t>
            </a:r>
          </a:p>
        </p:txBody>
      </p:sp>
      <p:sp>
        <p:nvSpPr>
          <p:cNvPr id="3" name="Titel 2">
            <a:extLst>
              <a:ext uri="{FF2B5EF4-FFF2-40B4-BE49-F238E27FC236}">
                <a16:creationId xmlns:a16="http://schemas.microsoft.com/office/drawing/2014/main" id="{6D9FC27B-8470-47E8-ACA9-37D322EC97DD}"/>
              </a:ext>
            </a:extLst>
          </p:cNvPr>
          <p:cNvSpPr>
            <a:spLocks noGrp="1"/>
          </p:cNvSpPr>
          <p:nvPr>
            <p:ph type="title"/>
          </p:nvPr>
        </p:nvSpPr>
        <p:spPr/>
        <p:txBody>
          <a:bodyPr>
            <a:normAutofit/>
          </a:bodyPr>
          <a:lstStyle/>
          <a:p>
            <a:r>
              <a:rPr lang="de-DE" dirty="0"/>
              <a:t>Datenschutz und Lichtbilder</a:t>
            </a:r>
          </a:p>
        </p:txBody>
      </p:sp>
      <p:sp>
        <p:nvSpPr>
          <p:cNvPr id="4" name="Textplatzhalter 3">
            <a:extLst>
              <a:ext uri="{FF2B5EF4-FFF2-40B4-BE49-F238E27FC236}">
                <a16:creationId xmlns:a16="http://schemas.microsoft.com/office/drawing/2014/main" id="{83B71FD5-8E63-92C8-18C2-E535009E9319}"/>
              </a:ext>
            </a:extLst>
          </p:cNvPr>
          <p:cNvSpPr>
            <a:spLocks noGrp="1"/>
          </p:cNvSpPr>
          <p:nvPr>
            <p:ph type="body" sz="quarter" idx="10"/>
          </p:nvPr>
        </p:nvSpPr>
        <p:spPr/>
        <p:txBody>
          <a:bodyPr/>
          <a:lstStyle/>
          <a:p>
            <a:r>
              <a:rPr lang="de-DE" dirty="0"/>
              <a:t>(Fotoaufnahmen aus Eigenkreation Jens </a:t>
            </a:r>
            <a:r>
              <a:rPr lang="de-DE" dirty="0" err="1"/>
              <a:t>Lindström</a:t>
            </a:r>
            <a:r>
              <a:rPr lang="de-DE" dirty="0"/>
              <a:t>)</a:t>
            </a:r>
          </a:p>
          <a:p>
            <a:endParaRPr lang="de-DE" dirty="0"/>
          </a:p>
        </p:txBody>
      </p:sp>
      <p:pic>
        <p:nvPicPr>
          <p:cNvPr id="5" name="Grafik 4" descr="Ein Bild, das Spielzeug, LEGO, drinnen enthält.&#10;&#10;Automatisch generierte Beschreibung">
            <a:extLst>
              <a:ext uri="{FF2B5EF4-FFF2-40B4-BE49-F238E27FC236}">
                <a16:creationId xmlns:a16="http://schemas.microsoft.com/office/drawing/2014/main" id="{BA8EC0EB-A42D-4167-BAA3-3DCDE553718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2601" t="10125" r="36666"/>
          <a:stretch/>
        </p:blipFill>
        <p:spPr>
          <a:xfrm>
            <a:off x="544879" y="3685687"/>
            <a:ext cx="1701800" cy="2792134"/>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Inhaltsplatzhalter 1">
            <a:extLst>
              <a:ext uri="{FF2B5EF4-FFF2-40B4-BE49-F238E27FC236}">
                <a16:creationId xmlns:a16="http://schemas.microsoft.com/office/drawing/2014/main" id="{190CA177-90B9-42DA-990E-B61ED354B7CD}"/>
              </a:ext>
            </a:extLst>
          </p:cNvPr>
          <p:cNvSpPr txBox="1">
            <a:spLocks/>
          </p:cNvSpPr>
          <p:nvPr/>
        </p:nvSpPr>
        <p:spPr bwMode="auto">
          <a:xfrm>
            <a:off x="2622670" y="4696374"/>
            <a:ext cx="3981772" cy="1781447"/>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4"/>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5"/>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5"/>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5"/>
              </a:buBlip>
              <a:defRPr sz="1200">
                <a:solidFill>
                  <a:schemeClr val="tx1"/>
                </a:solidFill>
                <a:latin typeface="+mn-lt"/>
                <a:ea typeface="+mn-ea"/>
              </a:defRPr>
            </a:lvl9pPr>
          </a:lstStyle>
          <a:p>
            <a:pPr marL="0" indent="0" algn="ctr">
              <a:spcBef>
                <a:spcPts val="0"/>
              </a:spcBef>
              <a:spcAft>
                <a:spcPts val="0"/>
              </a:spcAft>
              <a:buNone/>
            </a:pPr>
            <a:r>
              <a:rPr lang="de-DE" b="1" dirty="0"/>
              <a:t>Weitere Informationen zum </a:t>
            </a:r>
            <a:br>
              <a:rPr lang="de-DE" b="1" dirty="0"/>
            </a:br>
            <a:r>
              <a:rPr lang="de-DE" b="1" dirty="0"/>
              <a:t>Thema gab es in Baustein 4!</a:t>
            </a:r>
          </a:p>
          <a:p>
            <a:pPr algn="ctr">
              <a:spcBef>
                <a:spcPts val="0"/>
              </a:spcBef>
              <a:spcAft>
                <a:spcPts val="0"/>
              </a:spcAft>
            </a:pPr>
            <a:endParaRPr lang="de-DE" kern="0" dirty="0"/>
          </a:p>
        </p:txBody>
      </p:sp>
      <p:pic>
        <p:nvPicPr>
          <p:cNvPr id="7" name="Grafik 6" descr="Ein Bild, das Spielzeug, LEGO, drinnen enthält.&#10;&#10;Automatisch generierte Beschreibung">
            <a:extLst>
              <a:ext uri="{FF2B5EF4-FFF2-40B4-BE49-F238E27FC236}">
                <a16:creationId xmlns:a16="http://schemas.microsoft.com/office/drawing/2014/main" id="{3B0B95C8-C800-48F4-AA46-91D4320D79C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0040" t="10125" r="-773"/>
          <a:stretch/>
        </p:blipFill>
        <p:spPr>
          <a:xfrm>
            <a:off x="6897321" y="3685687"/>
            <a:ext cx="1701800" cy="2792134"/>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40100044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de-DE" dirty="0"/>
              <a:t>Wie werden die Videos bereitgestellt?</a:t>
            </a:r>
          </a:p>
        </p:txBody>
      </p:sp>
      <p:pic>
        <p:nvPicPr>
          <p:cNvPr id="7" name="Grafik 6">
            <a:extLst>
              <a:ext uri="{FF2B5EF4-FFF2-40B4-BE49-F238E27FC236}">
                <a16:creationId xmlns:a16="http://schemas.microsoft.com/office/drawing/2014/main" id="{3BF7BFF3-6E5F-42F5-A5C8-C6A43C1E2028}"/>
              </a:ext>
            </a:extLst>
          </p:cNvPr>
          <p:cNvPicPr>
            <a:picLocks noChangeAspect="1"/>
          </p:cNvPicPr>
          <p:nvPr/>
        </p:nvPicPr>
        <p:blipFill>
          <a:blip r:embed="rId3" cstate="print">
            <a:extLst>
              <a:ext uri="{BEBA8EAE-BF5A-486C-A8C5-ECC9F3942E4B}">
                <a14:imgProps xmlns:a14="http://schemas.microsoft.com/office/drawing/2010/main">
                  <a14:imgLayer r:embed="rId4">
                    <a14:imgEffect>
                      <a14:saturation sat="66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604050" y="964696"/>
            <a:ext cx="3229500" cy="1397641"/>
          </a:xfrm>
          <a:prstGeom prst="rect">
            <a:avLst/>
          </a:prstGeom>
        </p:spPr>
      </p:pic>
      <p:pic>
        <p:nvPicPr>
          <p:cNvPr id="9" name="Grafik 8">
            <a:extLst>
              <a:ext uri="{FF2B5EF4-FFF2-40B4-BE49-F238E27FC236}">
                <a16:creationId xmlns:a16="http://schemas.microsoft.com/office/drawing/2014/main" id="{D57F72E8-5EF2-403F-A83E-52B4075F7DB4}"/>
              </a:ext>
            </a:extLst>
          </p:cNvPr>
          <p:cNvPicPr>
            <a:picLocks noChangeAspect="1"/>
          </p:cNvPicPr>
          <p:nvPr/>
        </p:nvPicPr>
        <p:blipFill>
          <a:blip r:embed="rId5" cstate="print">
            <a:extLst>
              <a:ext uri="{BEBA8EAE-BF5A-486C-A8C5-ECC9F3942E4B}">
                <a14:imgProps xmlns:a14="http://schemas.microsoft.com/office/drawing/2010/main">
                  <a14:imgLayer r:embed="rId6">
                    <a14:imgEffect>
                      <a14:saturation sat="66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604050" y="3842762"/>
            <a:ext cx="3229500" cy="1397641"/>
          </a:xfrm>
          <a:prstGeom prst="rect">
            <a:avLst/>
          </a:prstGeom>
        </p:spPr>
      </p:pic>
      <p:pic>
        <p:nvPicPr>
          <p:cNvPr id="11" name="Grafik 10">
            <a:extLst>
              <a:ext uri="{FF2B5EF4-FFF2-40B4-BE49-F238E27FC236}">
                <a16:creationId xmlns:a16="http://schemas.microsoft.com/office/drawing/2014/main" id="{26314BB6-B150-4A60-9196-C875AE6A859B}"/>
              </a:ext>
            </a:extLst>
          </p:cNvPr>
          <p:cNvPicPr>
            <a:picLocks noChangeAspect="1"/>
          </p:cNvPicPr>
          <p:nvPr/>
        </p:nvPicPr>
        <p:blipFill>
          <a:blip r:embed="rId7" cstate="print">
            <a:extLst>
              <a:ext uri="{BEBA8EAE-BF5A-486C-A8C5-ECC9F3942E4B}">
                <a14:imgProps xmlns:a14="http://schemas.microsoft.com/office/drawing/2010/main">
                  <a14:imgLayer r:embed="rId8">
                    <a14:imgEffect>
                      <a14:saturation sat="66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604050" y="5281795"/>
            <a:ext cx="3229500" cy="1397641"/>
          </a:xfrm>
          <a:prstGeom prst="rect">
            <a:avLst/>
          </a:prstGeom>
        </p:spPr>
      </p:pic>
      <p:pic>
        <p:nvPicPr>
          <p:cNvPr id="13" name="Grafik 12">
            <a:extLst>
              <a:ext uri="{FF2B5EF4-FFF2-40B4-BE49-F238E27FC236}">
                <a16:creationId xmlns:a16="http://schemas.microsoft.com/office/drawing/2014/main" id="{B8F1CAE2-63BF-4DB0-9524-685F9CF4F428}"/>
              </a:ext>
            </a:extLst>
          </p:cNvPr>
          <p:cNvPicPr>
            <a:picLocks noChangeAspect="1"/>
          </p:cNvPicPr>
          <p:nvPr/>
        </p:nvPicPr>
        <p:blipFill>
          <a:blip r:embed="rId9" cstate="print">
            <a:extLst>
              <a:ext uri="{BEBA8EAE-BF5A-486C-A8C5-ECC9F3942E4B}">
                <a14:imgProps xmlns:a14="http://schemas.microsoft.com/office/drawing/2010/main">
                  <a14:imgLayer r:embed="rId10">
                    <a14:imgEffect>
                      <a14:saturation sat="66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604050" y="2403729"/>
            <a:ext cx="3229500" cy="1397641"/>
          </a:xfrm>
          <a:prstGeom prst="rect">
            <a:avLst/>
          </a:prstGeom>
        </p:spPr>
      </p:pic>
      <p:sp>
        <p:nvSpPr>
          <p:cNvPr id="14" name="Inhaltsplatzhalter 2">
            <a:extLst>
              <a:ext uri="{FF2B5EF4-FFF2-40B4-BE49-F238E27FC236}">
                <a16:creationId xmlns:a16="http://schemas.microsoft.com/office/drawing/2014/main" id="{1E87D3F6-102A-438E-A5EE-78F2BF0E3911}"/>
              </a:ext>
            </a:extLst>
          </p:cNvPr>
          <p:cNvSpPr txBox="1">
            <a:spLocks/>
          </p:cNvSpPr>
          <p:nvPr/>
        </p:nvSpPr>
        <p:spPr>
          <a:xfrm>
            <a:off x="3975100" y="975713"/>
            <a:ext cx="5283200" cy="1397641"/>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de-DE" sz="2400" b="1" dirty="0">
                <a:latin typeface="Calibri" panose="020F0502020204030204" pitchFamily="34" charset="0"/>
                <a:cs typeface="Calibri" panose="020F0502020204030204" pitchFamily="34" charset="0"/>
              </a:rPr>
              <a:t>Speichermedium</a:t>
            </a:r>
          </a:p>
          <a:p>
            <a:pPr>
              <a:buClr>
                <a:srgbClr val="337987"/>
              </a:buClr>
              <a:buFont typeface="Wingdings" panose="05000000000000000000" pitchFamily="2" charset="2"/>
              <a:buChar char="§"/>
            </a:pPr>
            <a:r>
              <a:rPr lang="de-DE" sz="2000" dirty="0">
                <a:latin typeface="Calibri" panose="020F0502020204030204" pitchFamily="34" charset="0"/>
                <a:cs typeface="Calibri" panose="020F0502020204030204" pitchFamily="34" charset="0"/>
              </a:rPr>
              <a:t>z. B. USB-Stick, DVD, SD-Karte, …</a:t>
            </a:r>
          </a:p>
        </p:txBody>
      </p:sp>
      <p:sp>
        <p:nvSpPr>
          <p:cNvPr id="15" name="Inhaltsplatzhalter 2">
            <a:extLst>
              <a:ext uri="{FF2B5EF4-FFF2-40B4-BE49-F238E27FC236}">
                <a16:creationId xmlns:a16="http://schemas.microsoft.com/office/drawing/2014/main" id="{AFBA34D8-D713-40A0-8449-9DE63290B094}"/>
              </a:ext>
            </a:extLst>
          </p:cNvPr>
          <p:cNvSpPr txBox="1">
            <a:spLocks/>
          </p:cNvSpPr>
          <p:nvPr/>
        </p:nvSpPr>
        <p:spPr>
          <a:xfrm>
            <a:off x="3998384" y="2428347"/>
            <a:ext cx="5283200" cy="1397641"/>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de-DE" sz="2400" b="1" dirty="0">
                <a:latin typeface="Calibri" panose="020F0502020204030204" pitchFamily="34" charset="0"/>
                <a:cs typeface="Calibri" panose="020F0502020204030204" pitchFamily="34" charset="0"/>
              </a:rPr>
              <a:t>Peer-to-Peer</a:t>
            </a:r>
          </a:p>
          <a:p>
            <a:pPr>
              <a:buClr>
                <a:srgbClr val="337987"/>
              </a:buClr>
              <a:buFont typeface="Wingdings" panose="05000000000000000000" pitchFamily="2" charset="2"/>
              <a:buChar char="§"/>
            </a:pPr>
            <a:r>
              <a:rPr lang="de-DE" sz="2000" dirty="0">
                <a:latin typeface="Calibri" panose="020F0502020204030204" pitchFamily="34" charset="0"/>
                <a:cs typeface="Calibri" panose="020F0502020204030204" pitchFamily="34" charset="0"/>
              </a:rPr>
              <a:t>z. B. </a:t>
            </a:r>
            <a:r>
              <a:rPr lang="de-DE" sz="2000" dirty="0" err="1">
                <a:latin typeface="Calibri" panose="020F0502020204030204" pitchFamily="34" charset="0"/>
                <a:cs typeface="Calibri" panose="020F0502020204030204" pitchFamily="34" charset="0"/>
              </a:rPr>
              <a:t>Airdrop</a:t>
            </a:r>
            <a:r>
              <a:rPr lang="de-DE" sz="2000" dirty="0">
                <a:latin typeface="Calibri" panose="020F0502020204030204" pitchFamily="34" charset="0"/>
                <a:cs typeface="Calibri" panose="020F0502020204030204" pitchFamily="34" charset="0"/>
              </a:rPr>
              <a:t>, …</a:t>
            </a:r>
            <a:endParaRPr lang="de-DE" sz="1800" dirty="0">
              <a:latin typeface="Calibri" panose="020F0502020204030204" pitchFamily="34" charset="0"/>
              <a:cs typeface="Calibri" panose="020F0502020204030204" pitchFamily="34" charset="0"/>
            </a:endParaRPr>
          </a:p>
        </p:txBody>
      </p:sp>
      <p:sp>
        <p:nvSpPr>
          <p:cNvPr id="16" name="Inhaltsplatzhalter 2">
            <a:extLst>
              <a:ext uri="{FF2B5EF4-FFF2-40B4-BE49-F238E27FC236}">
                <a16:creationId xmlns:a16="http://schemas.microsoft.com/office/drawing/2014/main" id="{0DAC5FBD-39A3-4864-9D28-6C091D854CD7}"/>
              </a:ext>
            </a:extLst>
          </p:cNvPr>
          <p:cNvSpPr txBox="1">
            <a:spLocks/>
          </p:cNvSpPr>
          <p:nvPr/>
        </p:nvSpPr>
        <p:spPr>
          <a:xfrm>
            <a:off x="3975100" y="3895171"/>
            <a:ext cx="5283200" cy="1397641"/>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de-DE" sz="2400" b="1" dirty="0">
                <a:latin typeface="Calibri" panose="020F0502020204030204" pitchFamily="34" charset="0"/>
                <a:cs typeface="Calibri" panose="020F0502020204030204" pitchFamily="34" charset="0"/>
              </a:rPr>
              <a:t>Schulplattform</a:t>
            </a:r>
          </a:p>
          <a:p>
            <a:pPr>
              <a:buClr>
                <a:srgbClr val="337987"/>
              </a:buClr>
              <a:buFont typeface="Wingdings" panose="05000000000000000000" pitchFamily="2" charset="2"/>
              <a:buChar char="§"/>
            </a:pPr>
            <a:r>
              <a:rPr lang="de-DE" sz="2000" dirty="0" err="1">
                <a:latin typeface="Calibri" panose="020F0502020204030204" pitchFamily="34" charset="0"/>
                <a:cs typeface="Calibri" panose="020F0502020204030204" pitchFamily="34" charset="0"/>
              </a:rPr>
              <a:t>Nextcloud</a:t>
            </a:r>
            <a:r>
              <a:rPr lang="de-DE" sz="2000" dirty="0">
                <a:latin typeface="Calibri" panose="020F0502020204030204" pitchFamily="34" charset="0"/>
                <a:cs typeface="Calibri" panose="020F0502020204030204" pitchFamily="34" charset="0"/>
              </a:rPr>
              <a:t>, </a:t>
            </a:r>
            <a:r>
              <a:rPr lang="de-DE" sz="2000" dirty="0" err="1">
                <a:latin typeface="Calibri" panose="020F0502020204030204" pitchFamily="34" charset="0"/>
                <a:cs typeface="Calibri" panose="020F0502020204030204" pitchFamily="34" charset="0"/>
              </a:rPr>
              <a:t>Moodle</a:t>
            </a:r>
            <a:r>
              <a:rPr lang="de-DE" sz="2000" dirty="0">
                <a:latin typeface="Calibri" panose="020F0502020204030204" pitchFamily="34" charset="0"/>
                <a:cs typeface="Calibri" panose="020F0502020204030204" pitchFamily="34" charset="0"/>
              </a:rPr>
              <a:t>, UCS, IServ, …</a:t>
            </a:r>
            <a:endParaRPr lang="de-DE" sz="1800" dirty="0">
              <a:latin typeface="Calibri" panose="020F0502020204030204" pitchFamily="34" charset="0"/>
              <a:cs typeface="Calibri" panose="020F0502020204030204" pitchFamily="34" charset="0"/>
            </a:endParaRPr>
          </a:p>
        </p:txBody>
      </p:sp>
      <p:sp>
        <p:nvSpPr>
          <p:cNvPr id="17" name="Inhaltsplatzhalter 2">
            <a:extLst>
              <a:ext uri="{FF2B5EF4-FFF2-40B4-BE49-F238E27FC236}">
                <a16:creationId xmlns:a16="http://schemas.microsoft.com/office/drawing/2014/main" id="{B4E29F3A-64B7-474F-A2FE-1587A9C9DB22}"/>
              </a:ext>
            </a:extLst>
          </p:cNvPr>
          <p:cNvSpPr txBox="1">
            <a:spLocks/>
          </p:cNvSpPr>
          <p:nvPr/>
        </p:nvSpPr>
        <p:spPr>
          <a:xfrm>
            <a:off x="3975100" y="5361995"/>
            <a:ext cx="5283200" cy="1609348"/>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de-DE" sz="2400" b="1" dirty="0">
                <a:latin typeface="Calibri" panose="020F0502020204030204" pitchFamily="34" charset="0"/>
                <a:cs typeface="Calibri" panose="020F0502020204030204" pitchFamily="34" charset="0"/>
              </a:rPr>
              <a:t>Cloud-Dienstleister</a:t>
            </a:r>
          </a:p>
          <a:p>
            <a:pPr>
              <a:buClr>
                <a:srgbClr val="337987"/>
              </a:buClr>
              <a:buFont typeface="Wingdings" panose="05000000000000000000" pitchFamily="2" charset="2"/>
              <a:buChar char="§"/>
            </a:pPr>
            <a:r>
              <a:rPr lang="de-DE" sz="2000" dirty="0">
                <a:latin typeface="Calibri" panose="020F0502020204030204" pitchFamily="34" charset="0"/>
                <a:cs typeface="Calibri" panose="020F0502020204030204" pitchFamily="34" charset="0"/>
              </a:rPr>
              <a:t>IQSH Mediathek</a:t>
            </a:r>
          </a:p>
          <a:p>
            <a:pPr>
              <a:buClr>
                <a:srgbClr val="337987"/>
              </a:buClr>
              <a:buFont typeface="Wingdings" panose="05000000000000000000" pitchFamily="2" charset="2"/>
              <a:buChar char="§"/>
            </a:pPr>
            <a:r>
              <a:rPr lang="de-DE" sz="2000" dirty="0" err="1">
                <a:latin typeface="Calibri" panose="020F0502020204030204" pitchFamily="34" charset="0"/>
                <a:cs typeface="Calibri" panose="020F0502020204030204" pitchFamily="34" charset="0"/>
              </a:rPr>
              <a:t>Youtube</a:t>
            </a:r>
            <a:r>
              <a:rPr lang="de-DE" sz="2000" dirty="0">
                <a:latin typeface="Calibri" panose="020F0502020204030204" pitchFamily="34" charset="0"/>
                <a:cs typeface="Calibri" panose="020F0502020204030204" pitchFamily="34" charset="0"/>
              </a:rPr>
              <a:t>, Dropbox, iCloud, …</a:t>
            </a:r>
            <a:endParaRPr lang="de-DE" sz="1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00209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34C42F98-627F-A54E-AC82-F936B771E4BF}"/>
              </a:ext>
            </a:extLst>
          </p:cNvPr>
          <p:cNvSpPr>
            <a:spLocks noGrp="1"/>
          </p:cNvSpPr>
          <p:nvPr>
            <p:ph type="title"/>
          </p:nvPr>
        </p:nvSpPr>
        <p:spPr/>
        <p:txBody>
          <a:bodyPr>
            <a:normAutofit/>
          </a:bodyPr>
          <a:lstStyle/>
          <a:p>
            <a:r>
              <a:rPr lang="de-DE" dirty="0"/>
              <a:t>Mögliche Zeitstruktur für eine dreistündige Veranstaltung</a:t>
            </a:r>
          </a:p>
        </p:txBody>
      </p:sp>
      <p:graphicFrame>
        <p:nvGraphicFramePr>
          <p:cNvPr id="15" name="Tabelle 14">
            <a:extLst>
              <a:ext uri="{FF2B5EF4-FFF2-40B4-BE49-F238E27FC236}">
                <a16:creationId xmlns:a16="http://schemas.microsoft.com/office/drawing/2014/main" id="{4E7FBDF2-FF78-6562-52EC-371C45A4B4D0}"/>
              </a:ext>
            </a:extLst>
          </p:cNvPr>
          <p:cNvGraphicFramePr>
            <a:graphicFrameLocks noGrp="1"/>
          </p:cNvGraphicFramePr>
          <p:nvPr>
            <p:extLst>
              <p:ext uri="{D42A27DB-BD31-4B8C-83A1-F6EECF244321}">
                <p14:modId xmlns:p14="http://schemas.microsoft.com/office/powerpoint/2010/main" val="1190576529"/>
              </p:ext>
            </p:extLst>
          </p:nvPr>
        </p:nvGraphicFramePr>
        <p:xfrm>
          <a:off x="323528" y="905764"/>
          <a:ext cx="8352927" cy="5568163"/>
        </p:xfrm>
        <a:graphic>
          <a:graphicData uri="http://schemas.openxmlformats.org/drawingml/2006/table">
            <a:tbl>
              <a:tblPr/>
              <a:tblGrid>
                <a:gridCol w="795647">
                  <a:extLst>
                    <a:ext uri="{9D8B030D-6E8A-4147-A177-3AD203B41FA5}">
                      <a16:colId xmlns:a16="http://schemas.microsoft.com/office/drawing/2014/main" val="399101589"/>
                    </a:ext>
                  </a:extLst>
                </a:gridCol>
                <a:gridCol w="4748969">
                  <a:extLst>
                    <a:ext uri="{9D8B030D-6E8A-4147-A177-3AD203B41FA5}">
                      <a16:colId xmlns:a16="http://schemas.microsoft.com/office/drawing/2014/main" val="4005472260"/>
                    </a:ext>
                  </a:extLst>
                </a:gridCol>
                <a:gridCol w="907751">
                  <a:extLst>
                    <a:ext uri="{9D8B030D-6E8A-4147-A177-3AD203B41FA5}">
                      <a16:colId xmlns:a16="http://schemas.microsoft.com/office/drawing/2014/main" val="3999469637"/>
                    </a:ext>
                  </a:extLst>
                </a:gridCol>
                <a:gridCol w="1900560">
                  <a:extLst>
                    <a:ext uri="{9D8B030D-6E8A-4147-A177-3AD203B41FA5}">
                      <a16:colId xmlns:a16="http://schemas.microsoft.com/office/drawing/2014/main" val="4226339261"/>
                    </a:ext>
                  </a:extLst>
                </a:gridCol>
              </a:tblGrid>
              <a:tr h="169906">
                <a:tc>
                  <a:txBody>
                    <a:bodyPr/>
                    <a:lstStyle/>
                    <a:p>
                      <a:pPr>
                        <a:lnSpc>
                          <a:spcPts val="1200"/>
                        </a:lnSpc>
                      </a:pPr>
                      <a:r>
                        <a:rPr lang="de-DE" sz="1200" b="1" dirty="0">
                          <a:effectLst/>
                          <a:latin typeface="Calibri" panose="020F0502020204030204" pitchFamily="34" charset="0"/>
                          <a:ea typeface="MS PGothic" panose="020B0600070205080204" pitchFamily="34" charset="-128"/>
                          <a:cs typeface="Times New Roman" panose="02020603050405020304" pitchFamily="18" charset="0"/>
                        </a:rPr>
                        <a:t>Zeit</a:t>
                      </a:r>
                    </a:p>
                  </a:txBody>
                  <a:tcPr marL="108000" marR="108000" marT="3600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effectLst/>
                          <a:latin typeface="Calibri" panose="020F0502020204030204" pitchFamily="34" charset="0"/>
                          <a:ea typeface="MS PGothic" panose="020B0600070205080204" pitchFamily="34" charset="-128"/>
                          <a:cs typeface="Times New Roman" panose="02020603050405020304" pitchFamily="18" charset="0"/>
                        </a:rPr>
                        <a:t>Phase / Aktivität</a:t>
                      </a:r>
                    </a:p>
                  </a:txBody>
                  <a:tcPr marL="108000" marR="108000" marT="3600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dirty="0">
                          <a:effectLst/>
                          <a:latin typeface="Calibri" panose="020F0502020204030204" pitchFamily="34" charset="0"/>
                          <a:ea typeface="MS PGothic" panose="020B0600070205080204" pitchFamily="34" charset="-128"/>
                          <a:cs typeface="Times New Roman" panose="02020603050405020304" pitchFamily="18" charset="0"/>
                        </a:rPr>
                        <a:t>Sozialform</a:t>
                      </a:r>
                    </a:p>
                  </a:txBody>
                  <a:tcPr marL="108000" marR="108000" marT="3600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dirty="0">
                          <a:effectLst/>
                          <a:latin typeface="Calibri" panose="020F0502020204030204" pitchFamily="34" charset="0"/>
                          <a:ea typeface="MS PGothic" panose="020B0600070205080204" pitchFamily="34" charset="-128"/>
                          <a:cs typeface="Times New Roman" panose="02020603050405020304" pitchFamily="18" charset="0"/>
                        </a:rPr>
                        <a:t>Material / Medien</a:t>
                      </a: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96557351"/>
                  </a:ext>
                </a:extLst>
              </a:tr>
              <a:tr h="672505">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5'</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A	Einstieg</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Begrüßung</a:t>
                      </a: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Formalia (Anwesenheitsliste)</a:t>
                      </a:r>
                    </a:p>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PL</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Abschnitt A</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79990299"/>
                  </a:ext>
                </a:extLst>
              </a:tr>
              <a:tr h="840038">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40'</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B	Gestaltungsmittel</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Teilnehmenden erarbeiten sich verschiedene Produktionsverfahren für Lernvideos</a:t>
                      </a: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Ergebnisse werden im Plenum gesammelt</a:t>
                      </a:r>
                    </a:p>
                    <a:p>
                      <a:pPr>
                        <a:lnSpc>
                          <a:spcPts val="1200"/>
                        </a:lnSpc>
                      </a:pPr>
                      <a:r>
                        <a:rPr lang="de-DE" sz="1200" b="1"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GA/PL</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im Abschnitt B</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Arbeitsblatt „Lernvideos produzieren“ Abschnitt „Beispielvideos“</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48169616"/>
                  </a:ext>
                </a:extLst>
              </a:tr>
              <a:tr h="840038">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20'</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	Produktionsverfahren</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Teilnehmenden erarbeiten sich verschiedene Produktionsverfahren für Lernvideos</a:t>
                      </a: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p>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GA/PL</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im Abschnitt C</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Arbeitsblatt „Lernvideos produzieren“ Abschnitt „Einfache Produktionsmethoden“</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20619754"/>
                  </a:ext>
                </a:extLst>
              </a:tr>
              <a:tr h="672505">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60'</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	Lernvideoproduktion</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Teilnehmenden produzieren selbstständig Lernvideos anhand eines festen Produktionsplans</a:t>
                      </a:r>
                    </a:p>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GA</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im Abschnitt D</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48560919"/>
                  </a:ext>
                </a:extLst>
              </a:tr>
              <a:tr h="672505">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20'</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E	Vorstellen der Ergebnisse</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fertig produzierten Videos der Teilnehmenden werden gezeigt und wertgeschätzt</a:t>
                      </a:r>
                    </a:p>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PL</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im Abschnitt E</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27159328"/>
                  </a:ext>
                </a:extLst>
              </a:tr>
              <a:tr h="840038">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20'</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	Methodische Hinweise</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Teilnehmenden reflektieren die Möglichkeiten und Schwierigkeiten der Videoproduktion und entwickeln Ideen für den Transfer in die eigene Praxis</a:t>
                      </a: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PL</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im Abschnitt F</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34630165"/>
                  </a:ext>
                </a:extLst>
              </a:tr>
              <a:tr h="840038">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15'</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G	Reflexion und Ausblick</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Teilnehmenden reflektieren die Möglichkeiten und Schwierigkeiten der Videoproduktion und entwickeln Ideen für den Transfer in die eigene Praxis</a:t>
                      </a:r>
                    </a:p>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GA/PL</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im Abschnitt G</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18937790"/>
                  </a:ext>
                </a:extLst>
              </a:tr>
            </a:tbl>
          </a:graphicData>
        </a:graphic>
      </p:graphicFrame>
      <p:sp>
        <p:nvSpPr>
          <p:cNvPr id="4" name="Textfeld 3">
            <a:extLst>
              <a:ext uri="{FF2B5EF4-FFF2-40B4-BE49-F238E27FC236}">
                <a16:creationId xmlns:a16="http://schemas.microsoft.com/office/drawing/2014/main" id="{F30777CB-CA27-624E-861D-F3B1452D96B4}"/>
              </a:ext>
            </a:extLst>
          </p:cNvPr>
          <p:cNvSpPr txBox="1"/>
          <p:nvPr/>
        </p:nvSpPr>
        <p:spPr>
          <a:xfrm>
            <a:off x="-251538" y="5589240"/>
            <a:ext cx="9647075" cy="884687"/>
          </a:xfrm>
          <a:prstGeom prst="rect">
            <a:avLst/>
          </a:prstGeom>
          <a:solidFill>
            <a:srgbClr val="A6A6A6">
              <a:alpha val="25098"/>
            </a:srgbClr>
          </a:solidFill>
        </p:spPr>
        <p:txBody>
          <a:bodyPr wrap="square" rtlCol="0">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spTree>
    <p:extLst>
      <p:ext uri="{BB962C8B-B14F-4D97-AF65-F5344CB8AC3E}">
        <p14:creationId xmlns:p14="http://schemas.microsoft.com/office/powerpoint/2010/main" val="3225201921"/>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hteck 14">
            <a:extLst>
              <a:ext uri="{FF2B5EF4-FFF2-40B4-BE49-F238E27FC236}">
                <a16:creationId xmlns:a16="http://schemas.microsoft.com/office/drawing/2014/main" id="{34A42D18-EDE2-3043-BC23-EA4C83789EF9}"/>
              </a:ext>
            </a:extLst>
          </p:cNvPr>
          <p:cNvSpPr/>
          <p:nvPr/>
        </p:nvSpPr>
        <p:spPr bwMode="auto">
          <a:xfrm>
            <a:off x="-978422" y="4581128"/>
            <a:ext cx="9785312" cy="576064"/>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11" name="Rechteck 10"/>
          <p:cNvSpPr/>
          <p:nvPr/>
        </p:nvSpPr>
        <p:spPr bwMode="auto">
          <a:xfrm>
            <a:off x="-197796" y="1116000"/>
            <a:ext cx="899592" cy="5913400"/>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9" name="Inhaltsplatzhalter 8"/>
          <p:cNvSpPr>
            <a:spLocks noGrp="1"/>
          </p:cNvSpPr>
          <p:nvPr>
            <p:ph type="body" sz="quarter" idx="10"/>
          </p:nvPr>
        </p:nvSpPr>
        <p:spPr/>
        <p:txBody>
          <a:bodyPr/>
          <a:lstStyle/>
          <a:p>
            <a:pPr marL="514350" indent="-514350">
              <a:buClr>
                <a:srgbClr val="327A86"/>
              </a:buClr>
              <a:buAutoNum type="arabicPeriod"/>
            </a:pPr>
            <a:r>
              <a:rPr lang="de-DE" sz="2400" dirty="0"/>
              <a:t>Einstieg</a:t>
            </a:r>
          </a:p>
          <a:p>
            <a:pPr marL="514350" indent="-514350">
              <a:buClr>
                <a:srgbClr val="327A86"/>
              </a:buClr>
              <a:buAutoNum type="arabicPeriod"/>
            </a:pPr>
            <a:r>
              <a:rPr lang="de-DE" sz="2400" dirty="0"/>
              <a:t>Gestaltungsmittel</a:t>
            </a:r>
          </a:p>
          <a:p>
            <a:pPr marL="514350" indent="-514350">
              <a:buClr>
                <a:srgbClr val="327A86"/>
              </a:buClr>
              <a:buFont typeface="Arial" panose="020B0604020202020204" pitchFamily="34" charset="0"/>
              <a:buAutoNum type="arabicPeriod"/>
            </a:pPr>
            <a:r>
              <a:rPr lang="de-DE" sz="2400" dirty="0"/>
              <a:t>Produktionsverfahren</a:t>
            </a:r>
          </a:p>
          <a:p>
            <a:pPr marL="514350" indent="-514350">
              <a:buClr>
                <a:srgbClr val="327A86"/>
              </a:buClr>
              <a:buFont typeface="Arial" panose="020B0604020202020204" pitchFamily="34" charset="0"/>
              <a:buAutoNum type="arabicPeriod"/>
            </a:pPr>
            <a:r>
              <a:rPr lang="de-DE" sz="2400" dirty="0">
                <a:latin typeface="Calibri" panose="020F0502020204030204" pitchFamily="34" charset="0"/>
                <a:cs typeface="Calibri" panose="020F0502020204030204" pitchFamily="34" charset="0"/>
              </a:rPr>
              <a:t>Lernvideoproduktion</a:t>
            </a:r>
          </a:p>
          <a:p>
            <a:pPr marL="514350" indent="-514350">
              <a:buClr>
                <a:srgbClr val="327A86"/>
              </a:buClr>
              <a:buAutoNum type="arabicPeriod"/>
            </a:pPr>
            <a:r>
              <a:rPr lang="de-DE" sz="2400" dirty="0">
                <a:latin typeface="Calibri" panose="020F0502020204030204" pitchFamily="34" charset="0"/>
                <a:cs typeface="Calibri" panose="020F0502020204030204" pitchFamily="34" charset="0"/>
              </a:rPr>
              <a:t>Vorstellen der Ergebnisse</a:t>
            </a:r>
          </a:p>
          <a:p>
            <a:pPr marL="514350" indent="-514350">
              <a:buClr>
                <a:srgbClr val="327A86"/>
              </a:buClr>
              <a:buAutoNum type="arabicPeriod"/>
            </a:pPr>
            <a:r>
              <a:rPr lang="de-DE" sz="2400" dirty="0">
                <a:latin typeface="Calibri" panose="020F0502020204030204" pitchFamily="34" charset="0"/>
                <a:cs typeface="Calibri" panose="020F0502020204030204" pitchFamily="34" charset="0"/>
              </a:rPr>
              <a:t>Methodische Hinweise</a:t>
            </a:r>
          </a:p>
          <a:p>
            <a:pPr marL="514350" indent="-514350">
              <a:buClr>
                <a:srgbClr val="327A86"/>
              </a:buClr>
              <a:buAutoNum type="arabicPeriod"/>
            </a:pPr>
            <a:r>
              <a:rPr lang="de-DE" sz="2400" dirty="0">
                <a:latin typeface="Calibri" panose="020F0502020204030204" pitchFamily="34" charset="0"/>
                <a:cs typeface="Calibri" panose="020F0502020204030204" pitchFamily="34" charset="0"/>
              </a:rPr>
              <a:t>Reflexion und Ausblick</a:t>
            </a:r>
            <a:endParaRPr lang="de-DE" sz="2500" dirty="0"/>
          </a:p>
        </p:txBody>
      </p:sp>
      <p:sp>
        <p:nvSpPr>
          <p:cNvPr id="13" name="Textfeld 12"/>
          <p:cNvSpPr txBox="1"/>
          <p:nvPr/>
        </p:nvSpPr>
        <p:spPr>
          <a:xfrm>
            <a:off x="6957391" y="132522"/>
            <a:ext cx="184731" cy="400110"/>
          </a:xfrm>
          <a:prstGeom prst="rect">
            <a:avLst/>
          </a:prstGeom>
          <a:noFill/>
        </p:spPr>
        <p:txBody>
          <a:bodyPr wrap="none" rtlCol="0">
            <a:spAutoFit/>
          </a:bodyPr>
          <a:lstStyle/>
          <a:p>
            <a:endParaRPr lang="de-DE" sz="2000" dirty="0">
              <a:latin typeface="Calibri" panose="020F0502020204030204" pitchFamily="34" charset="0"/>
            </a:endParaRPr>
          </a:p>
        </p:txBody>
      </p:sp>
      <p:sp>
        <p:nvSpPr>
          <p:cNvPr id="14" name="Textfeld 13"/>
          <p:cNvSpPr txBox="1"/>
          <p:nvPr/>
        </p:nvSpPr>
        <p:spPr>
          <a:xfrm>
            <a:off x="8812696" y="92765"/>
            <a:ext cx="184731" cy="400110"/>
          </a:xfrm>
          <a:prstGeom prst="rect">
            <a:avLst/>
          </a:prstGeom>
          <a:noFill/>
        </p:spPr>
        <p:txBody>
          <a:bodyPr wrap="none" rtlCol="0">
            <a:spAutoFit/>
          </a:bodyPr>
          <a:lstStyle/>
          <a:p>
            <a:endParaRPr lang="de-DE" sz="2000" dirty="0">
              <a:latin typeface="Calibri" panose="020F0502020204030204" pitchFamily="34" charset="0"/>
            </a:endParaRPr>
          </a:p>
        </p:txBody>
      </p:sp>
    </p:spTree>
    <p:extLst>
      <p:ext uri="{BB962C8B-B14F-4D97-AF65-F5344CB8AC3E}">
        <p14:creationId xmlns:p14="http://schemas.microsoft.com/office/powerpoint/2010/main" val="371583136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Inhaltsplatzhalter 2">
            <a:extLst>
              <a:ext uri="{FF2B5EF4-FFF2-40B4-BE49-F238E27FC236}">
                <a16:creationId xmlns:a16="http://schemas.microsoft.com/office/drawing/2014/main" id="{D3381D16-7B46-4605-B4A0-F39C545DA20A}"/>
              </a:ext>
            </a:extLst>
          </p:cNvPr>
          <p:cNvSpPr>
            <a:spLocks noGrp="1"/>
          </p:cNvSpPr>
          <p:nvPr>
            <p:ph idx="1"/>
          </p:nvPr>
        </p:nvSpPr>
        <p:spPr>
          <a:xfrm>
            <a:off x="1115616" y="1052735"/>
            <a:ext cx="7272808" cy="5427263"/>
          </a:xfrm>
        </p:spPr>
        <p:txBody>
          <a:bodyPr>
            <a:normAutofit/>
          </a:bodyPr>
          <a:lstStyle/>
          <a:p>
            <a:pPr marL="0" indent="0">
              <a:buNone/>
            </a:pPr>
            <a:r>
              <a:rPr lang="de-DE" sz="1800" b="1" dirty="0"/>
              <a:t>Arbeitsauftrag:</a:t>
            </a:r>
          </a:p>
          <a:p>
            <a:pPr marL="342900"/>
            <a:r>
              <a:rPr lang="de-DE" dirty="0"/>
              <a:t>Gehen Sie zu zweit oder zu dritt zusammen.</a:t>
            </a:r>
          </a:p>
          <a:p>
            <a:pPr marL="342900"/>
            <a:r>
              <a:rPr lang="de-DE" dirty="0"/>
              <a:t>Besprechen Sie, welche Chancen und Herausforderungen Sie bei der Produktion von Lernvideos in ihren eigenen Lerngruppen sehen und welche Ideen Sie haben, um die Herausforderungen zu überwinden. </a:t>
            </a:r>
          </a:p>
          <a:p>
            <a:pPr marL="0" indent="0">
              <a:buNone/>
            </a:pPr>
            <a:endParaRPr lang="de-DE" dirty="0"/>
          </a:p>
          <a:p>
            <a:pPr marL="342900"/>
            <a:endParaRPr lang="de-DE" dirty="0"/>
          </a:p>
          <a:p>
            <a:pPr lvl="1"/>
            <a:endParaRPr lang="de-DE" sz="1800" dirty="0"/>
          </a:p>
          <a:p>
            <a:pPr marL="457200" lvl="1" indent="0">
              <a:buNone/>
            </a:pPr>
            <a:endParaRPr lang="de-DE" sz="1800" dirty="0"/>
          </a:p>
          <a:p>
            <a:pPr lvl="1"/>
            <a:endParaRPr lang="de-DE" sz="1700" dirty="0"/>
          </a:p>
          <a:p>
            <a:pPr marL="457200" lvl="1" indent="0">
              <a:buNone/>
            </a:pPr>
            <a:endParaRPr lang="de-DE" sz="1700" dirty="0"/>
          </a:p>
          <a:p>
            <a:pPr marL="0" indent="0">
              <a:buNone/>
            </a:pPr>
            <a:endParaRPr lang="de-DE" sz="1800" dirty="0"/>
          </a:p>
          <a:p>
            <a:pPr marL="686700" lvl="1"/>
            <a:endParaRPr lang="de-DE" sz="1600" dirty="0"/>
          </a:p>
          <a:p>
            <a:pPr marL="342900"/>
            <a:endParaRPr lang="de-DE" sz="1800" dirty="0"/>
          </a:p>
          <a:p>
            <a:pPr marL="342900"/>
            <a:endParaRPr lang="de-DE" sz="1800" dirty="0"/>
          </a:p>
          <a:p>
            <a:pPr marL="342900"/>
            <a:endParaRPr lang="de-DE" sz="1800" dirty="0"/>
          </a:p>
          <a:p>
            <a:pPr marL="342900">
              <a:buFont typeface="Wingdings" panose="05000000000000000000" pitchFamily="2" charset="2"/>
              <a:buChar char="§"/>
            </a:pPr>
            <a:endParaRPr lang="de-DE" sz="1600" b="1" dirty="0"/>
          </a:p>
        </p:txBody>
      </p:sp>
      <p:sp>
        <p:nvSpPr>
          <p:cNvPr id="4" name="Titel 1"/>
          <p:cNvSpPr>
            <a:spLocks noGrp="1"/>
          </p:cNvSpPr>
          <p:nvPr>
            <p:ph type="title"/>
          </p:nvPr>
        </p:nvSpPr>
        <p:spPr/>
        <p:txBody>
          <a:bodyPr>
            <a:normAutofit/>
          </a:bodyPr>
          <a:lstStyle/>
          <a:p>
            <a:r>
              <a:rPr lang="de-DE" dirty="0"/>
              <a:t>Reflexion</a:t>
            </a:r>
          </a:p>
        </p:txBody>
      </p:sp>
      <p:sp>
        <p:nvSpPr>
          <p:cNvPr id="2" name="Textplatzhalter 1">
            <a:extLst>
              <a:ext uri="{FF2B5EF4-FFF2-40B4-BE49-F238E27FC236}">
                <a16:creationId xmlns:a16="http://schemas.microsoft.com/office/drawing/2014/main" id="{36E9805A-5121-ED71-F835-1E14600108DA}"/>
              </a:ext>
            </a:extLst>
          </p:cNvPr>
          <p:cNvSpPr>
            <a:spLocks noGrp="1"/>
          </p:cNvSpPr>
          <p:nvPr>
            <p:ph type="body" sz="quarter" idx="10"/>
          </p:nvPr>
        </p:nvSpPr>
        <p:spPr/>
        <p:txBody>
          <a:bodyPr/>
          <a:lstStyle/>
          <a:p>
            <a:endParaRPr lang="de-DE"/>
          </a:p>
        </p:txBody>
      </p:sp>
      <p:sp>
        <p:nvSpPr>
          <p:cNvPr id="5" name="Rechteck 4"/>
          <p:cNvSpPr/>
          <p:nvPr/>
        </p:nvSpPr>
        <p:spPr bwMode="auto">
          <a:xfrm>
            <a:off x="-828600" y="908448"/>
            <a:ext cx="9443791" cy="2418646"/>
          </a:xfrm>
          <a:prstGeom prst="rect">
            <a:avLst/>
          </a:prstGeom>
          <a:solidFill>
            <a:schemeClr val="accent1">
              <a:alpha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a:solidFill>
                <a:schemeClr val="accent2"/>
              </a:solidFill>
              <a:latin typeface="Calibri" panose="020F0502020204030204" pitchFamily="34" charset="0"/>
            </a:endParaRPr>
          </a:p>
        </p:txBody>
      </p:sp>
      <p:pic>
        <p:nvPicPr>
          <p:cNvPr id="7" name="Grafik 6" descr="Benutzer">
            <a:extLst>
              <a:ext uri="{FF2B5EF4-FFF2-40B4-BE49-F238E27FC236}">
                <a16:creationId xmlns:a16="http://schemas.microsoft.com/office/drawing/2014/main" id="{907D281E-C39A-415A-BC89-B7575C495CEA}"/>
              </a:ext>
            </a:extLst>
          </p:cNvPr>
          <p:cNvPicPr>
            <a:picLocks noChangeAspect="1"/>
          </p:cNvPicPr>
          <p:nvPr/>
        </p:nvPicPr>
        <p:blipFill>
          <a:blip r:embed="rId3" cstate="print">
            <a:extLst>
              <a:ext uri="{96DAC541-7B7A-43D3-8B79-37D633B846F1}">
                <asvg:svgBlip xmlns:asvg="http://schemas.microsoft.com/office/drawing/2016/SVG/main" r:embed="rId4"/>
              </a:ext>
            </a:extLst>
          </a:blip>
          <a:stretch>
            <a:fillRect/>
          </a:stretch>
        </p:blipFill>
        <p:spPr>
          <a:xfrm>
            <a:off x="150957" y="908448"/>
            <a:ext cx="755703" cy="755703"/>
          </a:xfrm>
          <a:prstGeom prst="rect">
            <a:avLst/>
          </a:prstGeom>
        </p:spPr>
      </p:pic>
    </p:spTree>
    <p:extLst>
      <p:ext uri="{BB962C8B-B14F-4D97-AF65-F5344CB8AC3E}">
        <p14:creationId xmlns:p14="http://schemas.microsoft.com/office/powerpoint/2010/main" val="165380642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BC6E5E55-5A75-784B-9441-C05BB039333A}"/>
              </a:ext>
            </a:extLst>
          </p:cNvPr>
          <p:cNvSpPr>
            <a:spLocks noGrp="1"/>
          </p:cNvSpPr>
          <p:nvPr>
            <p:ph type="title"/>
          </p:nvPr>
        </p:nvSpPr>
        <p:spPr/>
        <p:txBody>
          <a:bodyPr/>
          <a:lstStyle/>
          <a:p>
            <a:r>
              <a:rPr lang="de-DE" dirty="0"/>
              <a:t>Landkarte: Kognitive Aktivierung im Mathematikunterricht</a:t>
            </a:r>
          </a:p>
        </p:txBody>
      </p:sp>
      <p:sp>
        <p:nvSpPr>
          <p:cNvPr id="134" name="Textfeld 133">
            <a:extLst>
              <a:ext uri="{FF2B5EF4-FFF2-40B4-BE49-F238E27FC236}">
                <a16:creationId xmlns:a16="http://schemas.microsoft.com/office/drawing/2014/main" id="{870C6FFE-A8DA-F848-8980-BDCEBA3867B0}"/>
              </a:ext>
            </a:extLst>
          </p:cNvPr>
          <p:cNvSpPr txBox="1"/>
          <p:nvPr/>
        </p:nvSpPr>
        <p:spPr>
          <a:xfrm>
            <a:off x="3731585" y="1525887"/>
            <a:ext cx="1692000" cy="504057"/>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ctr" anchorCtr="0" forceAA="0" compatLnSpc="1">
            <a:prstTxWarp prst="textNoShape">
              <a:avLst/>
            </a:prstTxWarp>
            <a:noAutofit/>
          </a:bodyPr>
          <a:lstStyle>
            <a:defPPr>
              <a:defRPr lang="de-DE"/>
            </a:defPPr>
            <a:lvl1pPr marL="0" marR="0" lvl="0" indent="0" algn="ctr" defTabSz="914400" eaLnBrk="1" fontAlgn="auto" latinLnBrk="0" hangingPunct="1">
              <a:lnSpc>
                <a:spcPct val="100000"/>
              </a:lnSpc>
              <a:spcBef>
                <a:spcPts val="600"/>
              </a:spcBef>
              <a:spcAft>
                <a:spcPts val="0"/>
              </a:spcAft>
              <a:buClrTx/>
              <a:buSzTx/>
              <a:buFontTx/>
              <a:buNone/>
              <a:tabLst/>
              <a:defRPr kumimoji="0" sz="1400" b="0" i="0" u="none" strike="noStrike" kern="0" cap="none" spc="0" normalizeH="0" baseline="0">
                <a:ln>
                  <a:noFill/>
                </a:ln>
                <a:solidFill>
                  <a:srgbClr val="CDB987">
                    <a:lumMod val="50000"/>
                  </a:srgbClr>
                </a:solidFill>
                <a:effectLst/>
                <a:uLnTx/>
                <a:uFillTx/>
                <a:latin typeface="Calibri" charset="0"/>
                <a:ea typeface="Times New Roman" charset="0"/>
                <a:cs typeface="Times New Roman" charset="0"/>
              </a:defRPr>
            </a:lvl1pPr>
          </a:lstStyle>
          <a:p>
            <a:r>
              <a:rPr lang="de-DE" dirty="0"/>
              <a:t>Kognitive Aktivitäten </a:t>
            </a:r>
          </a:p>
        </p:txBody>
      </p:sp>
      <p:sp>
        <p:nvSpPr>
          <p:cNvPr id="38" name="Textfeld 37">
            <a:extLst>
              <a:ext uri="{FF2B5EF4-FFF2-40B4-BE49-F238E27FC236}">
                <a16:creationId xmlns:a16="http://schemas.microsoft.com/office/drawing/2014/main" id="{8C760559-C404-3745-B98F-BCA615D4BA51}"/>
              </a:ext>
            </a:extLst>
          </p:cNvPr>
          <p:cNvSpPr txBox="1"/>
          <p:nvPr/>
        </p:nvSpPr>
        <p:spPr>
          <a:xfrm>
            <a:off x="5480419" y="885488"/>
            <a:ext cx="1692000" cy="523220"/>
          </a:xfrm>
          <a:prstGeom prst="rect">
            <a:avLst/>
          </a:prstGeom>
          <a:solidFill>
            <a:srgbClr val="F7B44E"/>
          </a:solidFill>
        </p:spPr>
        <p:txBody>
          <a:bodyPr wrap="square" rtlCol="0">
            <a:spAutoFit/>
          </a:bodyPr>
          <a:lstStyle>
            <a:defPPr>
              <a:defRPr lang="de-DE"/>
            </a:defPPr>
            <a:lvl1pPr marL="0" marR="0" lvl="0" indent="0" defTabSz="914400" latinLnBrk="0">
              <a:lnSpc>
                <a:spcPct val="100000"/>
              </a:lnSpc>
              <a:spcBef>
                <a:spcPts val="600"/>
              </a:spcBef>
              <a:buClrTx/>
              <a:buSzTx/>
              <a:buFontTx/>
              <a:buNone/>
              <a:tabLst/>
              <a:defRPr kumimoji="0" sz="1400" b="1" i="0" u="none" strike="noStrike" cap="none" spc="0" normalizeH="0" baseline="0">
                <a:ln>
                  <a:noFill/>
                </a:ln>
                <a:solidFill>
                  <a:schemeClr val="bg1"/>
                </a:solidFill>
                <a:effectLst/>
                <a:uLnTx/>
                <a:uFillTx/>
                <a:latin typeface="Calibri" panose="020F0502020204030204" pitchFamily="34" charset="0"/>
              </a:defRPr>
            </a:lvl1pPr>
          </a:lstStyle>
          <a:p>
            <a:pPr algn="ctr"/>
            <a:r>
              <a:rPr lang="de-DE" dirty="0"/>
              <a:t>Medien beurteilen und auswählen</a:t>
            </a:r>
          </a:p>
        </p:txBody>
      </p:sp>
      <p:sp>
        <p:nvSpPr>
          <p:cNvPr id="39" name="Textfeld 38">
            <a:extLst>
              <a:ext uri="{FF2B5EF4-FFF2-40B4-BE49-F238E27FC236}">
                <a16:creationId xmlns:a16="http://schemas.microsoft.com/office/drawing/2014/main" id="{38F4F744-E9AA-1C4A-8FA5-898B09C318B4}"/>
              </a:ext>
            </a:extLst>
          </p:cNvPr>
          <p:cNvSpPr txBox="1"/>
          <p:nvPr/>
        </p:nvSpPr>
        <p:spPr>
          <a:xfrm>
            <a:off x="1995401" y="887720"/>
            <a:ext cx="1692000" cy="518757"/>
          </a:xfrm>
          <a:prstGeom prst="rect">
            <a:avLst/>
          </a:prstGeom>
          <a:solidFill>
            <a:schemeClr val="accent3">
              <a:lumMod val="60000"/>
              <a:lumOff val="40000"/>
            </a:schemeClr>
          </a:solidFill>
        </p:spPr>
        <p:txBody>
          <a:bodyPr wrap="square" rtlCol="0" anchor="ctr" anchorCtr="0">
            <a:noAutofit/>
          </a:bodyPr>
          <a:lstStyle>
            <a:defPPr>
              <a:defRPr lang="de-DE"/>
            </a:defPPr>
            <a:lvl1pPr marL="0" marR="0" lvl="0" indent="0" defTabSz="914400" latinLnBrk="0">
              <a:lnSpc>
                <a:spcPct val="100000"/>
              </a:lnSpc>
              <a:spcBef>
                <a:spcPts val="600"/>
              </a:spcBef>
              <a:buClrTx/>
              <a:buSzTx/>
              <a:buFontTx/>
              <a:buNone/>
              <a:tabLst/>
              <a:defRPr kumimoji="0" sz="1400" b="1" i="0" u="none" strike="noStrike" cap="none" spc="0" normalizeH="0" baseline="0">
                <a:ln>
                  <a:noFill/>
                </a:ln>
                <a:solidFill>
                  <a:schemeClr val="bg1"/>
                </a:solidFill>
                <a:effectLst/>
                <a:uLnTx/>
                <a:uFillTx/>
                <a:latin typeface="Calibri" panose="020F0502020204030204" pitchFamily="34" charset="0"/>
              </a:defRPr>
            </a:lvl1pPr>
          </a:lstStyle>
          <a:p>
            <a:pPr algn="ctr"/>
            <a:r>
              <a:rPr lang="de-DE" dirty="0"/>
              <a:t>Medien bedienen</a:t>
            </a:r>
          </a:p>
        </p:txBody>
      </p:sp>
      <p:sp>
        <p:nvSpPr>
          <p:cNvPr id="40" name="Textfeld 39">
            <a:extLst>
              <a:ext uri="{FF2B5EF4-FFF2-40B4-BE49-F238E27FC236}">
                <a16:creationId xmlns:a16="http://schemas.microsoft.com/office/drawing/2014/main" id="{B9C53117-FE03-3E43-9BC3-D33FFF8AE8A8}"/>
              </a:ext>
            </a:extLst>
          </p:cNvPr>
          <p:cNvSpPr txBox="1"/>
          <p:nvPr/>
        </p:nvSpPr>
        <p:spPr>
          <a:xfrm>
            <a:off x="7236296" y="885488"/>
            <a:ext cx="1692000" cy="523220"/>
          </a:xfrm>
          <a:prstGeom prst="rect">
            <a:avLst/>
          </a:prstGeom>
          <a:solidFill>
            <a:schemeClr val="accent3">
              <a:lumMod val="60000"/>
              <a:lumOff val="40000"/>
            </a:schemeClr>
          </a:solidFill>
        </p:spPr>
        <p:txBody>
          <a:bodyPr wrap="square" rtlCol="0">
            <a:spAutoFit/>
          </a:bodyPr>
          <a:lstStyle/>
          <a:p>
            <a:pPr marL="0" marR="0" lvl="0" indent="0" algn="ctr" defTabSz="914400" rtl="0" eaLnBrk="0" fontAlgn="base" latinLnBrk="0" hangingPunct="0">
              <a:lnSpc>
                <a:spcPct val="100000"/>
              </a:lnSpc>
              <a:spcBef>
                <a:spcPts val="600"/>
              </a:spcBef>
              <a:spcAft>
                <a:spcPct val="0"/>
              </a:spcAft>
              <a:buClrTx/>
              <a:buSzTx/>
              <a:buFontTx/>
              <a:buNone/>
              <a:tabLst/>
              <a:defRPr/>
            </a:pPr>
            <a:r>
              <a:rPr lang="de-DE" sz="1400" b="1" dirty="0">
                <a:solidFill>
                  <a:schemeClr val="bg1"/>
                </a:solidFill>
                <a:latin typeface="Calibri" panose="020F0502020204030204" pitchFamily="34" charset="0"/>
              </a:rPr>
              <a:t>M</a:t>
            </a:r>
            <a:r>
              <a:rPr kumimoji="0" lang="de-DE" sz="1400" b="1" i="0" u="none" strike="noStrike" kern="1200" cap="none" spc="0" normalizeH="0" baseline="0" dirty="0">
                <a:ln>
                  <a:noFill/>
                </a:ln>
                <a:solidFill>
                  <a:schemeClr val="bg1"/>
                </a:solidFill>
                <a:effectLst/>
                <a:uLnTx/>
                <a:uFillTx/>
                <a:latin typeface="Calibri" panose="020F0502020204030204" pitchFamily="34" charset="0"/>
                <a:ea typeface="ＭＳ Ｐゴシック" charset="-128"/>
              </a:rPr>
              <a:t>edien</a:t>
            </a:r>
            <a:r>
              <a:rPr kumimoji="0" lang="de-DE" sz="1400" b="1" i="0" u="none" strike="noStrike" kern="1200" cap="none" spc="0" normalizeH="0" dirty="0">
                <a:ln>
                  <a:noFill/>
                </a:ln>
                <a:solidFill>
                  <a:schemeClr val="bg1"/>
                </a:solidFill>
                <a:effectLst/>
                <a:uLnTx/>
                <a:uFillTx/>
                <a:latin typeface="Calibri" panose="020F0502020204030204" pitchFamily="34" charset="0"/>
                <a:ea typeface="ＭＳ Ｐゴシック" charset="-128"/>
              </a:rPr>
              <a:t> </a:t>
            </a:r>
            <a:r>
              <a:rPr kumimoji="0" lang="de-DE" sz="1400" b="1" i="0" u="none" strike="noStrike" kern="1200" cap="none" spc="0" normalizeH="0" baseline="0" dirty="0">
                <a:ln>
                  <a:noFill/>
                </a:ln>
                <a:solidFill>
                  <a:schemeClr val="bg1"/>
                </a:solidFill>
                <a:effectLst/>
                <a:uLnTx/>
                <a:uFillTx/>
                <a:latin typeface="Calibri" panose="020F0502020204030204" pitchFamily="34" charset="0"/>
                <a:ea typeface="ＭＳ Ｐゴシック" charset="-128"/>
              </a:rPr>
              <a:t> für </a:t>
            </a:r>
            <a:r>
              <a:rPr kumimoji="0" lang="de-DE" sz="1400" b="1" i="0" u="none" strike="noStrike" kern="1200" cap="none" spc="0" normalizeH="0" baseline="0" dirty="0" err="1">
                <a:ln>
                  <a:noFill/>
                </a:ln>
                <a:solidFill>
                  <a:schemeClr val="bg1"/>
                </a:solidFill>
                <a:effectLst/>
                <a:uLnTx/>
                <a:uFillTx/>
                <a:latin typeface="Calibri" panose="020F0502020204030204" pitchFamily="34" charset="0"/>
                <a:ea typeface="ＭＳ Ｐゴシック" charset="-128"/>
              </a:rPr>
              <a:t>fachl</a:t>
            </a:r>
            <a:r>
              <a:rPr kumimoji="0" lang="de-DE" sz="1400" b="1" i="0" u="none" strike="noStrike" kern="1200" cap="none" spc="0" normalizeH="0" baseline="0" dirty="0">
                <a:ln>
                  <a:noFill/>
                </a:ln>
                <a:solidFill>
                  <a:schemeClr val="bg1"/>
                </a:solidFill>
                <a:effectLst/>
                <a:uLnTx/>
                <a:uFillTx/>
                <a:latin typeface="Calibri" panose="020F0502020204030204" pitchFamily="34" charset="0"/>
                <a:ea typeface="ＭＳ Ｐゴシック" charset="-128"/>
              </a:rPr>
              <a:t>. Lernen nutzen</a:t>
            </a:r>
          </a:p>
        </p:txBody>
      </p:sp>
      <p:sp>
        <p:nvSpPr>
          <p:cNvPr id="41" name="Textfeld 40">
            <a:extLst>
              <a:ext uri="{FF2B5EF4-FFF2-40B4-BE49-F238E27FC236}">
                <a16:creationId xmlns:a16="http://schemas.microsoft.com/office/drawing/2014/main" id="{21251FC5-3F3C-4248-95AF-07B16A2078AB}"/>
              </a:ext>
            </a:extLst>
          </p:cNvPr>
          <p:cNvSpPr txBox="1"/>
          <p:nvPr/>
        </p:nvSpPr>
        <p:spPr>
          <a:xfrm>
            <a:off x="3737910" y="885488"/>
            <a:ext cx="1692000" cy="523220"/>
          </a:xfrm>
          <a:prstGeom prst="rect">
            <a:avLst/>
          </a:prstGeom>
          <a:solidFill>
            <a:srgbClr val="F8B44F"/>
          </a:solidFill>
        </p:spPr>
        <p:txBody>
          <a:bodyPr wrap="square" rtlCol="0">
            <a:spAutoFit/>
          </a:bodyPr>
          <a:lstStyle/>
          <a:p>
            <a:pPr marL="0" marR="0" lvl="0" indent="0" algn="ctr" defTabSz="914400" rtl="0" eaLnBrk="0" fontAlgn="base" latinLnBrk="0" hangingPunct="0">
              <a:lnSpc>
                <a:spcPct val="100000"/>
              </a:lnSpc>
              <a:spcBef>
                <a:spcPts val="600"/>
              </a:spcBef>
              <a:spcAft>
                <a:spcPct val="0"/>
              </a:spcAft>
              <a:buClrTx/>
              <a:buSzTx/>
              <a:buFontTx/>
              <a:buNone/>
              <a:tabLst/>
              <a:defRPr/>
            </a:pPr>
            <a:r>
              <a:rPr kumimoji="0" lang="de-DE" sz="1400" b="1" i="0" u="none" strike="noStrike" kern="1200" cap="none" spc="0" normalizeH="0" baseline="0" dirty="0">
                <a:ln>
                  <a:noFill/>
                </a:ln>
                <a:solidFill>
                  <a:schemeClr val="bg1"/>
                </a:solidFill>
                <a:effectLst/>
                <a:uLnTx/>
                <a:uFillTx/>
                <a:latin typeface="Calibri" panose="020F0502020204030204" pitchFamily="34" charset="0"/>
                <a:ea typeface="ＭＳ Ｐゴシック" charset="-128"/>
              </a:rPr>
              <a:t>Medien adaptieren und gestalten</a:t>
            </a:r>
          </a:p>
        </p:txBody>
      </p:sp>
      <p:sp>
        <p:nvSpPr>
          <p:cNvPr id="31" name="Textfeld 30">
            <a:extLst>
              <a:ext uri="{FF2B5EF4-FFF2-40B4-BE49-F238E27FC236}">
                <a16:creationId xmlns:a16="http://schemas.microsoft.com/office/drawing/2014/main" id="{BBC083D5-0D89-144F-94B7-D0DBEC10B8AD}"/>
              </a:ext>
            </a:extLst>
          </p:cNvPr>
          <p:cNvSpPr txBox="1"/>
          <p:nvPr/>
        </p:nvSpPr>
        <p:spPr>
          <a:xfrm>
            <a:off x="1985914" y="1525887"/>
            <a:ext cx="1692000" cy="504057"/>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kumimoji="0" lang="de-DE" sz="1400" b="0" i="0" u="none" strike="noStrike" kern="0" cap="none" spc="0" normalizeH="0" baseline="0" noProof="0" dirty="0">
                <a:ln>
                  <a:noFill/>
                </a:ln>
                <a:solidFill>
                  <a:srgbClr val="CDB987">
                    <a:lumMod val="50000"/>
                  </a:srgbClr>
                </a:solidFill>
                <a:effectLst/>
                <a:uLnTx/>
                <a:uFillTx/>
                <a:latin typeface="Calibri" charset="0"/>
                <a:ea typeface="Times New Roman" charset="0"/>
                <a:cs typeface="Times New Roman" charset="0"/>
              </a:rPr>
              <a:t>KMK Kompetenzen</a:t>
            </a:r>
            <a:endParaRPr kumimoji="0" lang="de-DE" sz="1200" b="0" i="0" u="none" strike="noStrike" kern="0" cap="none" spc="0" normalizeH="0" baseline="0" noProof="0" dirty="0">
              <a:ln>
                <a:noFill/>
              </a:ln>
              <a:solidFill>
                <a:srgbClr val="CDB987">
                  <a:lumMod val="50000"/>
                </a:srgbClr>
              </a:solidFill>
              <a:effectLst/>
              <a:uLnTx/>
              <a:uFillTx/>
              <a:latin typeface="Cambria" charset="0"/>
              <a:ea typeface="Times New Roman" charset="0"/>
              <a:cs typeface="Times New Roman" charset="0"/>
            </a:endParaRPr>
          </a:p>
        </p:txBody>
      </p:sp>
      <p:sp>
        <p:nvSpPr>
          <p:cNvPr id="32" name="Textfeld 31">
            <a:extLst>
              <a:ext uri="{FF2B5EF4-FFF2-40B4-BE49-F238E27FC236}">
                <a16:creationId xmlns:a16="http://schemas.microsoft.com/office/drawing/2014/main" id="{93E95C6C-0E5B-B54F-9CDC-D5BFF8E81BC9}"/>
              </a:ext>
            </a:extLst>
          </p:cNvPr>
          <p:cNvSpPr txBox="1"/>
          <p:nvPr/>
        </p:nvSpPr>
        <p:spPr>
          <a:xfrm>
            <a:off x="1979773" y="2097164"/>
            <a:ext cx="1692000" cy="504057"/>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t" anchorCtr="0" forceAA="0" compatLnSpc="1">
            <a:prstTxWarp prst="textNoShape">
              <a:avLst/>
            </a:prstTxWarp>
            <a:no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kumimoji="0" lang="de-DE" sz="1400" b="0" i="0" u="none" strike="noStrike" kern="0" cap="none" spc="0" normalizeH="0" baseline="0" noProof="0" dirty="0">
                <a:ln>
                  <a:noFill/>
                </a:ln>
                <a:solidFill>
                  <a:srgbClr val="CDB987">
                    <a:lumMod val="50000"/>
                  </a:srgbClr>
                </a:solidFill>
                <a:effectLst/>
                <a:uLnTx/>
                <a:uFillTx/>
                <a:latin typeface="Calibri" charset="0"/>
                <a:ea typeface="Times New Roman" charset="0"/>
                <a:cs typeface="Times New Roman" charset="0"/>
              </a:rPr>
              <a:t>Übersicht: relevante Medien</a:t>
            </a:r>
            <a:endParaRPr kumimoji="0" lang="de-DE" sz="1200" b="0" i="0" u="none" strike="noStrike" kern="0" cap="none" spc="0" normalizeH="0" baseline="0" noProof="0" dirty="0">
              <a:ln>
                <a:noFill/>
              </a:ln>
              <a:solidFill>
                <a:srgbClr val="CDB987">
                  <a:lumMod val="50000"/>
                </a:srgbClr>
              </a:solidFill>
              <a:effectLst/>
              <a:uLnTx/>
              <a:uFillTx/>
              <a:latin typeface="Cambria" charset="0"/>
              <a:ea typeface="Times New Roman" charset="0"/>
              <a:cs typeface="Times New Roman" charset="0"/>
            </a:endParaRPr>
          </a:p>
        </p:txBody>
      </p:sp>
      <p:sp>
        <p:nvSpPr>
          <p:cNvPr id="6" name="Textfeld 5">
            <a:extLst>
              <a:ext uri="{FF2B5EF4-FFF2-40B4-BE49-F238E27FC236}">
                <a16:creationId xmlns:a16="http://schemas.microsoft.com/office/drawing/2014/main" id="{1C950E89-F75F-60B3-4677-B5F215CDE80F}"/>
              </a:ext>
            </a:extLst>
          </p:cNvPr>
          <p:cNvSpPr txBox="1"/>
          <p:nvPr/>
        </p:nvSpPr>
        <p:spPr>
          <a:xfrm>
            <a:off x="611560" y="831627"/>
            <a:ext cx="1066702" cy="630942"/>
          </a:xfrm>
          <a:prstGeom prst="rect">
            <a:avLst/>
          </a:prstGeom>
          <a:noFill/>
        </p:spPr>
        <p:txBody>
          <a:bodyPr wrap="none" rtlCol="0">
            <a:spAutoFit/>
          </a:bodyPr>
          <a:lstStyle/>
          <a:p>
            <a:pPr>
              <a:spcBef>
                <a:spcPts val="600"/>
              </a:spcBef>
              <a:defRPr/>
            </a:pPr>
            <a:r>
              <a:rPr lang="en-US" sz="1500" b="1" dirty="0" err="1">
                <a:solidFill>
                  <a:srgbClr val="F8B44F"/>
                </a:solidFill>
                <a:latin typeface="Calibri" panose="020F0502020204030204" pitchFamily="34" charset="0"/>
              </a:rPr>
              <a:t>Lehrkräfte</a:t>
            </a:r>
            <a:r>
              <a:rPr lang="en-US" sz="1500" b="1" dirty="0">
                <a:solidFill>
                  <a:srgbClr val="F8B44F"/>
                </a:solidFill>
                <a:latin typeface="Calibri" panose="020F0502020204030204" pitchFamily="34" charset="0"/>
              </a:rPr>
              <a:t>-</a:t>
            </a:r>
          </a:p>
          <a:p>
            <a:pPr>
              <a:spcBef>
                <a:spcPts val="600"/>
              </a:spcBef>
              <a:defRPr/>
            </a:pPr>
            <a:r>
              <a:rPr lang="en-US" sz="1500" b="1" dirty="0">
                <a:solidFill>
                  <a:srgbClr val="F8B44F"/>
                </a:solidFill>
                <a:latin typeface="Calibri" panose="020F0502020204030204" pitchFamily="34" charset="0"/>
              </a:rPr>
              <a:t>Jobs</a:t>
            </a:r>
            <a:r>
              <a:rPr lang="en-US" sz="1500" b="1" dirty="0">
                <a:solidFill>
                  <a:srgbClr val="C37700"/>
                </a:solidFill>
                <a:latin typeface="Calibri" panose="020F0502020204030204" pitchFamily="34" charset="0"/>
              </a:rPr>
              <a:t> </a:t>
            </a:r>
          </a:p>
        </p:txBody>
      </p:sp>
      <p:pic>
        <p:nvPicPr>
          <p:cNvPr id="8" name="Bild 15">
            <a:extLst>
              <a:ext uri="{FF2B5EF4-FFF2-40B4-BE49-F238E27FC236}">
                <a16:creationId xmlns:a16="http://schemas.microsoft.com/office/drawing/2014/main" id="{A1F35686-848F-F73D-3C3B-1F532C262D5D}"/>
              </a:ext>
            </a:extLst>
          </p:cNvPr>
          <p:cNvPicPr>
            <a:picLocks noChangeAspect="1"/>
          </p:cNvPicPr>
          <p:nvPr/>
        </p:nvPicPr>
        <p:blipFill>
          <a:blip r:embed="rId3" cstate="email">
            <a:duotone>
              <a:srgbClr val="F8B44F">
                <a:shade val="45000"/>
                <a:satMod val="135000"/>
              </a:srgbClr>
              <a:prstClr val="white"/>
            </a:duotone>
            <a:extLst>
              <a:ext uri="{28A0092B-C50C-407E-A947-70E740481C1C}">
                <a14:useLocalDpi xmlns:a14="http://schemas.microsoft.com/office/drawing/2010/main"/>
              </a:ext>
            </a:extLst>
          </a:blip>
          <a:stretch>
            <a:fillRect/>
          </a:stretch>
        </p:blipFill>
        <p:spPr>
          <a:xfrm>
            <a:off x="129385" y="845706"/>
            <a:ext cx="504057" cy="504057"/>
          </a:xfrm>
          <a:prstGeom prst="rect">
            <a:avLst/>
          </a:prstGeom>
        </p:spPr>
      </p:pic>
      <p:sp>
        <p:nvSpPr>
          <p:cNvPr id="10" name="Textfeld 9">
            <a:extLst>
              <a:ext uri="{FF2B5EF4-FFF2-40B4-BE49-F238E27FC236}">
                <a16:creationId xmlns:a16="http://schemas.microsoft.com/office/drawing/2014/main" id="{C55344C9-8051-650C-6B1C-4575D1F5D494}"/>
              </a:ext>
            </a:extLst>
          </p:cNvPr>
          <p:cNvSpPr txBox="1"/>
          <p:nvPr/>
        </p:nvSpPr>
        <p:spPr>
          <a:xfrm>
            <a:off x="611560" y="1772816"/>
            <a:ext cx="1111843" cy="553998"/>
          </a:xfrm>
          <a:prstGeom prst="rect">
            <a:avLst/>
          </a:prstGeom>
          <a:noFill/>
        </p:spPr>
        <p:txBody>
          <a:bodyPr wrap="none" rtlCol="0">
            <a:spAutoFit/>
          </a:bodyPr>
          <a:lstStyle/>
          <a:p>
            <a:pPr>
              <a:spcBef>
                <a:spcPts val="600"/>
              </a:spcBef>
              <a:defRPr/>
            </a:pPr>
            <a:r>
              <a:rPr lang="de-DE" sz="1500" b="1" dirty="0">
                <a:solidFill>
                  <a:srgbClr val="CDB987">
                    <a:lumMod val="75000"/>
                  </a:srgbClr>
                </a:solidFill>
                <a:latin typeface="Calibri" panose="020F0502020204030204" pitchFamily="34" charset="0"/>
              </a:rPr>
              <a:t>Didaktische</a:t>
            </a:r>
            <a:br>
              <a:rPr lang="de-DE" sz="1500" b="1" dirty="0">
                <a:solidFill>
                  <a:srgbClr val="CDB987">
                    <a:lumMod val="75000"/>
                  </a:srgbClr>
                </a:solidFill>
                <a:latin typeface="Calibri" panose="020F0502020204030204" pitchFamily="34" charset="0"/>
              </a:rPr>
            </a:br>
            <a:r>
              <a:rPr lang="de-DE" sz="1500" b="1" dirty="0">
                <a:solidFill>
                  <a:srgbClr val="CDB987">
                    <a:lumMod val="75000"/>
                  </a:srgbClr>
                </a:solidFill>
                <a:latin typeface="Calibri" panose="020F0502020204030204" pitchFamily="34" charset="0"/>
              </a:rPr>
              <a:t>Werkzeuge</a:t>
            </a:r>
          </a:p>
        </p:txBody>
      </p:sp>
      <p:pic>
        <p:nvPicPr>
          <p:cNvPr id="12" name="Bild 3">
            <a:extLst>
              <a:ext uri="{FF2B5EF4-FFF2-40B4-BE49-F238E27FC236}">
                <a16:creationId xmlns:a16="http://schemas.microsoft.com/office/drawing/2014/main" id="{F54C3AE0-5519-BAEE-72F4-93625CDFA367}"/>
              </a:ext>
            </a:extLst>
          </p:cNvPr>
          <p:cNvPicPr>
            <a:picLocks noChangeAspect="1"/>
          </p:cNvPicPr>
          <p:nvPr/>
        </p:nvPicPr>
        <p:blipFill>
          <a:blip r:embed="rId4" cstate="email">
            <a:duotone>
              <a:srgbClr val="CDB987">
                <a:shade val="45000"/>
                <a:satMod val="135000"/>
              </a:srgbClr>
              <a:prstClr val="white"/>
            </a:duotone>
            <a:extLst>
              <a:ext uri="{28A0092B-C50C-407E-A947-70E740481C1C}">
                <a14:useLocalDpi xmlns:a14="http://schemas.microsoft.com/office/drawing/2010/main"/>
              </a:ext>
            </a:extLst>
          </a:blip>
          <a:stretch>
            <a:fillRect/>
          </a:stretch>
        </p:blipFill>
        <p:spPr>
          <a:xfrm>
            <a:off x="129385" y="1772816"/>
            <a:ext cx="504057" cy="504057"/>
          </a:xfrm>
          <a:prstGeom prst="rect">
            <a:avLst/>
          </a:prstGeom>
        </p:spPr>
      </p:pic>
      <p:sp>
        <p:nvSpPr>
          <p:cNvPr id="14" name="Textfeld 13">
            <a:extLst>
              <a:ext uri="{FF2B5EF4-FFF2-40B4-BE49-F238E27FC236}">
                <a16:creationId xmlns:a16="http://schemas.microsoft.com/office/drawing/2014/main" id="{21CAC0B7-A434-6762-FE7D-DC7B1A9C833D}"/>
              </a:ext>
            </a:extLst>
          </p:cNvPr>
          <p:cNvSpPr txBox="1"/>
          <p:nvPr/>
        </p:nvSpPr>
        <p:spPr>
          <a:xfrm>
            <a:off x="611560" y="5809349"/>
            <a:ext cx="1399101" cy="323165"/>
          </a:xfrm>
          <a:prstGeom prst="rect">
            <a:avLst/>
          </a:prstGeom>
          <a:noFill/>
        </p:spPr>
        <p:txBody>
          <a:bodyPr wrap="none" rtlCol="0">
            <a:spAutoFit/>
          </a:bodyPr>
          <a:lstStyle/>
          <a:p>
            <a:pPr>
              <a:spcBef>
                <a:spcPts val="600"/>
              </a:spcBef>
              <a:defRPr/>
            </a:pPr>
            <a:r>
              <a:rPr lang="de-DE" sz="1500" b="1" dirty="0">
                <a:solidFill>
                  <a:srgbClr val="327A86"/>
                </a:solidFill>
                <a:latin typeface="Calibri" panose="020F0502020204030204" pitchFamily="34" charset="0"/>
              </a:rPr>
              <a:t>Orientierungen</a:t>
            </a:r>
          </a:p>
        </p:txBody>
      </p:sp>
      <p:pic>
        <p:nvPicPr>
          <p:cNvPr id="16" name="Bild 10">
            <a:extLst>
              <a:ext uri="{FF2B5EF4-FFF2-40B4-BE49-F238E27FC236}">
                <a16:creationId xmlns:a16="http://schemas.microsoft.com/office/drawing/2014/main" id="{39364685-670F-1232-EFAF-7B0275F612C0}"/>
              </a:ext>
            </a:extLst>
          </p:cNvPr>
          <p:cNvPicPr>
            <a:picLocks noChangeAspect="1"/>
          </p:cNvPicPr>
          <p:nvPr/>
        </p:nvPicPr>
        <p:blipFill>
          <a:blip r:embed="rId5" cstate="email">
            <a:duotone>
              <a:srgbClr val="327A86">
                <a:shade val="45000"/>
                <a:satMod val="135000"/>
              </a:srgbClr>
              <a:prstClr val="white"/>
            </a:duotone>
            <a:extLst>
              <a:ext uri="{28A0092B-C50C-407E-A947-70E740481C1C}">
                <a14:useLocalDpi xmlns:a14="http://schemas.microsoft.com/office/drawing/2010/main"/>
              </a:ext>
            </a:extLst>
          </a:blip>
          <a:stretch>
            <a:fillRect/>
          </a:stretch>
        </p:blipFill>
        <p:spPr>
          <a:xfrm>
            <a:off x="129385" y="5733255"/>
            <a:ext cx="504057" cy="504057"/>
          </a:xfrm>
          <a:prstGeom prst="rect">
            <a:avLst/>
          </a:prstGeom>
        </p:spPr>
      </p:pic>
      <p:sp>
        <p:nvSpPr>
          <p:cNvPr id="18" name="Textfeld 17">
            <a:extLst>
              <a:ext uri="{FF2B5EF4-FFF2-40B4-BE49-F238E27FC236}">
                <a16:creationId xmlns:a16="http://schemas.microsoft.com/office/drawing/2014/main" id="{13D00F1C-9A48-E246-D7D8-D4BAFBAE84BF}"/>
              </a:ext>
            </a:extLst>
          </p:cNvPr>
          <p:cNvSpPr txBox="1"/>
          <p:nvPr/>
        </p:nvSpPr>
        <p:spPr>
          <a:xfrm>
            <a:off x="611560" y="3508266"/>
            <a:ext cx="1509837" cy="784830"/>
          </a:xfrm>
          <a:prstGeom prst="rect">
            <a:avLst/>
          </a:prstGeom>
          <a:noFill/>
        </p:spPr>
        <p:txBody>
          <a:bodyPr wrap="none" rtlCol="0">
            <a:spAutoFit/>
          </a:bodyPr>
          <a:lstStyle/>
          <a:p>
            <a:pPr>
              <a:spcBef>
                <a:spcPts val="600"/>
              </a:spcBef>
              <a:defRPr/>
            </a:pPr>
            <a:r>
              <a:rPr lang="de-DE" sz="1500" b="1" dirty="0">
                <a:solidFill>
                  <a:prstClr val="black">
                    <a:lumMod val="50000"/>
                    <a:lumOff val="50000"/>
                  </a:prstClr>
                </a:solidFill>
                <a:latin typeface="Calibri" panose="020F0502020204030204" pitchFamily="34" charset="0"/>
              </a:rPr>
              <a:t>Denk- und </a:t>
            </a:r>
            <a:br>
              <a:rPr lang="de-DE" sz="1500" b="1" dirty="0">
                <a:solidFill>
                  <a:prstClr val="black">
                    <a:lumMod val="50000"/>
                    <a:lumOff val="50000"/>
                  </a:prstClr>
                </a:solidFill>
                <a:latin typeface="Calibri" panose="020F0502020204030204" pitchFamily="34" charset="0"/>
              </a:rPr>
            </a:br>
            <a:r>
              <a:rPr lang="de-DE" sz="1500" b="1" dirty="0">
                <a:solidFill>
                  <a:prstClr val="black">
                    <a:lumMod val="50000"/>
                    <a:lumOff val="50000"/>
                  </a:prstClr>
                </a:solidFill>
                <a:latin typeface="Calibri" panose="020F0502020204030204" pitchFamily="34" charset="0"/>
              </a:rPr>
              <a:t>Wahrnehmungs-</a:t>
            </a:r>
            <a:br>
              <a:rPr lang="de-DE" sz="1500" b="1" dirty="0">
                <a:solidFill>
                  <a:prstClr val="black">
                    <a:lumMod val="50000"/>
                    <a:lumOff val="50000"/>
                  </a:prstClr>
                </a:solidFill>
                <a:latin typeface="Calibri" panose="020F0502020204030204" pitchFamily="34" charset="0"/>
              </a:rPr>
            </a:br>
            <a:r>
              <a:rPr lang="de-DE" sz="1500" b="1" dirty="0" err="1">
                <a:solidFill>
                  <a:prstClr val="black">
                    <a:lumMod val="50000"/>
                    <a:lumOff val="50000"/>
                  </a:prstClr>
                </a:solidFill>
                <a:latin typeface="Calibri" panose="020F0502020204030204" pitchFamily="34" charset="0"/>
              </a:rPr>
              <a:t>kategorien</a:t>
            </a:r>
            <a:endParaRPr lang="de-DE" sz="1500" b="1" dirty="0">
              <a:solidFill>
                <a:prstClr val="black">
                  <a:lumMod val="50000"/>
                  <a:lumOff val="50000"/>
                </a:prstClr>
              </a:solidFill>
              <a:latin typeface="Calibri" panose="020F0502020204030204" pitchFamily="34" charset="0"/>
            </a:endParaRPr>
          </a:p>
        </p:txBody>
      </p:sp>
      <p:pic>
        <p:nvPicPr>
          <p:cNvPr id="20" name="Bild 13">
            <a:extLst>
              <a:ext uri="{FF2B5EF4-FFF2-40B4-BE49-F238E27FC236}">
                <a16:creationId xmlns:a16="http://schemas.microsoft.com/office/drawing/2014/main" id="{11D74226-19ED-E48F-6451-C034171AED66}"/>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29385" y="3644782"/>
            <a:ext cx="504057" cy="504057"/>
          </a:xfrm>
          <a:prstGeom prst="rect">
            <a:avLst/>
          </a:prstGeom>
        </p:spPr>
      </p:pic>
      <p:sp>
        <p:nvSpPr>
          <p:cNvPr id="23" name="Textfeld 22">
            <a:extLst>
              <a:ext uri="{FF2B5EF4-FFF2-40B4-BE49-F238E27FC236}">
                <a16:creationId xmlns:a16="http://schemas.microsoft.com/office/drawing/2014/main" id="{A81456D1-8359-8F4B-B9F7-1074794F6FC9}"/>
              </a:ext>
            </a:extLst>
          </p:cNvPr>
          <p:cNvSpPr txBox="1"/>
          <p:nvPr/>
        </p:nvSpPr>
        <p:spPr>
          <a:xfrm>
            <a:off x="3727491" y="2088192"/>
            <a:ext cx="1692000" cy="522000"/>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ctr" anchorCtr="0" forceAA="0" compatLnSpc="1">
            <a:prstTxWarp prst="textNoShape">
              <a:avLst/>
            </a:prstTxWarp>
            <a:noAutofit/>
          </a:bodyPr>
          <a:lstStyle>
            <a:defPPr>
              <a:defRPr lang="de-DE"/>
            </a:defPPr>
            <a:lvl1pPr marL="0" marR="0" lvl="0" indent="0" algn="ctr" defTabSz="914400" eaLnBrk="1" fontAlgn="auto" latinLnBrk="0" hangingPunct="1">
              <a:lnSpc>
                <a:spcPct val="100000"/>
              </a:lnSpc>
              <a:spcBef>
                <a:spcPts val="600"/>
              </a:spcBef>
              <a:spcAft>
                <a:spcPts val="0"/>
              </a:spcAft>
              <a:buClrTx/>
              <a:buSzTx/>
              <a:buFontTx/>
              <a:buNone/>
              <a:tabLst/>
              <a:defRPr kumimoji="0" sz="1400" b="0" i="0" u="none" strike="noStrike" kern="0" cap="none" spc="0" normalizeH="0" baseline="0">
                <a:ln>
                  <a:noFill/>
                </a:ln>
                <a:solidFill>
                  <a:srgbClr val="CDB987">
                    <a:lumMod val="50000"/>
                  </a:srgbClr>
                </a:solidFill>
                <a:effectLst/>
                <a:uLnTx/>
                <a:uFillTx/>
                <a:latin typeface="Calibri" charset="0"/>
                <a:ea typeface="Times New Roman" charset="0"/>
                <a:cs typeface="Times New Roman" charset="0"/>
              </a:defRPr>
            </a:lvl1pPr>
          </a:lstStyle>
          <a:p>
            <a:r>
              <a:rPr lang="de-DE" dirty="0"/>
              <a:t>Passende Aufgabenformate</a:t>
            </a:r>
          </a:p>
        </p:txBody>
      </p:sp>
      <p:sp>
        <p:nvSpPr>
          <p:cNvPr id="24" name="Textfeld 23">
            <a:extLst>
              <a:ext uri="{FF2B5EF4-FFF2-40B4-BE49-F238E27FC236}">
                <a16:creationId xmlns:a16="http://schemas.microsoft.com/office/drawing/2014/main" id="{0AEC4B35-7602-1E44-9590-BEE5170AD88E}"/>
              </a:ext>
            </a:extLst>
          </p:cNvPr>
          <p:cNvSpPr txBox="1"/>
          <p:nvPr/>
        </p:nvSpPr>
        <p:spPr>
          <a:xfrm>
            <a:off x="5475209" y="2088192"/>
            <a:ext cx="1692000" cy="522000"/>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ctr" anchorCtr="0" forceAA="0" compatLnSpc="1">
            <a:prstTxWarp prst="textNoShape">
              <a:avLst/>
            </a:prstTxWarp>
            <a:noAutofit/>
          </a:bodyPr>
          <a:lstStyle>
            <a:defPPr>
              <a:defRPr lang="de-DE"/>
            </a:defPPr>
            <a:lvl1pPr marL="0" marR="0" lvl="0" indent="0" algn="ctr" defTabSz="914400" eaLnBrk="1" fontAlgn="auto" latinLnBrk="0" hangingPunct="1">
              <a:lnSpc>
                <a:spcPct val="100000"/>
              </a:lnSpc>
              <a:spcBef>
                <a:spcPts val="600"/>
              </a:spcBef>
              <a:spcAft>
                <a:spcPts val="0"/>
              </a:spcAft>
              <a:buClrTx/>
              <a:buSzTx/>
              <a:buFontTx/>
              <a:buNone/>
              <a:tabLst/>
              <a:defRPr kumimoji="0" sz="1400" b="0" i="0" u="none" strike="noStrike" kern="0" cap="none" spc="0" normalizeH="0" baseline="0">
                <a:ln>
                  <a:noFill/>
                </a:ln>
                <a:solidFill>
                  <a:srgbClr val="CDB987">
                    <a:lumMod val="50000"/>
                  </a:srgbClr>
                </a:solidFill>
                <a:effectLst/>
                <a:uLnTx/>
                <a:uFillTx/>
                <a:latin typeface="Calibri" charset="0"/>
                <a:ea typeface="Times New Roman" charset="0"/>
                <a:cs typeface="Times New Roman" charset="0"/>
              </a:defRPr>
            </a:lvl1pPr>
          </a:lstStyle>
          <a:p>
            <a:r>
              <a:rPr lang="de-DE" dirty="0"/>
              <a:t>Hilfsangebote</a:t>
            </a:r>
          </a:p>
        </p:txBody>
      </p:sp>
      <p:sp>
        <p:nvSpPr>
          <p:cNvPr id="25" name="Textfeld 24">
            <a:extLst>
              <a:ext uri="{FF2B5EF4-FFF2-40B4-BE49-F238E27FC236}">
                <a16:creationId xmlns:a16="http://schemas.microsoft.com/office/drawing/2014/main" id="{A48D6D4F-7F08-8D46-8C2C-EE39ABFF0248}"/>
              </a:ext>
            </a:extLst>
          </p:cNvPr>
          <p:cNvSpPr txBox="1"/>
          <p:nvPr/>
        </p:nvSpPr>
        <p:spPr>
          <a:xfrm>
            <a:off x="5477256" y="1525887"/>
            <a:ext cx="1692000" cy="522000"/>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ctr" anchorCtr="0" forceAA="0" compatLnSpc="1">
            <a:prstTxWarp prst="textNoShape">
              <a:avLst/>
            </a:prstTxWarp>
            <a:noAutofit/>
          </a:bodyPr>
          <a:lstStyle>
            <a:defPPr>
              <a:defRPr lang="de-DE"/>
            </a:defPPr>
            <a:lvl1pPr marL="0" marR="0" lvl="0" indent="0" algn="ctr" defTabSz="914400" eaLnBrk="1" fontAlgn="auto" latinLnBrk="0" hangingPunct="1">
              <a:lnSpc>
                <a:spcPct val="100000"/>
              </a:lnSpc>
              <a:spcBef>
                <a:spcPts val="600"/>
              </a:spcBef>
              <a:spcAft>
                <a:spcPts val="0"/>
              </a:spcAft>
              <a:buClrTx/>
              <a:buSzTx/>
              <a:buFontTx/>
              <a:buNone/>
              <a:tabLst/>
              <a:defRPr kumimoji="0" sz="1400" b="0" i="0" u="none" strike="noStrike" kern="0" cap="none" spc="0" normalizeH="0" baseline="0">
                <a:ln>
                  <a:noFill/>
                </a:ln>
                <a:solidFill>
                  <a:srgbClr val="CDB987">
                    <a:lumMod val="50000"/>
                  </a:srgbClr>
                </a:solidFill>
                <a:effectLst/>
                <a:uLnTx/>
                <a:uFillTx/>
                <a:latin typeface="Calibri" charset="0"/>
                <a:ea typeface="Times New Roman" charset="0"/>
                <a:cs typeface="Times New Roman" charset="0"/>
              </a:defRPr>
            </a:lvl1pPr>
          </a:lstStyle>
          <a:p>
            <a:r>
              <a:rPr lang="de-DE" dirty="0"/>
              <a:t>Bewertungsraster</a:t>
            </a:r>
          </a:p>
        </p:txBody>
      </p:sp>
      <p:sp>
        <p:nvSpPr>
          <p:cNvPr id="27" name="Textfeld 26">
            <a:extLst>
              <a:ext uri="{FF2B5EF4-FFF2-40B4-BE49-F238E27FC236}">
                <a16:creationId xmlns:a16="http://schemas.microsoft.com/office/drawing/2014/main" id="{6C7138ED-BFBF-4646-BA46-8BFB9B4F6ED5}"/>
              </a:ext>
            </a:extLst>
          </p:cNvPr>
          <p:cNvSpPr txBox="1"/>
          <p:nvPr/>
        </p:nvSpPr>
        <p:spPr>
          <a:xfrm>
            <a:off x="2433151" y="4552658"/>
            <a:ext cx="1889004" cy="442035"/>
          </a:xfrm>
          <a:prstGeom prst="rect">
            <a:avLst/>
          </a:prstGeom>
          <a:noFill/>
          <a:ln>
            <a:solidFill>
              <a:sysClr val="window" lastClr="FFFFFF">
                <a:lumMod val="65000"/>
              </a:sysClr>
            </a:solidFill>
          </a:ln>
        </p:spPr>
        <p:txBody>
          <a:bodyPr wrap="square" lIns="36000" tIns="36000" rIns="36000" bIns="36000" rtlCol="0">
            <a:spAutoFit/>
          </a:bodyPr>
          <a:lstStyle/>
          <a:p>
            <a:pPr marL="9525" marR="0" lvl="0" indent="-9525" algn="ctr" defTabSz="914400" eaLnBrk="1" fontAlgn="auto" latinLnBrk="0" hangingPunct="1">
              <a:lnSpc>
                <a:spcPct val="100000"/>
              </a:lnSpc>
              <a:spcBef>
                <a:spcPts val="600"/>
              </a:spcBef>
              <a:spcAft>
                <a:spcPts val="0"/>
              </a:spcAft>
              <a:buClrTx/>
              <a:buSzTx/>
              <a:buFontTx/>
              <a:buNone/>
              <a:tabLst/>
              <a:defRPr/>
            </a:pPr>
            <a:r>
              <a:rPr kumimoji="0" lang="de-DE" sz="1200" b="0" i="0" u="none" strike="noStrike" kern="0" cap="none" spc="0" normalizeH="0" baseline="0" noProof="0" dirty="0">
                <a:ln>
                  <a:noFill/>
                </a:ln>
                <a:solidFill>
                  <a:prstClr val="black">
                    <a:lumMod val="50000"/>
                    <a:lumOff val="50000"/>
                  </a:prstClr>
                </a:solidFill>
                <a:effectLst/>
                <a:uLnTx/>
                <a:uFillTx/>
                <a:latin typeface="Calibri" panose="020F0502020204030204" pitchFamily="34" charset="0"/>
              </a:rPr>
              <a:t>Stufe 4: </a:t>
            </a:r>
            <a:br>
              <a:rPr kumimoji="0" lang="de-DE" sz="1200" b="0" i="0" u="none" strike="noStrike" kern="0" cap="none" spc="0" normalizeH="0" baseline="0" noProof="0" dirty="0">
                <a:ln>
                  <a:noFill/>
                </a:ln>
                <a:solidFill>
                  <a:prstClr val="black">
                    <a:lumMod val="50000"/>
                    <a:lumOff val="50000"/>
                  </a:prstClr>
                </a:solidFill>
                <a:effectLst/>
                <a:uLnTx/>
                <a:uFillTx/>
                <a:latin typeface="Calibri" panose="020F0502020204030204" pitchFamily="34" charset="0"/>
              </a:rPr>
            </a:br>
            <a:r>
              <a:rPr kumimoji="0" lang="de-DE" sz="1200" b="0" i="0" u="none" strike="noStrike" kern="0" cap="none" spc="0" normalizeH="0" baseline="0" noProof="0" dirty="0">
                <a:ln>
                  <a:noFill/>
                </a:ln>
                <a:solidFill>
                  <a:prstClr val="black">
                    <a:lumMod val="50000"/>
                    <a:lumOff val="50000"/>
                  </a:prstClr>
                </a:solidFill>
                <a:effectLst/>
                <a:uLnTx/>
                <a:uFillTx/>
                <a:latin typeface="Calibri" panose="020F0502020204030204" pitchFamily="34" charset="0"/>
              </a:rPr>
              <a:t>Kreativ neu Denken</a:t>
            </a:r>
          </a:p>
        </p:txBody>
      </p:sp>
      <p:sp>
        <p:nvSpPr>
          <p:cNvPr id="28" name="Textfeld 27">
            <a:extLst>
              <a:ext uri="{FF2B5EF4-FFF2-40B4-BE49-F238E27FC236}">
                <a16:creationId xmlns:a16="http://schemas.microsoft.com/office/drawing/2014/main" id="{43DE3D54-1F63-354A-99C0-E45334419D0F}"/>
              </a:ext>
            </a:extLst>
          </p:cNvPr>
          <p:cNvSpPr txBox="1"/>
          <p:nvPr/>
        </p:nvSpPr>
        <p:spPr>
          <a:xfrm>
            <a:off x="2421905" y="3081044"/>
            <a:ext cx="1900251" cy="442035"/>
          </a:xfrm>
          <a:prstGeom prst="rect">
            <a:avLst/>
          </a:prstGeom>
          <a:noFill/>
          <a:ln>
            <a:solidFill>
              <a:sysClr val="window" lastClr="FFFFFF">
                <a:lumMod val="65000"/>
              </a:sysClr>
            </a:solidFill>
          </a:ln>
        </p:spPr>
        <p:txBody>
          <a:bodyPr wrap="square" lIns="36000" tIns="36000" rIns="36000" bIns="36000" rtlCol="0">
            <a:spAutoFit/>
          </a:bodyPr>
          <a:lstStyle/>
          <a:p>
            <a:pPr marL="9525" marR="0" lvl="0" indent="-9525" algn="ctr" defTabSz="914400" eaLnBrk="1" fontAlgn="auto" latinLnBrk="0" hangingPunct="1">
              <a:lnSpc>
                <a:spcPct val="100000"/>
              </a:lnSpc>
              <a:spcBef>
                <a:spcPts val="600"/>
              </a:spcBef>
              <a:spcAft>
                <a:spcPts val="0"/>
              </a:spcAft>
              <a:buClrTx/>
              <a:buSzTx/>
              <a:buFontTx/>
              <a:buNone/>
              <a:tabLst/>
              <a:defRPr/>
            </a:pPr>
            <a:r>
              <a:rPr kumimoji="0" lang="de-DE" sz="1200" b="0" i="0" u="none" strike="noStrike" kern="0" cap="none" spc="0" normalizeH="0" baseline="0" noProof="0" dirty="0">
                <a:ln>
                  <a:noFill/>
                </a:ln>
                <a:solidFill>
                  <a:prstClr val="black">
                    <a:lumMod val="50000"/>
                    <a:lumOff val="50000"/>
                  </a:prstClr>
                </a:solidFill>
                <a:effectLst/>
                <a:uLnTx/>
                <a:uFillTx/>
                <a:latin typeface="Calibri" panose="020F0502020204030204" pitchFamily="34" charset="0"/>
              </a:rPr>
              <a:t>Stufe 1:  Erinnern, Reproduzieren &amp; Ausführen</a:t>
            </a:r>
          </a:p>
        </p:txBody>
      </p:sp>
      <p:cxnSp>
        <p:nvCxnSpPr>
          <p:cNvPr id="29" name="Gerade Verbindung mit Pfeil 28">
            <a:extLst>
              <a:ext uri="{FF2B5EF4-FFF2-40B4-BE49-F238E27FC236}">
                <a16:creationId xmlns:a16="http://schemas.microsoft.com/office/drawing/2014/main" id="{C1FECA5D-D1F9-9946-BB3B-7BC01EA79D28}"/>
              </a:ext>
            </a:extLst>
          </p:cNvPr>
          <p:cNvCxnSpPr>
            <a:cxnSpLocks/>
          </p:cNvCxnSpPr>
          <p:nvPr/>
        </p:nvCxnSpPr>
        <p:spPr bwMode="auto">
          <a:xfrm>
            <a:off x="2267744" y="3081044"/>
            <a:ext cx="0" cy="1908000"/>
          </a:xfrm>
          <a:prstGeom prst="straightConnector1">
            <a:avLst/>
          </a:prstGeom>
          <a:solidFill>
            <a:srgbClr val="327A86"/>
          </a:solidFill>
          <a:ln w="38100" cap="flat" cmpd="sng" algn="ctr">
            <a:solidFill>
              <a:sysClr val="window" lastClr="FFFFFF">
                <a:lumMod val="65000"/>
              </a:sysClr>
            </a:solidFill>
            <a:prstDash val="solid"/>
            <a:round/>
            <a:headEnd type="none"/>
            <a:tailEnd type="triangle"/>
          </a:ln>
          <a:effectLst/>
        </p:spPr>
      </p:cxnSp>
      <p:sp>
        <p:nvSpPr>
          <p:cNvPr id="30" name="Textfeld 29">
            <a:extLst>
              <a:ext uri="{FF2B5EF4-FFF2-40B4-BE49-F238E27FC236}">
                <a16:creationId xmlns:a16="http://schemas.microsoft.com/office/drawing/2014/main" id="{E99A301C-EE7F-154E-95A6-FB6E74132011}"/>
              </a:ext>
            </a:extLst>
          </p:cNvPr>
          <p:cNvSpPr txBox="1"/>
          <p:nvPr/>
        </p:nvSpPr>
        <p:spPr>
          <a:xfrm>
            <a:off x="2421901" y="2740031"/>
            <a:ext cx="1900255" cy="318924"/>
          </a:xfrm>
          <a:prstGeom prst="rect">
            <a:avLst/>
          </a:prstGeom>
          <a:noFill/>
        </p:spPr>
        <p:txBody>
          <a:bodyPr wrap="none" lIns="36000" tIns="36000" rIns="36000" bIns="36000" rtlCol="0">
            <a:spAutoFit/>
          </a:bodyPr>
          <a:lstStyle/>
          <a:p>
            <a:pPr marL="9525" indent="-9525">
              <a:spcBef>
                <a:spcPts val="600"/>
              </a:spcBef>
            </a:pPr>
            <a:r>
              <a:rPr lang="de-DE" sz="1600" b="1" dirty="0">
                <a:solidFill>
                  <a:prstClr val="black">
                    <a:lumMod val="50000"/>
                    <a:lumOff val="50000"/>
                  </a:prstClr>
                </a:solidFill>
                <a:latin typeface="Calibri" panose="020F0502020204030204" pitchFamily="34" charset="0"/>
              </a:rPr>
              <a:t>Kognitive Aktivierung</a:t>
            </a:r>
          </a:p>
        </p:txBody>
      </p:sp>
      <p:sp>
        <p:nvSpPr>
          <p:cNvPr id="33" name="Rechteck 32">
            <a:extLst>
              <a:ext uri="{FF2B5EF4-FFF2-40B4-BE49-F238E27FC236}">
                <a16:creationId xmlns:a16="http://schemas.microsoft.com/office/drawing/2014/main" id="{3DD3E2CB-FD9C-CA4D-B007-5AB06E851B2F}"/>
              </a:ext>
            </a:extLst>
          </p:cNvPr>
          <p:cNvSpPr/>
          <p:nvPr/>
        </p:nvSpPr>
        <p:spPr>
          <a:xfrm>
            <a:off x="2433152" y="4062120"/>
            <a:ext cx="1889004" cy="442035"/>
          </a:xfrm>
          <a:prstGeom prst="rect">
            <a:avLst/>
          </a:prstGeom>
          <a:noFill/>
          <a:ln>
            <a:solidFill>
              <a:sysClr val="window" lastClr="FFFFFF">
                <a:lumMod val="65000"/>
              </a:sysClr>
            </a:solidFill>
          </a:ln>
        </p:spPr>
        <p:txBody>
          <a:bodyPr wrap="square" lIns="36000" tIns="36000" rIns="36000" bIns="36000" rtlCol="0">
            <a:spAutoFit/>
          </a:bodyPr>
          <a:lstStyle/>
          <a:p>
            <a:pPr marL="9525" marR="0" lvl="0" indent="-9525" algn="ctr" defTabSz="914400" eaLnBrk="1" fontAlgn="auto" latinLnBrk="0" hangingPunct="1">
              <a:lnSpc>
                <a:spcPct val="100000"/>
              </a:lnSpc>
              <a:spcBef>
                <a:spcPts val="600"/>
              </a:spcBef>
              <a:spcAft>
                <a:spcPts val="0"/>
              </a:spcAft>
              <a:buClrTx/>
              <a:buSzTx/>
              <a:buFontTx/>
              <a:buNone/>
              <a:tabLst/>
              <a:defRPr/>
            </a:pPr>
            <a:r>
              <a:rPr kumimoji="0" lang="de-DE" sz="1200" b="0" i="0" u="none" strike="noStrike" kern="0" cap="none" spc="0" normalizeH="0" baseline="0" noProof="0" dirty="0">
                <a:ln>
                  <a:noFill/>
                </a:ln>
                <a:solidFill>
                  <a:prstClr val="black">
                    <a:lumMod val="50000"/>
                    <a:lumOff val="50000"/>
                  </a:prstClr>
                </a:solidFill>
                <a:effectLst/>
                <a:uLnTx/>
                <a:uFillTx/>
                <a:latin typeface="Calibri" panose="020F0502020204030204" pitchFamily="34" charset="0"/>
              </a:rPr>
              <a:t>Stufe 3: Analysieren, </a:t>
            </a:r>
            <a:br>
              <a:rPr kumimoji="0" lang="de-DE" sz="1200" b="0" i="0" u="none" strike="noStrike" kern="0" cap="none" spc="0" normalizeH="0" baseline="0" noProof="0" dirty="0">
                <a:ln>
                  <a:noFill/>
                </a:ln>
                <a:solidFill>
                  <a:prstClr val="black">
                    <a:lumMod val="50000"/>
                    <a:lumOff val="50000"/>
                  </a:prstClr>
                </a:solidFill>
                <a:effectLst/>
                <a:uLnTx/>
                <a:uFillTx/>
                <a:latin typeface="Calibri" panose="020F0502020204030204" pitchFamily="34" charset="0"/>
              </a:rPr>
            </a:br>
            <a:r>
              <a:rPr kumimoji="0" lang="de-DE" sz="1200" b="0" i="0" u="none" strike="noStrike" kern="0" cap="none" spc="0" normalizeH="0" baseline="0" noProof="0" dirty="0">
                <a:ln>
                  <a:noFill/>
                </a:ln>
                <a:solidFill>
                  <a:prstClr val="black">
                    <a:lumMod val="50000"/>
                    <a:lumOff val="50000"/>
                  </a:prstClr>
                </a:solidFill>
                <a:effectLst/>
                <a:uLnTx/>
                <a:uFillTx/>
                <a:latin typeface="Calibri" panose="020F0502020204030204" pitchFamily="34" charset="0"/>
              </a:rPr>
              <a:t>Bewerten &amp; Beweisen </a:t>
            </a:r>
          </a:p>
        </p:txBody>
      </p:sp>
      <p:sp>
        <p:nvSpPr>
          <p:cNvPr id="34" name="Rechteck 33">
            <a:extLst>
              <a:ext uri="{FF2B5EF4-FFF2-40B4-BE49-F238E27FC236}">
                <a16:creationId xmlns:a16="http://schemas.microsoft.com/office/drawing/2014/main" id="{2344B40F-1062-6145-B74C-475E390847CB}"/>
              </a:ext>
            </a:extLst>
          </p:cNvPr>
          <p:cNvSpPr/>
          <p:nvPr/>
        </p:nvSpPr>
        <p:spPr>
          <a:xfrm>
            <a:off x="2433151" y="3571582"/>
            <a:ext cx="1889004" cy="442035"/>
          </a:xfrm>
          <a:prstGeom prst="rect">
            <a:avLst/>
          </a:prstGeom>
          <a:noFill/>
          <a:ln>
            <a:solidFill>
              <a:sysClr val="window" lastClr="FFFFFF">
                <a:lumMod val="65000"/>
              </a:sysClr>
            </a:solidFill>
          </a:ln>
        </p:spPr>
        <p:txBody>
          <a:bodyPr wrap="square" lIns="36000" tIns="36000" rIns="36000" bIns="36000" rtlCol="0">
            <a:spAutoFit/>
          </a:bodyPr>
          <a:lstStyle/>
          <a:p>
            <a:pPr marL="9525" marR="0" lvl="0" indent="-9525" algn="ctr" defTabSz="914400" eaLnBrk="1" fontAlgn="auto" latinLnBrk="0" hangingPunct="1">
              <a:lnSpc>
                <a:spcPct val="100000"/>
              </a:lnSpc>
              <a:spcBef>
                <a:spcPts val="600"/>
              </a:spcBef>
              <a:spcAft>
                <a:spcPts val="0"/>
              </a:spcAft>
              <a:buClrTx/>
              <a:buSzTx/>
              <a:buFontTx/>
              <a:buNone/>
              <a:tabLst/>
              <a:defRPr/>
            </a:pPr>
            <a:r>
              <a:rPr kumimoji="0" lang="de-DE" sz="1200" b="0" i="0" u="none" strike="noStrike" kern="0" cap="none" spc="0" normalizeH="0" baseline="0" noProof="0" dirty="0">
                <a:ln>
                  <a:noFill/>
                </a:ln>
                <a:solidFill>
                  <a:prstClr val="black">
                    <a:lumMod val="50000"/>
                    <a:lumOff val="50000"/>
                  </a:prstClr>
                </a:solidFill>
                <a:effectLst/>
                <a:uLnTx/>
                <a:uFillTx/>
                <a:latin typeface="Calibri" panose="020F0502020204030204" pitchFamily="34" charset="0"/>
              </a:rPr>
              <a:t>Stufe 2: Verstehen, </a:t>
            </a:r>
            <a:br>
              <a:rPr kumimoji="0" lang="de-DE" sz="1200" b="0" i="0" u="none" strike="noStrike" kern="0" cap="none" spc="0" normalizeH="0" baseline="0" noProof="0" dirty="0">
                <a:ln>
                  <a:noFill/>
                </a:ln>
                <a:solidFill>
                  <a:prstClr val="black">
                    <a:lumMod val="50000"/>
                    <a:lumOff val="50000"/>
                  </a:prstClr>
                </a:solidFill>
                <a:effectLst/>
                <a:uLnTx/>
                <a:uFillTx/>
                <a:latin typeface="Calibri" panose="020F0502020204030204" pitchFamily="34" charset="0"/>
              </a:rPr>
            </a:br>
            <a:r>
              <a:rPr kumimoji="0" lang="de-DE" sz="1200" b="0" i="0" u="none" strike="noStrike" kern="0" cap="none" spc="0" normalizeH="0" baseline="0" noProof="0" dirty="0">
                <a:ln>
                  <a:noFill/>
                </a:ln>
                <a:solidFill>
                  <a:prstClr val="black">
                    <a:lumMod val="50000"/>
                    <a:lumOff val="50000"/>
                  </a:prstClr>
                </a:solidFill>
                <a:effectLst/>
                <a:uLnTx/>
                <a:uFillTx/>
                <a:latin typeface="Calibri" panose="020F0502020204030204" pitchFamily="34" charset="0"/>
              </a:rPr>
              <a:t>Anwenden &amp; Begründen</a:t>
            </a:r>
          </a:p>
        </p:txBody>
      </p:sp>
      <p:sp>
        <p:nvSpPr>
          <p:cNvPr id="45" name="Rechteck 44">
            <a:extLst>
              <a:ext uri="{FF2B5EF4-FFF2-40B4-BE49-F238E27FC236}">
                <a16:creationId xmlns:a16="http://schemas.microsoft.com/office/drawing/2014/main" id="{EE0FAD72-7990-FA47-95A5-1FF318DFDBB6}"/>
              </a:ext>
            </a:extLst>
          </p:cNvPr>
          <p:cNvSpPr/>
          <p:nvPr/>
        </p:nvSpPr>
        <p:spPr>
          <a:xfrm>
            <a:off x="6759091" y="3427190"/>
            <a:ext cx="1997445" cy="523220"/>
          </a:xfrm>
          <a:prstGeom prst="rect">
            <a:avLst/>
          </a:prstGeom>
          <a:solidFill>
            <a:schemeClr val="bg1"/>
          </a:solidFill>
          <a:ln w="25400">
            <a:solidFill>
              <a:schemeClr val="tx1">
                <a:lumMod val="50000"/>
                <a:lumOff val="50000"/>
              </a:schemeClr>
            </a:solidFill>
          </a:ln>
        </p:spPr>
        <p:txBody>
          <a:bodyPr wrap="square">
            <a:spAutoFit/>
          </a:bodyPr>
          <a:lstStyle/>
          <a:p>
            <a:pPr algn="ctr"/>
            <a:r>
              <a:rPr lang="de-DE" sz="1400" dirty="0" err="1">
                <a:latin typeface="Calibri" pitchFamily="34" charset="0"/>
                <a:cs typeface="Calibri" pitchFamily="34" charset="0"/>
              </a:rPr>
              <a:t>LüM</a:t>
            </a:r>
            <a:r>
              <a:rPr lang="de-DE" sz="1400" dirty="0">
                <a:latin typeface="Calibri" pitchFamily="34" charset="0"/>
                <a:cs typeface="Calibri" pitchFamily="34" charset="0"/>
              </a:rPr>
              <a:t> (Lernen über Medien)</a:t>
            </a:r>
          </a:p>
        </p:txBody>
      </p:sp>
      <p:sp>
        <p:nvSpPr>
          <p:cNvPr id="46" name="Rechteck 45">
            <a:extLst>
              <a:ext uri="{FF2B5EF4-FFF2-40B4-BE49-F238E27FC236}">
                <a16:creationId xmlns:a16="http://schemas.microsoft.com/office/drawing/2014/main" id="{630E55AE-EF09-BF4C-8635-5F0931B5AFC1}"/>
              </a:ext>
            </a:extLst>
          </p:cNvPr>
          <p:cNvSpPr/>
          <p:nvPr/>
        </p:nvSpPr>
        <p:spPr>
          <a:xfrm>
            <a:off x="6759091" y="4058367"/>
            <a:ext cx="1997445" cy="523220"/>
          </a:xfrm>
          <a:prstGeom prst="rect">
            <a:avLst/>
          </a:prstGeom>
          <a:solidFill>
            <a:schemeClr val="bg1"/>
          </a:solidFill>
          <a:ln w="25400">
            <a:solidFill>
              <a:schemeClr val="tx1">
                <a:lumMod val="50000"/>
                <a:lumOff val="50000"/>
              </a:schemeClr>
            </a:solidFill>
          </a:ln>
        </p:spPr>
        <p:txBody>
          <a:bodyPr wrap="square">
            <a:spAutoFit/>
          </a:bodyPr>
          <a:lstStyle/>
          <a:p>
            <a:pPr algn="ctr"/>
            <a:r>
              <a:rPr lang="de-DE" sz="1400" dirty="0" err="1">
                <a:latin typeface="Calibri" pitchFamily="34" charset="0"/>
                <a:cs typeface="Calibri" pitchFamily="34" charset="0"/>
              </a:rPr>
              <a:t>LmM</a:t>
            </a:r>
            <a:r>
              <a:rPr lang="de-DE" sz="1400" dirty="0">
                <a:latin typeface="Calibri" pitchFamily="34" charset="0"/>
                <a:cs typeface="Calibri" pitchFamily="34" charset="0"/>
              </a:rPr>
              <a:t> (Lernen mit Medien)</a:t>
            </a:r>
            <a:endParaRPr lang="de-DE" sz="1200" dirty="0">
              <a:latin typeface="Calibri" pitchFamily="34" charset="0"/>
              <a:cs typeface="Calibri" pitchFamily="34" charset="0"/>
            </a:endParaRPr>
          </a:p>
        </p:txBody>
      </p:sp>
      <p:sp>
        <p:nvSpPr>
          <p:cNvPr id="49" name="Textfeld 48">
            <a:extLst>
              <a:ext uri="{FF2B5EF4-FFF2-40B4-BE49-F238E27FC236}">
                <a16:creationId xmlns:a16="http://schemas.microsoft.com/office/drawing/2014/main" id="{978B5F65-FEE3-C541-B833-8675C242A901}"/>
              </a:ext>
            </a:extLst>
          </p:cNvPr>
          <p:cNvSpPr txBox="1"/>
          <p:nvPr/>
        </p:nvSpPr>
        <p:spPr>
          <a:xfrm>
            <a:off x="3731585" y="514753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Kognitive Aktivierung</a:t>
            </a:r>
          </a:p>
        </p:txBody>
      </p:sp>
      <p:sp>
        <p:nvSpPr>
          <p:cNvPr id="50" name="Textfeld 49">
            <a:extLst>
              <a:ext uri="{FF2B5EF4-FFF2-40B4-BE49-F238E27FC236}">
                <a16:creationId xmlns:a16="http://schemas.microsoft.com/office/drawing/2014/main" id="{BC32AB28-5E22-DF4D-9C42-1B2ECEB5654E}"/>
              </a:ext>
            </a:extLst>
          </p:cNvPr>
          <p:cNvSpPr txBox="1"/>
          <p:nvPr/>
        </p:nvSpPr>
        <p:spPr>
          <a:xfrm>
            <a:off x="1979773" y="514753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Darstellungs-wechsel</a:t>
            </a:r>
          </a:p>
        </p:txBody>
      </p:sp>
      <p:sp>
        <p:nvSpPr>
          <p:cNvPr id="51" name="Textfeld 50">
            <a:extLst>
              <a:ext uri="{FF2B5EF4-FFF2-40B4-BE49-F238E27FC236}">
                <a16:creationId xmlns:a16="http://schemas.microsoft.com/office/drawing/2014/main" id="{0E1D1C3B-7D5C-504E-8E0C-6A9132DBECA8}"/>
              </a:ext>
            </a:extLst>
          </p:cNvPr>
          <p:cNvSpPr txBox="1"/>
          <p:nvPr/>
        </p:nvSpPr>
        <p:spPr>
          <a:xfrm>
            <a:off x="5475209" y="514753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de-DE" sz="1400" kern="0" dirty="0">
                <a:solidFill>
                  <a:schemeClr val="bg1"/>
                </a:solidFill>
                <a:latin typeface="Calibri" panose="020F0502020204030204" pitchFamily="34" charset="0"/>
                <a:cs typeface="Calibri" panose="020F0502020204030204" pitchFamily="34" charset="0"/>
              </a:rPr>
              <a:t>Inhaltliches Denken vor Kalkül</a:t>
            </a:r>
            <a:endPar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endParaRPr>
          </a:p>
        </p:txBody>
      </p:sp>
      <p:sp>
        <p:nvSpPr>
          <p:cNvPr id="52" name="Textfeld 51">
            <a:extLst>
              <a:ext uri="{FF2B5EF4-FFF2-40B4-BE49-F238E27FC236}">
                <a16:creationId xmlns:a16="http://schemas.microsoft.com/office/drawing/2014/main" id="{AC975E3D-3074-064B-90F8-77DBBCF5C315}"/>
              </a:ext>
            </a:extLst>
          </p:cNvPr>
          <p:cNvSpPr txBox="1"/>
          <p:nvPr/>
        </p:nvSpPr>
        <p:spPr>
          <a:xfrm>
            <a:off x="1979773" y="572328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Potenziale und Grenzen</a:t>
            </a:r>
          </a:p>
        </p:txBody>
      </p:sp>
      <p:sp>
        <p:nvSpPr>
          <p:cNvPr id="53" name="Textfeld 52">
            <a:extLst>
              <a:ext uri="{FF2B5EF4-FFF2-40B4-BE49-F238E27FC236}">
                <a16:creationId xmlns:a16="http://schemas.microsoft.com/office/drawing/2014/main" id="{95BC7639-95D7-4740-A9A5-0546F5A69EF9}"/>
              </a:ext>
            </a:extLst>
          </p:cNvPr>
          <p:cNvSpPr txBox="1"/>
          <p:nvPr/>
        </p:nvSpPr>
        <p:spPr>
          <a:xfrm>
            <a:off x="3731585" y="572328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Überzeugung zu digitalen Medien</a:t>
            </a:r>
          </a:p>
        </p:txBody>
      </p:sp>
      <p:sp>
        <p:nvSpPr>
          <p:cNvPr id="54" name="Textfeld 53">
            <a:extLst>
              <a:ext uri="{FF2B5EF4-FFF2-40B4-BE49-F238E27FC236}">
                <a16:creationId xmlns:a16="http://schemas.microsoft.com/office/drawing/2014/main" id="{B219A30E-38C6-FD41-9A4C-924F0F78A217}"/>
              </a:ext>
            </a:extLst>
          </p:cNvPr>
          <p:cNvSpPr txBox="1"/>
          <p:nvPr/>
        </p:nvSpPr>
        <p:spPr>
          <a:xfrm>
            <a:off x="5475209" y="572328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Entdeckendes  Lernen</a:t>
            </a:r>
          </a:p>
        </p:txBody>
      </p:sp>
      <p:sp>
        <p:nvSpPr>
          <p:cNvPr id="55" name="Textfeld 54">
            <a:extLst>
              <a:ext uri="{FF2B5EF4-FFF2-40B4-BE49-F238E27FC236}">
                <a16:creationId xmlns:a16="http://schemas.microsoft.com/office/drawing/2014/main" id="{1B9BD278-3B5F-2B4C-8F07-921EBCC783CB}"/>
              </a:ext>
            </a:extLst>
          </p:cNvPr>
          <p:cNvSpPr txBox="1"/>
          <p:nvPr/>
        </p:nvSpPr>
        <p:spPr>
          <a:xfrm>
            <a:off x="7236296" y="572328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Integriert statt additiv</a:t>
            </a:r>
          </a:p>
        </p:txBody>
      </p:sp>
      <p:sp>
        <p:nvSpPr>
          <p:cNvPr id="56" name="Textfeld 55">
            <a:extLst>
              <a:ext uri="{FF2B5EF4-FFF2-40B4-BE49-F238E27FC236}">
                <a16:creationId xmlns:a16="http://schemas.microsoft.com/office/drawing/2014/main" id="{6F6DB1FF-4535-B749-A7DF-352AB4E6C25A}"/>
              </a:ext>
            </a:extLst>
          </p:cNvPr>
          <p:cNvSpPr txBox="1"/>
          <p:nvPr/>
        </p:nvSpPr>
        <p:spPr>
          <a:xfrm>
            <a:off x="7236296" y="514753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Selbstwirksamkeits-erleben</a:t>
            </a:r>
          </a:p>
        </p:txBody>
      </p:sp>
      <p:sp>
        <p:nvSpPr>
          <p:cNvPr id="57" name="Textfeld 56">
            <a:extLst>
              <a:ext uri="{FF2B5EF4-FFF2-40B4-BE49-F238E27FC236}">
                <a16:creationId xmlns:a16="http://schemas.microsoft.com/office/drawing/2014/main" id="{03BDF235-4208-FB48-8F81-10BFAA4B1F85}"/>
              </a:ext>
            </a:extLst>
          </p:cNvPr>
          <p:cNvSpPr txBox="1"/>
          <p:nvPr/>
        </p:nvSpPr>
        <p:spPr>
          <a:xfrm>
            <a:off x="1979773" y="6299037"/>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Differenzierung</a:t>
            </a:r>
          </a:p>
        </p:txBody>
      </p:sp>
      <p:sp>
        <p:nvSpPr>
          <p:cNvPr id="58" name="Textfeld 57">
            <a:extLst>
              <a:ext uri="{FF2B5EF4-FFF2-40B4-BE49-F238E27FC236}">
                <a16:creationId xmlns:a16="http://schemas.microsoft.com/office/drawing/2014/main" id="{92F9C6E0-75DF-B548-9865-21A08ECA9260}"/>
              </a:ext>
            </a:extLst>
          </p:cNvPr>
          <p:cNvSpPr txBox="1"/>
          <p:nvPr/>
        </p:nvSpPr>
        <p:spPr>
          <a:xfrm>
            <a:off x="5475209" y="6299037"/>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Sprachbildung und </a:t>
            </a:r>
            <a:br>
              <a:rPr lang="de-DE" sz="1400" kern="0" dirty="0">
                <a:solidFill>
                  <a:schemeClr val="bg1"/>
                </a:solidFill>
                <a:latin typeface="Calibri" panose="020F0502020204030204" pitchFamily="34" charset="0"/>
                <a:cs typeface="Calibri" panose="020F0502020204030204" pitchFamily="34" charset="0"/>
              </a:rPr>
            </a:br>
            <a:r>
              <a:rPr lang="de-DE" sz="1400" kern="0" dirty="0">
                <a:solidFill>
                  <a:schemeClr val="bg1"/>
                </a:solidFill>
                <a:latin typeface="Calibri" panose="020F0502020204030204" pitchFamily="34" charset="0"/>
                <a:cs typeface="Calibri" panose="020F0502020204030204" pitchFamily="34" charset="0"/>
              </a:rPr>
              <a:t>-</a:t>
            </a:r>
            <a:r>
              <a:rPr kumimoji="0" lang="de-DE" sz="1400" b="0" i="0" u="none" strike="noStrike" kern="0" cap="none" spc="0" normalizeH="0" baseline="0" noProof="0" dirty="0" err="1">
                <a:ln>
                  <a:noFill/>
                </a:ln>
                <a:solidFill>
                  <a:schemeClr val="bg1"/>
                </a:solidFill>
                <a:effectLst/>
                <a:uLnTx/>
                <a:uFillTx/>
                <a:latin typeface="Calibri" panose="020F0502020204030204" pitchFamily="34" charset="0"/>
                <a:cs typeface="Calibri" panose="020F0502020204030204" pitchFamily="34" charset="0"/>
              </a:rPr>
              <a:t>förderung</a:t>
            </a:r>
            <a:endPar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endParaRPr>
          </a:p>
        </p:txBody>
      </p:sp>
      <p:sp>
        <p:nvSpPr>
          <p:cNvPr id="59" name="Textfeld 58">
            <a:extLst>
              <a:ext uri="{FF2B5EF4-FFF2-40B4-BE49-F238E27FC236}">
                <a16:creationId xmlns:a16="http://schemas.microsoft.com/office/drawing/2014/main" id="{7FC584D4-FA4A-7A4D-A3FA-37F1B6688AB6}"/>
              </a:ext>
            </a:extLst>
          </p:cNvPr>
          <p:cNvSpPr txBox="1"/>
          <p:nvPr/>
        </p:nvSpPr>
        <p:spPr>
          <a:xfrm>
            <a:off x="3731585" y="6299037"/>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Verstehens-orientierung</a:t>
            </a:r>
          </a:p>
        </p:txBody>
      </p:sp>
      <p:sp>
        <p:nvSpPr>
          <p:cNvPr id="60" name="Textfeld 59">
            <a:extLst>
              <a:ext uri="{FF2B5EF4-FFF2-40B4-BE49-F238E27FC236}">
                <a16:creationId xmlns:a16="http://schemas.microsoft.com/office/drawing/2014/main" id="{8C33AD67-3A10-0846-83A4-BA1D805A0BF5}"/>
              </a:ext>
            </a:extLst>
          </p:cNvPr>
          <p:cNvSpPr txBox="1"/>
          <p:nvPr/>
        </p:nvSpPr>
        <p:spPr>
          <a:xfrm>
            <a:off x="7236296" y="6299037"/>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de-DE" sz="1400" kern="0" dirty="0">
                <a:solidFill>
                  <a:schemeClr val="bg1"/>
                </a:solidFill>
                <a:latin typeface="Calibri" panose="020F0502020204030204" pitchFamily="34" charset="0"/>
                <a:cs typeface="Calibri" panose="020F0502020204030204" pitchFamily="34" charset="0"/>
              </a:rPr>
              <a:t>Durchgängigkeits-</a:t>
            </a:r>
            <a:r>
              <a:rPr kumimoji="0" lang="de-DE" sz="1400" b="0" i="0" u="none" strike="noStrike" kern="0" cap="none" spc="0" normalizeH="0" baseline="0" noProof="0" dirty="0" err="1">
                <a:ln>
                  <a:noFill/>
                </a:ln>
                <a:solidFill>
                  <a:schemeClr val="bg1"/>
                </a:solidFill>
                <a:effectLst/>
                <a:uLnTx/>
                <a:uFillTx/>
                <a:latin typeface="Calibri" panose="020F0502020204030204" pitchFamily="34" charset="0"/>
                <a:cs typeface="Calibri" panose="020F0502020204030204" pitchFamily="34" charset="0"/>
              </a:rPr>
              <a:t>prinzip</a:t>
            </a:r>
            <a:endPar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endParaRPr>
          </a:p>
        </p:txBody>
      </p:sp>
      <p:grpSp>
        <p:nvGrpSpPr>
          <p:cNvPr id="4" name="Gruppieren 3">
            <a:extLst>
              <a:ext uri="{FF2B5EF4-FFF2-40B4-BE49-F238E27FC236}">
                <a16:creationId xmlns:a16="http://schemas.microsoft.com/office/drawing/2014/main" id="{6D49D4D2-6461-36D4-EF77-495C93C485BE}"/>
              </a:ext>
            </a:extLst>
          </p:cNvPr>
          <p:cNvGrpSpPr/>
          <p:nvPr/>
        </p:nvGrpSpPr>
        <p:grpSpPr>
          <a:xfrm>
            <a:off x="7208264" y="1525887"/>
            <a:ext cx="1748064" cy="1111026"/>
            <a:chOff x="7218487" y="1525887"/>
            <a:chExt cx="1748064" cy="1111026"/>
          </a:xfrm>
        </p:grpSpPr>
        <p:pic>
          <p:nvPicPr>
            <p:cNvPr id="61" name="Grafik 60">
              <a:extLst>
                <a:ext uri="{FF2B5EF4-FFF2-40B4-BE49-F238E27FC236}">
                  <a16:creationId xmlns:a16="http://schemas.microsoft.com/office/drawing/2014/main" id="{11FF47A2-C571-934E-92DF-2CB57A75FEBC}"/>
                </a:ext>
              </a:extLst>
            </p:cNvPr>
            <p:cNvPicPr>
              <a:picLocks noChangeAspect="1"/>
            </p:cNvPicPr>
            <p:nvPr/>
          </p:nvPicPr>
          <p:blipFill>
            <a:blip r:embed="rId7"/>
            <a:stretch>
              <a:fillRect/>
            </a:stretch>
          </p:blipFill>
          <p:spPr>
            <a:xfrm>
              <a:off x="7218487" y="2204865"/>
              <a:ext cx="1748064" cy="432048"/>
            </a:xfrm>
            <a:prstGeom prst="rect">
              <a:avLst/>
            </a:prstGeom>
          </p:spPr>
        </p:pic>
        <p:sp>
          <p:nvSpPr>
            <p:cNvPr id="26" name="Textfeld 25">
              <a:extLst>
                <a:ext uri="{FF2B5EF4-FFF2-40B4-BE49-F238E27FC236}">
                  <a16:creationId xmlns:a16="http://schemas.microsoft.com/office/drawing/2014/main" id="{2031BD64-1BC1-034C-B748-99DEEB00EB97}"/>
                </a:ext>
              </a:extLst>
            </p:cNvPr>
            <p:cNvSpPr txBox="1"/>
            <p:nvPr/>
          </p:nvSpPr>
          <p:spPr>
            <a:xfrm>
              <a:off x="7245488" y="1525887"/>
              <a:ext cx="1692000" cy="699819"/>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kumimoji="0" lang="de-DE" sz="1400" b="0" i="0" u="none" strike="noStrike" kern="0" cap="none" spc="0" normalizeH="0" baseline="0" noProof="0" dirty="0">
                  <a:ln>
                    <a:noFill/>
                  </a:ln>
                  <a:solidFill>
                    <a:srgbClr val="CDB987">
                      <a:lumMod val="50000"/>
                    </a:srgbClr>
                  </a:solidFill>
                  <a:effectLst/>
                  <a:uLnTx/>
                  <a:uFillTx/>
                  <a:latin typeface="Calibri" charset="0"/>
                  <a:ea typeface="Times New Roman" charset="0"/>
                  <a:cs typeface="Times New Roman" charset="0"/>
                </a:rPr>
                <a:t>Phasierung von Unterricht</a:t>
              </a:r>
              <a:endParaRPr kumimoji="0" lang="de-DE" sz="1200" b="0" i="0" u="none" strike="noStrike" kern="0" cap="none" spc="0" normalizeH="0" baseline="0" noProof="0" dirty="0">
                <a:ln>
                  <a:noFill/>
                </a:ln>
                <a:solidFill>
                  <a:srgbClr val="CDB987">
                    <a:lumMod val="50000"/>
                  </a:srgbClr>
                </a:solidFill>
                <a:effectLst/>
                <a:uLnTx/>
                <a:uFillTx/>
                <a:latin typeface="Cambria" charset="0"/>
                <a:ea typeface="Times New Roman" charset="0"/>
                <a:cs typeface="Times New Roman" charset="0"/>
              </a:endParaRPr>
            </a:p>
          </p:txBody>
        </p:sp>
      </p:grpSp>
    </p:spTree>
    <p:extLst>
      <p:ext uri="{BB962C8B-B14F-4D97-AF65-F5344CB8AC3E}">
        <p14:creationId xmlns:p14="http://schemas.microsoft.com/office/powerpoint/2010/main" val="19749932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9"/>
          <p:cNvSpPr>
            <a:spLocks noGrp="1"/>
          </p:cNvSpPr>
          <p:nvPr>
            <p:ph type="title"/>
          </p:nvPr>
        </p:nvSpPr>
        <p:spPr/>
        <p:txBody>
          <a:bodyPr>
            <a:normAutofit/>
          </a:bodyPr>
          <a:lstStyle/>
          <a:p>
            <a:r>
              <a:rPr lang="de-DE" dirty="0"/>
              <a:t>Überblick: </a:t>
            </a:r>
            <a:r>
              <a:rPr lang="de-DE" dirty="0" err="1"/>
              <a:t>DigMA</a:t>
            </a:r>
            <a:r>
              <a:rPr lang="de-DE" dirty="0"/>
              <a:t> - Digitale Medien zur kognitiven Aktivierung</a:t>
            </a:r>
            <a:endParaRPr lang="de-DE" sz="2500" dirty="0"/>
          </a:p>
        </p:txBody>
      </p:sp>
      <p:sp>
        <p:nvSpPr>
          <p:cNvPr id="5" name="Textplatzhalter 4">
            <a:extLst>
              <a:ext uri="{FF2B5EF4-FFF2-40B4-BE49-F238E27FC236}">
                <a16:creationId xmlns:a16="http://schemas.microsoft.com/office/drawing/2014/main" id="{27557AC7-C361-99F3-AFD2-64CD004C0A5D}"/>
              </a:ext>
            </a:extLst>
          </p:cNvPr>
          <p:cNvSpPr>
            <a:spLocks noGrp="1"/>
          </p:cNvSpPr>
          <p:nvPr>
            <p:ph type="body" sz="quarter" idx="10"/>
          </p:nvPr>
        </p:nvSpPr>
        <p:spPr/>
        <p:txBody>
          <a:bodyPr/>
          <a:lstStyle/>
          <a:p>
            <a:endParaRPr lang="de-DE"/>
          </a:p>
        </p:txBody>
      </p:sp>
      <p:graphicFrame>
        <p:nvGraphicFramePr>
          <p:cNvPr id="2" name="Diagramm 1">
            <a:extLst>
              <a:ext uri="{FF2B5EF4-FFF2-40B4-BE49-F238E27FC236}">
                <a16:creationId xmlns:a16="http://schemas.microsoft.com/office/drawing/2014/main" id="{0DA6184A-5CC8-E842-A034-6C4F55DCD53B}"/>
              </a:ext>
            </a:extLst>
          </p:cNvPr>
          <p:cNvGraphicFramePr/>
          <p:nvPr>
            <p:extLst>
              <p:ext uri="{D42A27DB-BD31-4B8C-83A1-F6EECF244321}">
                <p14:modId xmlns:p14="http://schemas.microsoft.com/office/powerpoint/2010/main" val="3234785704"/>
              </p:ext>
            </p:extLst>
          </p:nvPr>
        </p:nvGraphicFramePr>
        <p:xfrm>
          <a:off x="1123327" y="766927"/>
          <a:ext cx="7629736" cy="543046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feld 6">
            <a:extLst>
              <a:ext uri="{FF2B5EF4-FFF2-40B4-BE49-F238E27FC236}">
                <a16:creationId xmlns:a16="http://schemas.microsoft.com/office/drawing/2014/main" id="{34BEF256-A4BD-1B49-AA94-C634660AAF69}"/>
              </a:ext>
            </a:extLst>
          </p:cNvPr>
          <p:cNvSpPr txBox="1"/>
          <p:nvPr/>
        </p:nvSpPr>
        <p:spPr>
          <a:xfrm>
            <a:off x="929089" y="2952766"/>
            <a:ext cx="736099" cy="400110"/>
          </a:xfrm>
          <a:prstGeom prst="rect">
            <a:avLst/>
          </a:prstGeom>
          <a:solidFill>
            <a:srgbClr val="F8B44F"/>
          </a:solid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2000" b="0" i="0" u="none" strike="noStrike" kern="1200" cap="none" spc="0" normalizeH="0" baseline="0" noProof="0" dirty="0">
                <a:ln>
                  <a:noFill/>
                </a:ln>
                <a:solidFill>
                  <a:srgbClr val="FFFFFF"/>
                </a:solidFill>
                <a:effectLst/>
                <a:uLnTx/>
                <a:uFillTx/>
                <a:latin typeface="Calibri" panose="020F0502020204030204" pitchFamily="34" charset="0"/>
                <a:ea typeface="ＭＳ Ｐゴシック" charset="-128"/>
              </a:rPr>
              <a:t>3h</a:t>
            </a:r>
          </a:p>
        </p:txBody>
      </p:sp>
      <p:sp>
        <p:nvSpPr>
          <p:cNvPr id="16" name="Textfeld 15">
            <a:extLst>
              <a:ext uri="{FF2B5EF4-FFF2-40B4-BE49-F238E27FC236}">
                <a16:creationId xmlns:a16="http://schemas.microsoft.com/office/drawing/2014/main" id="{D92EDBD6-DE4F-8240-A4FA-47EC81BBC47A}"/>
              </a:ext>
            </a:extLst>
          </p:cNvPr>
          <p:cNvSpPr txBox="1"/>
          <p:nvPr/>
        </p:nvSpPr>
        <p:spPr>
          <a:xfrm>
            <a:off x="935039" y="3679496"/>
            <a:ext cx="736099" cy="400110"/>
          </a:xfrm>
          <a:prstGeom prst="rect">
            <a:avLst/>
          </a:prstGeom>
          <a:solidFill>
            <a:srgbClr val="327A86"/>
          </a:solid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2000" b="0" i="0" u="none" strike="noStrike" kern="1200" cap="none" spc="0" normalizeH="0" baseline="0" noProof="0" dirty="0">
                <a:ln>
                  <a:noFill/>
                </a:ln>
                <a:solidFill>
                  <a:srgbClr val="FFFFFF"/>
                </a:solidFill>
                <a:effectLst/>
                <a:uLnTx/>
                <a:uFillTx/>
                <a:latin typeface="Calibri" panose="020F0502020204030204" pitchFamily="34" charset="0"/>
                <a:ea typeface="ＭＳ Ｐゴシック" charset="-128"/>
              </a:rPr>
              <a:t>1 ½ h</a:t>
            </a:r>
          </a:p>
        </p:txBody>
      </p:sp>
      <p:grpSp>
        <p:nvGrpSpPr>
          <p:cNvPr id="11" name="Gruppieren 10">
            <a:extLst>
              <a:ext uri="{FF2B5EF4-FFF2-40B4-BE49-F238E27FC236}">
                <a16:creationId xmlns:a16="http://schemas.microsoft.com/office/drawing/2014/main" id="{3C11FF04-1352-A749-835A-7CC0EBAAC0CD}"/>
              </a:ext>
            </a:extLst>
          </p:cNvPr>
          <p:cNvGrpSpPr/>
          <p:nvPr/>
        </p:nvGrpSpPr>
        <p:grpSpPr>
          <a:xfrm>
            <a:off x="1123325" y="6165304"/>
            <a:ext cx="7560000" cy="468000"/>
            <a:chOff x="398150" y="4901882"/>
            <a:chExt cx="6880968" cy="515808"/>
          </a:xfrm>
          <a:solidFill>
            <a:srgbClr val="337A87"/>
          </a:solidFill>
        </p:grpSpPr>
        <p:sp>
          <p:nvSpPr>
            <p:cNvPr id="12" name="Rechteck 11">
              <a:extLst>
                <a:ext uri="{FF2B5EF4-FFF2-40B4-BE49-F238E27FC236}">
                  <a16:creationId xmlns:a16="http://schemas.microsoft.com/office/drawing/2014/main" id="{357FFDAC-0D8F-9745-94C2-6DA287C7A0D2}"/>
                </a:ext>
              </a:extLst>
            </p:cNvPr>
            <p:cNvSpPr/>
            <p:nvPr/>
          </p:nvSpPr>
          <p:spPr>
            <a:xfrm>
              <a:off x="398150" y="4901882"/>
              <a:ext cx="6880968" cy="515808"/>
            </a:xfrm>
            <a:prstGeom prst="rect">
              <a:avLst/>
            </a:prstGeom>
            <a:grpFill/>
            <a:ln w="25400" cap="flat" cmpd="sng" algn="ctr">
              <a:solidFill>
                <a:prstClr val="white">
                  <a:hueOff val="0"/>
                  <a:satOff val="0"/>
                  <a:lumOff val="0"/>
                  <a:alphaOff val="0"/>
                </a:prstClr>
              </a:solidFill>
              <a:prstDash val="solid"/>
            </a:ln>
            <a:effectLst/>
          </p:spPr>
          <p:style>
            <a:lnRef idx="2">
              <a:scrgbClr r="0" g="0" b="0"/>
            </a:lnRef>
            <a:fillRef idx="1">
              <a:scrgbClr r="0" g="0" b="0"/>
            </a:fillRef>
            <a:effectRef idx="0">
              <a:scrgbClr r="0" g="0" b="0"/>
            </a:effectRef>
            <a:fontRef idx="minor">
              <a:schemeClr val="lt1"/>
            </a:fontRef>
          </p:style>
        </p:sp>
        <p:sp>
          <p:nvSpPr>
            <p:cNvPr id="13" name="Textfeld 12">
              <a:extLst>
                <a:ext uri="{FF2B5EF4-FFF2-40B4-BE49-F238E27FC236}">
                  <a16:creationId xmlns:a16="http://schemas.microsoft.com/office/drawing/2014/main" id="{B1CFB9D2-1A94-FF4C-AD85-5412BE679045}"/>
                </a:ext>
              </a:extLst>
            </p:cNvPr>
            <p:cNvSpPr txBox="1"/>
            <p:nvPr/>
          </p:nvSpPr>
          <p:spPr>
            <a:xfrm>
              <a:off x="398150" y="4901882"/>
              <a:ext cx="6880968" cy="515808"/>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415569" tIns="40640" rIns="40640" bIns="40640" numCol="1" spcCol="1270" anchor="ctr" anchorCtr="0">
              <a:noAutofit/>
            </a:bodyPr>
            <a:lstStyle/>
            <a:p>
              <a:pPr marL="0" marR="0" lvl="0" indent="0" algn="l" defTabSz="711200" rtl="0" eaLnBrk="0" fontAlgn="base" latinLnBrk="0" hangingPunct="0">
                <a:lnSpc>
                  <a:spcPct val="90000"/>
                </a:lnSpc>
                <a:spcBef>
                  <a:spcPct val="0"/>
                </a:spcBef>
                <a:spcAft>
                  <a:spcPct val="35000"/>
                </a:spcAft>
                <a:buClrTx/>
                <a:buSzTx/>
                <a:buFontTx/>
                <a:buNone/>
                <a:tabLst/>
                <a:defRPr/>
              </a:pPr>
              <a:endParaRPr kumimoji="0" lang="de-DE" sz="1700" b="0" i="0" u="none" strike="noStrike" kern="1200" cap="none" spc="0" normalizeH="0" baseline="0" noProof="0" dirty="0">
                <a:ln>
                  <a:noFill/>
                </a:ln>
                <a:solidFill>
                  <a:prstClr val="white"/>
                </a:solidFill>
                <a:effectLst/>
                <a:uLnTx/>
                <a:uFillTx/>
                <a:latin typeface="Arial"/>
                <a:ea typeface="ＭＳ Ｐゴシック"/>
                <a:cs typeface="ＭＳ Ｐゴシック"/>
              </a:endParaRPr>
            </a:p>
          </p:txBody>
        </p:sp>
      </p:grpSp>
      <p:sp>
        <p:nvSpPr>
          <p:cNvPr id="14" name="Oval 13">
            <a:extLst>
              <a:ext uri="{FF2B5EF4-FFF2-40B4-BE49-F238E27FC236}">
                <a16:creationId xmlns:a16="http://schemas.microsoft.com/office/drawing/2014/main" id="{8232745A-3187-D547-B8B1-348C9D65A355}"/>
              </a:ext>
            </a:extLst>
          </p:cNvPr>
          <p:cNvSpPr>
            <a:spLocks noChangeAspect="1"/>
          </p:cNvSpPr>
          <p:nvPr/>
        </p:nvSpPr>
        <p:spPr>
          <a:xfrm>
            <a:off x="769090" y="6073081"/>
            <a:ext cx="634558" cy="617945"/>
          </a:xfrm>
          <a:prstGeom prst="ellipse">
            <a:avLst/>
          </a:prstGeom>
          <a:ln>
            <a:solidFill>
              <a:srgbClr val="337A87"/>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5" name="Textfeld 14">
            <a:extLst>
              <a:ext uri="{FF2B5EF4-FFF2-40B4-BE49-F238E27FC236}">
                <a16:creationId xmlns:a16="http://schemas.microsoft.com/office/drawing/2014/main" id="{3AFDA949-E9F8-4248-885C-DD3B346C6A83}"/>
              </a:ext>
            </a:extLst>
          </p:cNvPr>
          <p:cNvSpPr txBox="1"/>
          <p:nvPr/>
        </p:nvSpPr>
        <p:spPr>
          <a:xfrm>
            <a:off x="1493404" y="6197387"/>
            <a:ext cx="6480720"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Calibri"/>
                <a:ea typeface="ＭＳ Ｐゴシック" charset="-128"/>
              </a:rPr>
              <a:t>8 Einsatz von Videos am Beispiel von </a:t>
            </a:r>
            <a:r>
              <a:rPr kumimoji="0" lang="de-DE" sz="1800" b="0" i="1" u="none" strike="noStrike" kern="1200" cap="none" spc="0" normalizeH="0" baseline="0" noProof="0" dirty="0" err="1">
                <a:ln>
                  <a:noFill/>
                </a:ln>
                <a:solidFill>
                  <a:srgbClr val="FFFFFF"/>
                </a:solidFill>
                <a:effectLst/>
                <a:uLnTx/>
                <a:uFillTx/>
                <a:latin typeface="Calibri"/>
                <a:ea typeface="ＭＳ Ｐゴシック" charset="-128"/>
              </a:rPr>
              <a:t>Flipped</a:t>
            </a:r>
            <a:r>
              <a:rPr kumimoji="0" lang="de-DE" sz="1800" b="0" i="1" u="none" strike="noStrike" kern="1200" cap="none" spc="0" normalizeH="0" baseline="0" noProof="0" dirty="0">
                <a:ln>
                  <a:noFill/>
                </a:ln>
                <a:solidFill>
                  <a:srgbClr val="FFFFFF"/>
                </a:solidFill>
                <a:effectLst/>
                <a:uLnTx/>
                <a:uFillTx/>
                <a:latin typeface="Calibri"/>
                <a:ea typeface="ＭＳ Ｐゴシック" charset="-128"/>
              </a:rPr>
              <a:t> </a:t>
            </a:r>
            <a:r>
              <a:rPr kumimoji="0" lang="de-DE" sz="1800" b="0" i="1" u="none" strike="noStrike" kern="1200" cap="none" spc="0" normalizeH="0" baseline="0" noProof="0" dirty="0" err="1">
                <a:ln>
                  <a:noFill/>
                </a:ln>
                <a:solidFill>
                  <a:srgbClr val="FFFFFF"/>
                </a:solidFill>
                <a:effectLst/>
                <a:uLnTx/>
                <a:uFillTx/>
                <a:latin typeface="Calibri"/>
                <a:ea typeface="ＭＳ Ｐゴシック" charset="-128"/>
              </a:rPr>
              <a:t>Classroom</a:t>
            </a:r>
            <a:endParaRPr kumimoji="0" lang="de-DE" sz="1800" b="0" i="1" u="none" strike="noStrike" kern="1200" cap="none" spc="0" normalizeH="0" baseline="0" noProof="0" dirty="0">
              <a:ln>
                <a:noFill/>
              </a:ln>
              <a:solidFill>
                <a:srgbClr val="FFFFFF"/>
              </a:solidFill>
              <a:effectLst/>
              <a:uLnTx/>
              <a:uFillTx/>
              <a:latin typeface="Calibri"/>
              <a:ea typeface="ＭＳ Ｐゴシック" charset="-128"/>
            </a:endParaRPr>
          </a:p>
        </p:txBody>
      </p:sp>
    </p:spTree>
    <p:extLst>
      <p:ext uri="{BB962C8B-B14F-4D97-AF65-F5344CB8AC3E}">
        <p14:creationId xmlns:p14="http://schemas.microsoft.com/office/powerpoint/2010/main" val="44163194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55AA3D4E-48A7-9D30-644E-5A2ECB38D206}"/>
              </a:ext>
            </a:extLst>
          </p:cNvPr>
          <p:cNvSpPr>
            <a:spLocks noGrp="1"/>
          </p:cNvSpPr>
          <p:nvPr>
            <p:ph type="title"/>
          </p:nvPr>
        </p:nvSpPr>
        <p:spPr/>
        <p:txBody>
          <a:bodyPr/>
          <a:lstStyle/>
          <a:p>
            <a:r>
              <a:rPr lang="de-DE" dirty="0">
                <a:latin typeface="Calibri" panose="020F0502020204030204" pitchFamily="34" charset="0"/>
                <a:cs typeface="Calibri" panose="020F0502020204030204" pitchFamily="34" charset="0"/>
              </a:rPr>
              <a:t>Bitte geben Sie uns Ihr Feedback und setzen Sie Ihre Zeichen</a:t>
            </a:r>
            <a:endParaRPr lang="de-DE" dirty="0"/>
          </a:p>
        </p:txBody>
      </p:sp>
      <p:sp>
        <p:nvSpPr>
          <p:cNvPr id="4" name="Textplatzhalter 3">
            <a:extLst>
              <a:ext uri="{FF2B5EF4-FFF2-40B4-BE49-F238E27FC236}">
                <a16:creationId xmlns:a16="http://schemas.microsoft.com/office/drawing/2014/main" id="{90F88EF9-15D8-0823-D518-33D739F75FDF}"/>
              </a:ext>
            </a:extLst>
          </p:cNvPr>
          <p:cNvSpPr>
            <a:spLocks noGrp="1"/>
          </p:cNvSpPr>
          <p:nvPr>
            <p:ph type="body" sz="quarter" idx="10"/>
          </p:nvPr>
        </p:nvSpPr>
        <p:spPr/>
        <p:txBody>
          <a:bodyPr/>
          <a:lstStyle/>
          <a:p>
            <a:endParaRPr lang="de-DE"/>
          </a:p>
        </p:txBody>
      </p:sp>
      <p:grpSp>
        <p:nvGrpSpPr>
          <p:cNvPr id="16" name="Gruppieren 15">
            <a:extLst>
              <a:ext uri="{FF2B5EF4-FFF2-40B4-BE49-F238E27FC236}">
                <a16:creationId xmlns:a16="http://schemas.microsoft.com/office/drawing/2014/main" id="{21DB1A11-9563-6719-79E5-C7FE6583B32E}"/>
              </a:ext>
            </a:extLst>
          </p:cNvPr>
          <p:cNvGrpSpPr/>
          <p:nvPr/>
        </p:nvGrpSpPr>
        <p:grpSpPr>
          <a:xfrm>
            <a:off x="527105" y="828206"/>
            <a:ext cx="8089790" cy="5955182"/>
            <a:chOff x="654441" y="828206"/>
            <a:chExt cx="8089790" cy="5955182"/>
          </a:xfrm>
        </p:grpSpPr>
        <p:pic>
          <p:nvPicPr>
            <p:cNvPr id="5" name="Grafik 4">
              <a:extLst>
                <a:ext uri="{FF2B5EF4-FFF2-40B4-BE49-F238E27FC236}">
                  <a16:creationId xmlns:a16="http://schemas.microsoft.com/office/drawing/2014/main" id="{D2C537AE-52E2-EEE0-9E2F-F9B4A98EE0D6}"/>
                </a:ext>
              </a:extLst>
            </p:cNvPr>
            <p:cNvPicPr>
              <a:picLocks noChangeAspect="1"/>
            </p:cNvPicPr>
            <p:nvPr/>
          </p:nvPicPr>
          <p:blipFill>
            <a:blip r:embed="rId3"/>
            <a:stretch>
              <a:fillRect/>
            </a:stretch>
          </p:blipFill>
          <p:spPr>
            <a:xfrm>
              <a:off x="1682607" y="828206"/>
              <a:ext cx="5955182" cy="5955182"/>
            </a:xfrm>
            <a:prstGeom prst="rect">
              <a:avLst/>
            </a:prstGeom>
          </p:spPr>
        </p:pic>
        <p:sp>
          <p:nvSpPr>
            <p:cNvPr id="7" name="Textfeld 4">
              <a:extLst>
                <a:ext uri="{FF2B5EF4-FFF2-40B4-BE49-F238E27FC236}">
                  <a16:creationId xmlns:a16="http://schemas.microsoft.com/office/drawing/2014/main" id="{895668AF-D3CE-74BB-CB48-B5E8AD827C0A}"/>
                </a:ext>
              </a:extLst>
            </p:cNvPr>
            <p:cNvSpPr txBox="1">
              <a:spLocks noChangeArrowheads="1"/>
            </p:cNvSpPr>
            <p:nvPr/>
          </p:nvSpPr>
          <p:spPr bwMode="auto">
            <a:xfrm>
              <a:off x="2186527" y="849514"/>
              <a:ext cx="143457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12700" indent="-12700">
                <a:spcBef>
                  <a:spcPts val="575"/>
                </a:spcBef>
                <a:spcAft>
                  <a:spcPts val="600"/>
                </a:spcAft>
                <a:buClr>
                  <a:srgbClr val="327A86"/>
                </a:buClr>
                <a:buFont typeface="Wingdings" charset="2"/>
                <a:buChar char="§"/>
                <a:defRPr sz="2000">
                  <a:solidFill>
                    <a:schemeClr val="tx1"/>
                  </a:solidFill>
                  <a:latin typeface="Calibri" charset="0"/>
                  <a:ea typeface="ＭＳ Ｐゴシック" charset="-128"/>
                  <a:cs typeface="Calibri" charset="0"/>
                </a:defRPr>
              </a:lvl1pPr>
              <a:lvl2pPr marL="742950" indent="-285750">
                <a:spcBef>
                  <a:spcPct val="20000"/>
                </a:spcBef>
                <a:spcAft>
                  <a:spcPts val="600"/>
                </a:spcAft>
                <a:buClr>
                  <a:srgbClr val="737373"/>
                </a:buClr>
                <a:buFont typeface="Wingdings" charset="2"/>
                <a:buChar char="§"/>
                <a:defRPr>
                  <a:solidFill>
                    <a:schemeClr val="tx1"/>
                  </a:solidFill>
                  <a:latin typeface="Calibri" charset="0"/>
                  <a:ea typeface="ＭＳ Ｐゴシック" charset="-128"/>
                  <a:cs typeface="Calibri" charset="0"/>
                </a:defRPr>
              </a:lvl2pPr>
              <a:lvl3pPr marL="11430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3pPr>
              <a:lvl4pPr marL="16002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4pPr>
              <a:lvl5pPr marL="20574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5pPr>
              <a:lvl6pPr marL="25146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6pPr>
              <a:lvl7pPr marL="29718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7pPr>
              <a:lvl8pPr marL="34290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8pPr>
              <a:lvl9pPr marL="38862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9pPr>
            </a:lstStyle>
            <a:p>
              <a:pPr marL="12700" marR="0" lvl="0" indent="-12700" algn="ctr" defTabSz="914400" rtl="0" eaLnBrk="0" fontAlgn="base" latinLnBrk="0" hangingPunct="0">
                <a:lnSpc>
                  <a:spcPct val="100000"/>
                </a:lnSpc>
                <a:spcBef>
                  <a:spcPts val="400"/>
                </a:spcBef>
                <a:spcAft>
                  <a:spcPct val="0"/>
                </a:spcAft>
                <a:buClrTx/>
                <a:buSzTx/>
                <a:buFont typeface="Wingdings" charset="2"/>
                <a:buNone/>
                <a:tabLst/>
                <a:defRPr/>
              </a:pPr>
              <a:r>
                <a:rPr kumimoji="0" lang="de-DE" altLang="de-DE" sz="1800" b="0" i="0" u="none" strike="noStrike" kern="1200" cap="none" spc="0" normalizeH="0" baseline="0" noProof="0" dirty="0">
                  <a:ln>
                    <a:noFill/>
                  </a:ln>
                  <a:solidFill>
                    <a:srgbClr val="327A86"/>
                  </a:solidFill>
                  <a:effectLst/>
                  <a:uLnTx/>
                  <a:uFillTx/>
                  <a:latin typeface="Calibri" charset="0"/>
                  <a:ea typeface="Calibri" charset="0"/>
                  <a:cs typeface="Calibri" charset="0"/>
                </a:rPr>
                <a:t>Gesamt-</a:t>
              </a:r>
              <a:br>
                <a:rPr kumimoji="0" lang="de-DE" altLang="de-DE" sz="1800" b="0" i="0" u="none" strike="noStrike" kern="1200" cap="none" spc="0" normalizeH="0" baseline="0" noProof="0" dirty="0">
                  <a:ln>
                    <a:noFill/>
                  </a:ln>
                  <a:solidFill>
                    <a:srgbClr val="327A86"/>
                  </a:solidFill>
                  <a:effectLst/>
                  <a:uLnTx/>
                  <a:uFillTx/>
                  <a:latin typeface="Calibri" charset="0"/>
                  <a:ea typeface="Calibri" charset="0"/>
                  <a:cs typeface="Calibri" charset="0"/>
                </a:rPr>
              </a:br>
              <a:r>
                <a:rPr kumimoji="0" lang="de-DE" altLang="de-DE" sz="1800" b="0" i="0" u="none" strike="noStrike" kern="1200" cap="none" spc="0" normalizeH="0" baseline="0" noProof="0" dirty="0" err="1">
                  <a:ln>
                    <a:noFill/>
                  </a:ln>
                  <a:solidFill>
                    <a:srgbClr val="327A86"/>
                  </a:solidFill>
                  <a:effectLst/>
                  <a:uLnTx/>
                  <a:uFillTx/>
                  <a:latin typeface="Calibri" charset="0"/>
                  <a:ea typeface="Calibri" charset="0"/>
                  <a:cs typeface="Calibri" charset="0"/>
                </a:rPr>
                <a:t>einschätzung</a:t>
              </a:r>
              <a:endParaRPr kumimoji="0" lang="de-DE" altLang="de-DE" sz="1800" b="0" i="0" u="none" strike="noStrike" kern="1200" cap="none" spc="0" normalizeH="0" baseline="0" noProof="0" dirty="0">
                <a:ln>
                  <a:noFill/>
                </a:ln>
                <a:solidFill>
                  <a:srgbClr val="327A86"/>
                </a:solidFill>
                <a:effectLst/>
                <a:uLnTx/>
                <a:uFillTx/>
                <a:latin typeface="Calibri" charset="0"/>
                <a:ea typeface="Calibri" charset="0"/>
                <a:cs typeface="Calibri" charset="0"/>
              </a:endParaRPr>
            </a:p>
          </p:txBody>
        </p:sp>
        <p:sp>
          <p:nvSpPr>
            <p:cNvPr id="8" name="Textfeld 5">
              <a:extLst>
                <a:ext uri="{FF2B5EF4-FFF2-40B4-BE49-F238E27FC236}">
                  <a16:creationId xmlns:a16="http://schemas.microsoft.com/office/drawing/2014/main" id="{F6B4389E-03ED-659D-BDE8-6202CBCB05A6}"/>
                </a:ext>
              </a:extLst>
            </p:cNvPr>
            <p:cNvSpPr txBox="1">
              <a:spLocks noChangeArrowheads="1"/>
            </p:cNvSpPr>
            <p:nvPr/>
          </p:nvSpPr>
          <p:spPr bwMode="auto">
            <a:xfrm>
              <a:off x="5609629" y="870850"/>
              <a:ext cx="175839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12700" indent="-12700">
                <a:spcBef>
                  <a:spcPts val="575"/>
                </a:spcBef>
                <a:spcAft>
                  <a:spcPts val="600"/>
                </a:spcAft>
                <a:buClr>
                  <a:srgbClr val="327A86"/>
                </a:buClr>
                <a:buFont typeface="Wingdings" charset="2"/>
                <a:buChar char="§"/>
                <a:defRPr sz="2000">
                  <a:solidFill>
                    <a:schemeClr val="tx1"/>
                  </a:solidFill>
                  <a:latin typeface="Calibri" charset="0"/>
                  <a:ea typeface="ＭＳ Ｐゴシック" charset="-128"/>
                  <a:cs typeface="Calibri" charset="0"/>
                </a:defRPr>
              </a:lvl1pPr>
              <a:lvl2pPr marL="742950" indent="-285750">
                <a:spcBef>
                  <a:spcPct val="20000"/>
                </a:spcBef>
                <a:spcAft>
                  <a:spcPts val="600"/>
                </a:spcAft>
                <a:buClr>
                  <a:srgbClr val="737373"/>
                </a:buClr>
                <a:buFont typeface="Wingdings" charset="2"/>
                <a:buChar char="§"/>
                <a:defRPr>
                  <a:solidFill>
                    <a:schemeClr val="tx1"/>
                  </a:solidFill>
                  <a:latin typeface="Calibri" charset="0"/>
                  <a:ea typeface="ＭＳ Ｐゴシック" charset="-128"/>
                  <a:cs typeface="Calibri" charset="0"/>
                </a:defRPr>
              </a:lvl2pPr>
              <a:lvl3pPr marL="11430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3pPr>
              <a:lvl4pPr marL="16002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4pPr>
              <a:lvl5pPr marL="20574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5pPr>
              <a:lvl6pPr marL="25146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6pPr>
              <a:lvl7pPr marL="29718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7pPr>
              <a:lvl8pPr marL="34290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8pPr>
              <a:lvl9pPr marL="38862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9pPr>
            </a:lstStyle>
            <a:p>
              <a:pPr marL="12700" marR="0" lvl="0" indent="-12700" algn="ctr" defTabSz="914400" rtl="0" eaLnBrk="0" fontAlgn="base" latinLnBrk="0" hangingPunct="0">
                <a:lnSpc>
                  <a:spcPct val="100000"/>
                </a:lnSpc>
                <a:spcBef>
                  <a:spcPts val="400"/>
                </a:spcBef>
                <a:spcAft>
                  <a:spcPct val="0"/>
                </a:spcAft>
                <a:buClrTx/>
                <a:buSzTx/>
                <a:buFont typeface="Wingdings" charset="2"/>
                <a:buNone/>
                <a:tabLst/>
                <a:defRPr/>
              </a:pPr>
              <a:r>
                <a:rPr kumimoji="0" lang="de-DE" altLang="de-DE" sz="1800" b="0" i="0" u="none" strike="noStrike" kern="1200" cap="none" spc="0" normalizeH="0" baseline="0" noProof="0" dirty="0">
                  <a:ln>
                    <a:noFill/>
                  </a:ln>
                  <a:solidFill>
                    <a:srgbClr val="327A86"/>
                  </a:solidFill>
                  <a:effectLst/>
                  <a:uLnTx/>
                  <a:uFillTx/>
                  <a:latin typeface="Calibri" charset="0"/>
                  <a:ea typeface="Calibri" charset="0"/>
                  <a:cs typeface="Calibri" charset="0"/>
                </a:rPr>
                <a:t>Relevanz für meinen Unterricht</a:t>
              </a:r>
            </a:p>
          </p:txBody>
        </p:sp>
        <p:sp>
          <p:nvSpPr>
            <p:cNvPr id="9" name="Textfeld 6">
              <a:extLst>
                <a:ext uri="{FF2B5EF4-FFF2-40B4-BE49-F238E27FC236}">
                  <a16:creationId xmlns:a16="http://schemas.microsoft.com/office/drawing/2014/main" id="{883DED31-4DF2-0407-7EF5-9BDE07756326}"/>
                </a:ext>
              </a:extLst>
            </p:cNvPr>
            <p:cNvSpPr txBox="1">
              <a:spLocks noChangeArrowheads="1"/>
            </p:cNvSpPr>
            <p:nvPr/>
          </p:nvSpPr>
          <p:spPr bwMode="auto">
            <a:xfrm>
              <a:off x="654441" y="3523027"/>
              <a:ext cx="123315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marL="12700" indent="-12700">
                <a:spcBef>
                  <a:spcPts val="575"/>
                </a:spcBef>
                <a:spcAft>
                  <a:spcPts val="600"/>
                </a:spcAft>
                <a:buClr>
                  <a:srgbClr val="327A86"/>
                </a:buClr>
                <a:buFont typeface="Wingdings" charset="2"/>
                <a:buChar char="§"/>
                <a:defRPr sz="2000">
                  <a:solidFill>
                    <a:schemeClr val="tx1"/>
                  </a:solidFill>
                  <a:latin typeface="Calibri" charset="0"/>
                  <a:ea typeface="ＭＳ Ｐゴシック" charset="-128"/>
                  <a:cs typeface="Calibri" charset="0"/>
                </a:defRPr>
              </a:lvl1pPr>
              <a:lvl2pPr marL="742950" indent="-285750">
                <a:spcBef>
                  <a:spcPct val="20000"/>
                </a:spcBef>
                <a:spcAft>
                  <a:spcPts val="600"/>
                </a:spcAft>
                <a:buClr>
                  <a:srgbClr val="737373"/>
                </a:buClr>
                <a:buFont typeface="Wingdings" charset="2"/>
                <a:buChar char="§"/>
                <a:defRPr>
                  <a:solidFill>
                    <a:schemeClr val="tx1"/>
                  </a:solidFill>
                  <a:latin typeface="Calibri" charset="0"/>
                  <a:ea typeface="ＭＳ Ｐゴシック" charset="-128"/>
                  <a:cs typeface="Calibri" charset="0"/>
                </a:defRPr>
              </a:lvl2pPr>
              <a:lvl3pPr marL="11430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3pPr>
              <a:lvl4pPr marL="16002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4pPr>
              <a:lvl5pPr marL="20574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5pPr>
              <a:lvl6pPr marL="25146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6pPr>
              <a:lvl7pPr marL="29718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7pPr>
              <a:lvl8pPr marL="34290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8pPr>
              <a:lvl9pPr marL="38862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9pPr>
            </a:lstStyle>
            <a:p>
              <a:pPr marL="12700" marR="0" lvl="0" indent="-12700" algn="ctr" defTabSz="914400" rtl="0" eaLnBrk="0" fontAlgn="base" latinLnBrk="0" hangingPunct="0">
                <a:lnSpc>
                  <a:spcPct val="100000"/>
                </a:lnSpc>
                <a:spcBef>
                  <a:spcPts val="400"/>
                </a:spcBef>
                <a:spcAft>
                  <a:spcPct val="0"/>
                </a:spcAft>
                <a:buClrTx/>
                <a:buSzTx/>
                <a:buFont typeface="Wingdings" charset="2"/>
                <a:buNone/>
                <a:tabLst/>
                <a:defRPr/>
              </a:pPr>
              <a:r>
                <a:rPr kumimoji="0" lang="de-DE" altLang="de-DE" sz="1800" b="0" i="0" u="none" strike="noStrike" kern="1200" cap="none" spc="0" normalizeH="0" baseline="0" noProof="0" dirty="0">
                  <a:ln>
                    <a:noFill/>
                  </a:ln>
                  <a:solidFill>
                    <a:srgbClr val="327A86"/>
                  </a:solidFill>
                  <a:effectLst/>
                  <a:uLnTx/>
                  <a:uFillTx/>
                  <a:latin typeface="Calibri" charset="0"/>
                  <a:ea typeface="Calibri" charset="0"/>
                  <a:cs typeface="Calibri" charset="0"/>
                </a:rPr>
                <a:t>Substanz des</a:t>
              </a:r>
              <a:br>
                <a:rPr kumimoji="0" lang="de-DE" altLang="de-DE" sz="1800" b="0" i="0" u="none" strike="noStrike" kern="1200" cap="none" spc="0" normalizeH="0" baseline="0" noProof="0" dirty="0">
                  <a:ln>
                    <a:noFill/>
                  </a:ln>
                  <a:solidFill>
                    <a:srgbClr val="327A86"/>
                  </a:solidFill>
                  <a:effectLst/>
                  <a:uLnTx/>
                  <a:uFillTx/>
                  <a:latin typeface="Calibri" charset="0"/>
                  <a:ea typeface="Calibri" charset="0"/>
                  <a:cs typeface="Calibri" charset="0"/>
                </a:rPr>
              </a:br>
              <a:r>
                <a:rPr kumimoji="0" lang="de-DE" altLang="de-DE" sz="1800" b="0" i="0" u="none" strike="noStrike" kern="1200" cap="none" spc="0" normalizeH="0" baseline="0" noProof="0" dirty="0">
                  <a:ln>
                    <a:noFill/>
                  </a:ln>
                  <a:solidFill>
                    <a:srgbClr val="327A86"/>
                  </a:solidFill>
                  <a:effectLst/>
                  <a:uLnTx/>
                  <a:uFillTx/>
                  <a:latin typeface="Calibri" charset="0"/>
                  <a:ea typeface="Calibri" charset="0"/>
                  <a:cs typeface="Calibri" charset="0"/>
                </a:rPr>
                <a:t>Inputs</a:t>
              </a:r>
            </a:p>
          </p:txBody>
        </p:sp>
        <p:sp>
          <p:nvSpPr>
            <p:cNvPr id="10" name="Textfeld 7">
              <a:extLst>
                <a:ext uri="{FF2B5EF4-FFF2-40B4-BE49-F238E27FC236}">
                  <a16:creationId xmlns:a16="http://schemas.microsoft.com/office/drawing/2014/main" id="{24B5F0A8-11B7-34E5-4209-272160868ACC}"/>
                </a:ext>
              </a:extLst>
            </p:cNvPr>
            <p:cNvSpPr txBox="1">
              <a:spLocks noChangeArrowheads="1"/>
            </p:cNvSpPr>
            <p:nvPr/>
          </p:nvSpPr>
          <p:spPr bwMode="auto">
            <a:xfrm>
              <a:off x="7301400" y="3523027"/>
              <a:ext cx="144283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marL="12700" indent="-12700">
                <a:spcBef>
                  <a:spcPts val="575"/>
                </a:spcBef>
                <a:spcAft>
                  <a:spcPts val="600"/>
                </a:spcAft>
                <a:buClr>
                  <a:srgbClr val="327A86"/>
                </a:buClr>
                <a:buFont typeface="Wingdings" charset="2"/>
                <a:buChar char="§"/>
                <a:defRPr sz="2000">
                  <a:solidFill>
                    <a:schemeClr val="tx1"/>
                  </a:solidFill>
                  <a:latin typeface="Calibri" charset="0"/>
                  <a:ea typeface="ＭＳ Ｐゴシック" charset="-128"/>
                  <a:cs typeface="Calibri" charset="0"/>
                </a:defRPr>
              </a:lvl1pPr>
              <a:lvl2pPr marL="742950" indent="-285750">
                <a:spcBef>
                  <a:spcPct val="20000"/>
                </a:spcBef>
                <a:spcAft>
                  <a:spcPts val="600"/>
                </a:spcAft>
                <a:buClr>
                  <a:srgbClr val="737373"/>
                </a:buClr>
                <a:buFont typeface="Wingdings" charset="2"/>
                <a:buChar char="§"/>
                <a:defRPr>
                  <a:solidFill>
                    <a:schemeClr val="tx1"/>
                  </a:solidFill>
                  <a:latin typeface="Calibri" charset="0"/>
                  <a:ea typeface="ＭＳ Ｐゴシック" charset="-128"/>
                  <a:cs typeface="Calibri" charset="0"/>
                </a:defRPr>
              </a:lvl2pPr>
              <a:lvl3pPr marL="11430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3pPr>
              <a:lvl4pPr marL="16002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4pPr>
              <a:lvl5pPr marL="20574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5pPr>
              <a:lvl6pPr marL="25146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6pPr>
              <a:lvl7pPr marL="29718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7pPr>
              <a:lvl8pPr marL="34290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8pPr>
              <a:lvl9pPr marL="38862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9pPr>
            </a:lstStyle>
            <a:p>
              <a:pPr marL="12700" marR="0" lvl="0" indent="-12700" algn="ctr" defTabSz="914400" rtl="0" eaLnBrk="0" fontAlgn="base" latinLnBrk="0" hangingPunct="0">
                <a:lnSpc>
                  <a:spcPct val="100000"/>
                </a:lnSpc>
                <a:spcBef>
                  <a:spcPts val="400"/>
                </a:spcBef>
                <a:spcAft>
                  <a:spcPct val="0"/>
                </a:spcAft>
                <a:buClrTx/>
                <a:buSzTx/>
                <a:buFont typeface="Wingdings" charset="2"/>
                <a:buNone/>
                <a:tabLst/>
                <a:defRPr/>
              </a:pPr>
              <a:r>
                <a:rPr kumimoji="0" lang="de-DE" altLang="de-DE" sz="1800" b="0" i="0" u="none" strike="noStrike" kern="1200" cap="none" spc="0" normalizeH="0" baseline="0" noProof="0" dirty="0">
                  <a:ln>
                    <a:noFill/>
                  </a:ln>
                  <a:solidFill>
                    <a:srgbClr val="327A86"/>
                  </a:solidFill>
                  <a:effectLst/>
                  <a:uLnTx/>
                  <a:uFillTx/>
                  <a:latin typeface="Calibri" charset="0"/>
                  <a:ea typeface="Calibri" charset="0"/>
                  <a:cs typeface="Calibri" charset="0"/>
                </a:rPr>
                <a:t>Umsetzbarkeit </a:t>
              </a:r>
              <a:br>
                <a:rPr kumimoji="0" lang="de-DE" altLang="de-DE" sz="1800" b="0" i="0" u="none" strike="noStrike" kern="1200" cap="none" spc="0" normalizeH="0" baseline="0" noProof="0" dirty="0">
                  <a:ln>
                    <a:noFill/>
                  </a:ln>
                  <a:solidFill>
                    <a:srgbClr val="327A86"/>
                  </a:solidFill>
                  <a:effectLst/>
                  <a:uLnTx/>
                  <a:uFillTx/>
                  <a:latin typeface="Calibri" charset="0"/>
                  <a:ea typeface="Calibri" charset="0"/>
                  <a:cs typeface="Calibri" charset="0"/>
                </a:rPr>
              </a:br>
              <a:r>
                <a:rPr kumimoji="0" lang="de-DE" altLang="de-DE" sz="1800" b="0" i="0" u="none" strike="noStrike" kern="1200" cap="none" spc="0" normalizeH="0" baseline="0" noProof="0" dirty="0">
                  <a:ln>
                    <a:noFill/>
                  </a:ln>
                  <a:solidFill>
                    <a:srgbClr val="327A86"/>
                  </a:solidFill>
                  <a:effectLst/>
                  <a:uLnTx/>
                  <a:uFillTx/>
                  <a:latin typeface="Calibri" charset="0"/>
                  <a:ea typeface="Calibri" charset="0"/>
                  <a:cs typeface="Calibri" charset="0"/>
                </a:rPr>
                <a:t>der Ansätze</a:t>
              </a:r>
            </a:p>
          </p:txBody>
        </p:sp>
        <p:sp>
          <p:nvSpPr>
            <p:cNvPr id="11" name="Textfeld 8">
              <a:extLst>
                <a:ext uri="{FF2B5EF4-FFF2-40B4-BE49-F238E27FC236}">
                  <a16:creationId xmlns:a16="http://schemas.microsoft.com/office/drawing/2014/main" id="{7D7EADFC-5415-44EB-00DB-8C25620325BE}"/>
                </a:ext>
              </a:extLst>
            </p:cNvPr>
            <p:cNvSpPr txBox="1">
              <a:spLocks noChangeArrowheads="1"/>
            </p:cNvSpPr>
            <p:nvPr/>
          </p:nvSpPr>
          <p:spPr bwMode="auto">
            <a:xfrm>
              <a:off x="1906123" y="5946920"/>
              <a:ext cx="163737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marL="12700" indent="-12700">
                <a:spcBef>
                  <a:spcPts val="575"/>
                </a:spcBef>
                <a:spcAft>
                  <a:spcPts val="600"/>
                </a:spcAft>
                <a:buClr>
                  <a:srgbClr val="327A86"/>
                </a:buClr>
                <a:buFont typeface="Wingdings" charset="2"/>
                <a:buChar char="§"/>
                <a:defRPr sz="2000">
                  <a:solidFill>
                    <a:schemeClr val="tx1"/>
                  </a:solidFill>
                  <a:latin typeface="Calibri" charset="0"/>
                  <a:ea typeface="ＭＳ Ｐゴシック" charset="-128"/>
                  <a:cs typeface="Calibri" charset="0"/>
                </a:defRPr>
              </a:lvl1pPr>
              <a:lvl2pPr marL="742950" indent="-285750">
                <a:spcBef>
                  <a:spcPct val="20000"/>
                </a:spcBef>
                <a:spcAft>
                  <a:spcPts val="600"/>
                </a:spcAft>
                <a:buClr>
                  <a:srgbClr val="737373"/>
                </a:buClr>
                <a:buFont typeface="Wingdings" charset="2"/>
                <a:buChar char="§"/>
                <a:defRPr>
                  <a:solidFill>
                    <a:schemeClr val="tx1"/>
                  </a:solidFill>
                  <a:latin typeface="Calibri" charset="0"/>
                  <a:ea typeface="ＭＳ Ｐゴシック" charset="-128"/>
                  <a:cs typeface="Calibri" charset="0"/>
                </a:defRPr>
              </a:lvl2pPr>
              <a:lvl3pPr marL="11430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3pPr>
              <a:lvl4pPr marL="16002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4pPr>
              <a:lvl5pPr marL="20574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5pPr>
              <a:lvl6pPr marL="25146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6pPr>
              <a:lvl7pPr marL="29718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7pPr>
              <a:lvl8pPr marL="34290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8pPr>
              <a:lvl9pPr marL="38862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9pPr>
            </a:lstStyle>
            <a:p>
              <a:pPr marL="12700" marR="0" lvl="0" indent="-12700" algn="ctr" defTabSz="914400" rtl="0" eaLnBrk="0" fontAlgn="base" latinLnBrk="0" hangingPunct="0">
                <a:lnSpc>
                  <a:spcPct val="100000"/>
                </a:lnSpc>
                <a:spcBef>
                  <a:spcPts val="400"/>
                </a:spcBef>
                <a:spcAft>
                  <a:spcPct val="0"/>
                </a:spcAft>
                <a:buClrTx/>
                <a:buSzTx/>
                <a:buFont typeface="Wingdings" charset="2"/>
                <a:buNone/>
                <a:tabLst/>
                <a:defRPr/>
              </a:pPr>
              <a:r>
                <a:rPr kumimoji="0" lang="de-DE" altLang="de-DE" sz="1800" b="0" i="0" u="none" strike="noStrike" kern="1200" cap="none" spc="0" normalizeH="0" baseline="0" noProof="0" dirty="0">
                  <a:ln>
                    <a:noFill/>
                  </a:ln>
                  <a:solidFill>
                    <a:srgbClr val="327A86"/>
                  </a:solidFill>
                  <a:effectLst/>
                  <a:uLnTx/>
                  <a:uFillTx/>
                  <a:latin typeface="Calibri" charset="0"/>
                  <a:ea typeface="Calibri" charset="0"/>
                  <a:cs typeface="Calibri" charset="0"/>
                </a:rPr>
                <a:t>Angemessenheit </a:t>
              </a:r>
              <a:br>
                <a:rPr kumimoji="0" lang="de-DE" altLang="de-DE" sz="1800" b="0" i="0" u="none" strike="noStrike" kern="1200" cap="none" spc="0" normalizeH="0" baseline="0" noProof="0" dirty="0">
                  <a:ln>
                    <a:noFill/>
                  </a:ln>
                  <a:solidFill>
                    <a:srgbClr val="327A86"/>
                  </a:solidFill>
                  <a:effectLst/>
                  <a:uLnTx/>
                  <a:uFillTx/>
                  <a:latin typeface="Calibri" charset="0"/>
                  <a:ea typeface="Calibri" charset="0"/>
                  <a:cs typeface="Calibri" charset="0"/>
                </a:rPr>
              </a:br>
              <a:r>
                <a:rPr kumimoji="0" lang="de-DE" altLang="de-DE" sz="1800" b="0" i="0" u="none" strike="noStrike" kern="1200" cap="none" spc="0" normalizeH="0" baseline="0" noProof="0" dirty="0">
                  <a:ln>
                    <a:noFill/>
                  </a:ln>
                  <a:solidFill>
                    <a:srgbClr val="327A86"/>
                  </a:solidFill>
                  <a:effectLst/>
                  <a:uLnTx/>
                  <a:uFillTx/>
                  <a:latin typeface="Calibri" charset="0"/>
                  <a:ea typeface="Calibri" charset="0"/>
                  <a:cs typeface="Calibri" charset="0"/>
                </a:rPr>
                <a:t>der Aktivitäten</a:t>
              </a:r>
            </a:p>
          </p:txBody>
        </p:sp>
        <p:sp>
          <p:nvSpPr>
            <p:cNvPr id="12" name="Textfeld 9">
              <a:extLst>
                <a:ext uri="{FF2B5EF4-FFF2-40B4-BE49-F238E27FC236}">
                  <a16:creationId xmlns:a16="http://schemas.microsoft.com/office/drawing/2014/main" id="{2BA70A6B-A242-6716-B12F-ED19ED285BC9}"/>
                </a:ext>
              </a:extLst>
            </p:cNvPr>
            <p:cNvSpPr txBox="1">
              <a:spLocks noChangeArrowheads="1"/>
            </p:cNvSpPr>
            <p:nvPr/>
          </p:nvSpPr>
          <p:spPr bwMode="auto">
            <a:xfrm>
              <a:off x="5698100" y="5968256"/>
              <a:ext cx="157177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marL="12700" indent="-12700">
                <a:spcBef>
                  <a:spcPts val="575"/>
                </a:spcBef>
                <a:spcAft>
                  <a:spcPts val="600"/>
                </a:spcAft>
                <a:buClr>
                  <a:srgbClr val="327A86"/>
                </a:buClr>
                <a:buFont typeface="Wingdings" charset="2"/>
                <a:buChar char="§"/>
                <a:defRPr sz="2000">
                  <a:solidFill>
                    <a:schemeClr val="tx1"/>
                  </a:solidFill>
                  <a:latin typeface="Calibri" charset="0"/>
                  <a:ea typeface="ＭＳ Ｐゴシック" charset="-128"/>
                  <a:cs typeface="Calibri" charset="0"/>
                </a:defRPr>
              </a:lvl1pPr>
              <a:lvl2pPr marL="742950" indent="-285750">
                <a:spcBef>
                  <a:spcPct val="20000"/>
                </a:spcBef>
                <a:spcAft>
                  <a:spcPts val="600"/>
                </a:spcAft>
                <a:buClr>
                  <a:srgbClr val="737373"/>
                </a:buClr>
                <a:buFont typeface="Wingdings" charset="2"/>
                <a:buChar char="§"/>
                <a:defRPr>
                  <a:solidFill>
                    <a:schemeClr val="tx1"/>
                  </a:solidFill>
                  <a:latin typeface="Calibri" charset="0"/>
                  <a:ea typeface="ＭＳ Ｐゴシック" charset="-128"/>
                  <a:cs typeface="Calibri" charset="0"/>
                </a:defRPr>
              </a:lvl2pPr>
              <a:lvl3pPr marL="11430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3pPr>
              <a:lvl4pPr marL="16002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4pPr>
              <a:lvl5pPr marL="20574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5pPr>
              <a:lvl6pPr marL="25146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6pPr>
              <a:lvl7pPr marL="29718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7pPr>
              <a:lvl8pPr marL="34290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8pPr>
              <a:lvl9pPr marL="38862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9pPr>
            </a:lstStyle>
            <a:p>
              <a:pPr marL="12700" marR="0" lvl="0" indent="-12700" algn="ctr" defTabSz="914400" rtl="0" eaLnBrk="0" fontAlgn="base" latinLnBrk="0" hangingPunct="0">
                <a:lnSpc>
                  <a:spcPct val="100000"/>
                </a:lnSpc>
                <a:spcBef>
                  <a:spcPts val="400"/>
                </a:spcBef>
                <a:spcAft>
                  <a:spcPct val="0"/>
                </a:spcAft>
                <a:buClrTx/>
                <a:buSzTx/>
                <a:buFont typeface="Wingdings" charset="2"/>
                <a:buNone/>
                <a:tabLst/>
                <a:defRPr/>
              </a:pPr>
              <a:r>
                <a:rPr kumimoji="0" lang="de-DE" altLang="de-DE" sz="1800" b="0" i="0" u="none" strike="noStrike" kern="1200" cap="none" spc="0" normalizeH="0" baseline="0" noProof="0" dirty="0">
                  <a:ln>
                    <a:noFill/>
                  </a:ln>
                  <a:solidFill>
                    <a:srgbClr val="327A86"/>
                  </a:solidFill>
                  <a:effectLst/>
                  <a:uLnTx/>
                  <a:uFillTx/>
                  <a:latin typeface="Calibri" charset="0"/>
                  <a:ea typeface="Calibri" charset="0"/>
                  <a:cs typeface="Calibri" charset="0"/>
                </a:rPr>
                <a:t>Atmosphäre </a:t>
              </a:r>
              <a:br>
                <a:rPr kumimoji="0" lang="de-DE" altLang="de-DE" sz="1800" b="0" i="0" u="none" strike="noStrike" kern="1200" cap="none" spc="0" normalizeH="0" baseline="0" noProof="0" dirty="0">
                  <a:ln>
                    <a:noFill/>
                  </a:ln>
                  <a:solidFill>
                    <a:srgbClr val="327A86"/>
                  </a:solidFill>
                  <a:effectLst/>
                  <a:uLnTx/>
                  <a:uFillTx/>
                  <a:latin typeface="Calibri" charset="0"/>
                  <a:ea typeface="Calibri" charset="0"/>
                  <a:cs typeface="Calibri" charset="0"/>
                </a:rPr>
              </a:br>
              <a:r>
                <a:rPr kumimoji="0" lang="de-DE" altLang="de-DE" sz="1800" b="0" i="0" u="none" strike="noStrike" kern="1200" cap="none" spc="0" normalizeH="0" baseline="0" noProof="0" dirty="0">
                  <a:ln>
                    <a:noFill/>
                  </a:ln>
                  <a:solidFill>
                    <a:srgbClr val="327A86"/>
                  </a:solidFill>
                  <a:effectLst/>
                  <a:uLnTx/>
                  <a:uFillTx/>
                  <a:latin typeface="Calibri" charset="0"/>
                  <a:ea typeface="Calibri" charset="0"/>
                  <a:cs typeface="Calibri" charset="0"/>
                </a:rPr>
                <a:t>und Moderation</a:t>
              </a:r>
            </a:p>
          </p:txBody>
        </p:sp>
        <p:sp>
          <p:nvSpPr>
            <p:cNvPr id="13" name="Textfeld 11">
              <a:extLst>
                <a:ext uri="{FF2B5EF4-FFF2-40B4-BE49-F238E27FC236}">
                  <a16:creationId xmlns:a16="http://schemas.microsoft.com/office/drawing/2014/main" id="{B883BAED-8DF7-336A-5D98-594891D9F5DA}"/>
                </a:ext>
              </a:extLst>
            </p:cNvPr>
            <p:cNvSpPr txBox="1">
              <a:spLocks noChangeArrowheads="1"/>
            </p:cNvSpPr>
            <p:nvPr/>
          </p:nvSpPr>
          <p:spPr bwMode="auto">
            <a:xfrm>
              <a:off x="4036083" y="3322264"/>
              <a:ext cx="1165982" cy="841913"/>
            </a:xfrm>
            <a:prstGeom prst="roundRect">
              <a:avLst/>
            </a:prstGeom>
            <a:solidFill>
              <a:schemeClr val="bg1">
                <a:lumMod val="95000"/>
              </a:schemeClr>
            </a:solidFill>
            <a:ln>
              <a:noFill/>
            </a:ln>
          </p:spPr>
          <p:txBody>
            <a:bodyPr wrap="square" lIns="0" tIns="72000" rIns="0" bIns="72000">
              <a:spAutoFit/>
            </a:bodyPr>
            <a:lstStyle>
              <a:lvl1pPr marL="342900" indent="-342900">
                <a:spcBef>
                  <a:spcPts val="575"/>
                </a:spcBef>
                <a:spcAft>
                  <a:spcPts val="600"/>
                </a:spcAft>
                <a:buClr>
                  <a:srgbClr val="327A86"/>
                </a:buClr>
                <a:buFont typeface="Wingdings" charset="2"/>
                <a:buChar char="§"/>
                <a:defRPr sz="2000">
                  <a:solidFill>
                    <a:schemeClr val="tx1"/>
                  </a:solidFill>
                  <a:latin typeface="Calibri" charset="0"/>
                  <a:ea typeface="ＭＳ Ｐゴシック" charset="-128"/>
                  <a:cs typeface="Calibri" charset="0"/>
                </a:defRPr>
              </a:lvl1pPr>
              <a:lvl2pPr marL="742950" indent="-285750">
                <a:spcBef>
                  <a:spcPct val="20000"/>
                </a:spcBef>
                <a:spcAft>
                  <a:spcPts val="600"/>
                </a:spcAft>
                <a:buClr>
                  <a:srgbClr val="737373"/>
                </a:buClr>
                <a:buFont typeface="Wingdings" charset="2"/>
                <a:buChar char="§"/>
                <a:defRPr>
                  <a:solidFill>
                    <a:schemeClr val="tx1"/>
                  </a:solidFill>
                  <a:latin typeface="Calibri" charset="0"/>
                  <a:ea typeface="ＭＳ Ｐゴシック" charset="-128"/>
                  <a:cs typeface="Calibri" charset="0"/>
                </a:defRPr>
              </a:lvl2pPr>
              <a:lvl3pPr marL="11430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3pPr>
              <a:lvl4pPr marL="16002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4pPr>
              <a:lvl5pPr marL="20574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5pPr>
              <a:lvl6pPr marL="25146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6pPr>
              <a:lvl7pPr marL="29718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7pPr>
              <a:lvl8pPr marL="34290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8pPr>
              <a:lvl9pPr marL="38862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9pPr>
            </a:lstStyle>
            <a:p>
              <a:pPr marL="0" marR="0" lvl="0" indent="0" algn="ctr" defTabSz="914400" rtl="0" eaLnBrk="0" fontAlgn="base" latinLnBrk="0" hangingPunct="0">
                <a:lnSpc>
                  <a:spcPct val="100000"/>
                </a:lnSpc>
                <a:spcBef>
                  <a:spcPts val="400"/>
                </a:spcBef>
                <a:spcAft>
                  <a:spcPct val="0"/>
                </a:spcAft>
                <a:buClrTx/>
                <a:buSzTx/>
                <a:buFont typeface="Wingdings" charset="2"/>
                <a:buNone/>
                <a:tabLst/>
                <a:defRPr/>
              </a:pPr>
              <a:r>
                <a:rPr kumimoji="0" lang="de-DE" altLang="de-DE" sz="2000" b="0" i="0" u="none" strike="noStrike" kern="1200" cap="none" spc="0" normalizeH="0" baseline="0" noProof="0" dirty="0">
                  <a:ln>
                    <a:noFill/>
                  </a:ln>
                  <a:solidFill>
                    <a:prstClr val="black">
                      <a:lumMod val="75000"/>
                      <a:lumOff val="25000"/>
                    </a:prstClr>
                  </a:solidFill>
                  <a:effectLst/>
                  <a:uLnTx/>
                  <a:uFillTx/>
                  <a:latin typeface="Calibri" charset="0"/>
                  <a:ea typeface="Calibri" charset="0"/>
                  <a:cs typeface="Calibri" charset="0"/>
                </a:rPr>
                <a:t>Nicht </a:t>
              </a:r>
              <a:br>
                <a:rPr kumimoji="0" lang="de-DE" altLang="de-DE" sz="2000" b="0" i="0" u="none" strike="noStrike" kern="1200" cap="none" spc="0" normalizeH="0" baseline="0" noProof="0" dirty="0">
                  <a:ln>
                    <a:noFill/>
                  </a:ln>
                  <a:solidFill>
                    <a:prstClr val="black">
                      <a:lumMod val="75000"/>
                      <a:lumOff val="25000"/>
                    </a:prstClr>
                  </a:solidFill>
                  <a:effectLst/>
                  <a:uLnTx/>
                  <a:uFillTx/>
                  <a:latin typeface="Calibri" charset="0"/>
                  <a:ea typeface="Calibri" charset="0"/>
                  <a:cs typeface="Calibri" charset="0"/>
                </a:rPr>
              </a:br>
              <a:r>
                <a:rPr kumimoji="0" lang="de-DE" altLang="de-DE" sz="2000" b="0" i="0" u="none" strike="noStrike" kern="1200" cap="none" spc="0" normalizeH="0" baseline="0" noProof="0" dirty="0">
                  <a:ln>
                    <a:noFill/>
                  </a:ln>
                  <a:solidFill>
                    <a:prstClr val="black">
                      <a:lumMod val="75000"/>
                      <a:lumOff val="25000"/>
                    </a:prstClr>
                  </a:solidFill>
                  <a:effectLst/>
                  <a:uLnTx/>
                  <a:uFillTx/>
                  <a:latin typeface="Calibri" charset="0"/>
                  <a:ea typeface="Calibri" charset="0"/>
                  <a:cs typeface="Calibri" charset="0"/>
                </a:rPr>
                <a:t>gefallen</a:t>
              </a:r>
            </a:p>
          </p:txBody>
        </p:sp>
        <p:sp>
          <p:nvSpPr>
            <p:cNvPr id="14" name="Textfeld 11">
              <a:extLst>
                <a:ext uri="{FF2B5EF4-FFF2-40B4-BE49-F238E27FC236}">
                  <a16:creationId xmlns:a16="http://schemas.microsoft.com/office/drawing/2014/main" id="{8952786D-F24D-E987-6780-5811DE3FFC8B}"/>
                </a:ext>
              </a:extLst>
            </p:cNvPr>
            <p:cNvSpPr txBox="1">
              <a:spLocks noChangeArrowheads="1"/>
            </p:cNvSpPr>
            <p:nvPr/>
          </p:nvSpPr>
          <p:spPr bwMode="auto">
            <a:xfrm>
              <a:off x="1820237" y="2080435"/>
              <a:ext cx="764269" cy="461175"/>
            </a:xfrm>
            <a:prstGeom prst="roundRect">
              <a:avLst/>
            </a:prstGeom>
            <a:solidFill>
              <a:schemeClr val="bg1">
                <a:lumMod val="95000"/>
              </a:schemeClr>
            </a:solidFill>
            <a:ln>
              <a:noFill/>
            </a:ln>
          </p:spPr>
          <p:txBody>
            <a:bodyPr wrap="square" lIns="0" tIns="36000" rIns="0" bIns="72000">
              <a:spAutoFit/>
            </a:bodyPr>
            <a:lstStyle>
              <a:lvl1pPr marL="342900" indent="-342900">
                <a:spcBef>
                  <a:spcPts val="575"/>
                </a:spcBef>
                <a:spcAft>
                  <a:spcPts val="600"/>
                </a:spcAft>
                <a:buClr>
                  <a:srgbClr val="327A86"/>
                </a:buClr>
                <a:buFont typeface="Wingdings" charset="2"/>
                <a:buChar char="§"/>
                <a:defRPr sz="2000">
                  <a:solidFill>
                    <a:schemeClr val="tx1"/>
                  </a:solidFill>
                  <a:latin typeface="Calibri" charset="0"/>
                  <a:ea typeface="ＭＳ Ｐゴシック" charset="-128"/>
                  <a:cs typeface="Calibri" charset="0"/>
                </a:defRPr>
              </a:lvl1pPr>
              <a:lvl2pPr marL="742950" indent="-285750">
                <a:spcBef>
                  <a:spcPct val="20000"/>
                </a:spcBef>
                <a:spcAft>
                  <a:spcPts val="600"/>
                </a:spcAft>
                <a:buClr>
                  <a:srgbClr val="737373"/>
                </a:buClr>
                <a:buFont typeface="Wingdings" charset="2"/>
                <a:buChar char="§"/>
                <a:defRPr>
                  <a:solidFill>
                    <a:schemeClr val="tx1"/>
                  </a:solidFill>
                  <a:latin typeface="Calibri" charset="0"/>
                  <a:ea typeface="ＭＳ Ｐゴシック" charset="-128"/>
                  <a:cs typeface="Calibri" charset="0"/>
                </a:defRPr>
              </a:lvl2pPr>
              <a:lvl3pPr marL="11430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3pPr>
              <a:lvl4pPr marL="16002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4pPr>
              <a:lvl5pPr marL="20574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5pPr>
              <a:lvl6pPr marL="25146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6pPr>
              <a:lvl7pPr marL="29718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7pPr>
              <a:lvl8pPr marL="34290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8pPr>
              <a:lvl9pPr marL="38862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9pPr>
            </a:lstStyle>
            <a:p>
              <a:pPr marL="0" marR="0" lvl="0" indent="0" algn="ctr" defTabSz="914400" rtl="0" eaLnBrk="0" fontAlgn="base" latinLnBrk="0" hangingPunct="0">
                <a:lnSpc>
                  <a:spcPct val="100000"/>
                </a:lnSpc>
                <a:spcBef>
                  <a:spcPts val="400"/>
                </a:spcBef>
                <a:spcAft>
                  <a:spcPct val="0"/>
                </a:spcAft>
                <a:buClrTx/>
                <a:buSzTx/>
                <a:buFont typeface="Wingdings" charset="2"/>
                <a:buNone/>
                <a:tabLst/>
                <a:defRPr/>
              </a:pPr>
              <a:r>
                <a:rPr kumimoji="0" lang="de-DE" altLang="de-DE" sz="2000" b="0" i="0" u="none" strike="noStrike" kern="1200" cap="none" spc="0" normalizeH="0" baseline="0" noProof="0" dirty="0">
                  <a:ln>
                    <a:noFill/>
                  </a:ln>
                  <a:solidFill>
                    <a:prstClr val="black">
                      <a:lumMod val="75000"/>
                      <a:lumOff val="25000"/>
                    </a:prstClr>
                  </a:solidFill>
                  <a:effectLst/>
                  <a:uLnTx/>
                  <a:uFillTx/>
                  <a:latin typeface="Calibri" charset="0"/>
                  <a:ea typeface="Calibri" charset="0"/>
                  <a:cs typeface="Calibri" charset="0"/>
                </a:rPr>
                <a:t>prima</a:t>
              </a:r>
            </a:p>
          </p:txBody>
        </p:sp>
      </p:grpSp>
    </p:spTree>
    <p:extLst>
      <p:ext uri="{BB962C8B-B14F-4D97-AF65-F5344CB8AC3E}">
        <p14:creationId xmlns:p14="http://schemas.microsoft.com/office/powerpoint/2010/main" val="209295080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platzhalter 2">
            <a:extLst>
              <a:ext uri="{FF2B5EF4-FFF2-40B4-BE49-F238E27FC236}">
                <a16:creationId xmlns:a16="http://schemas.microsoft.com/office/drawing/2014/main" id="{E3CA9296-92A8-882D-1A4F-4B2ED2E38710}"/>
              </a:ext>
            </a:extLst>
          </p:cNvPr>
          <p:cNvSpPr txBox="1">
            <a:spLocks/>
          </p:cNvSpPr>
          <p:nvPr/>
        </p:nvSpPr>
        <p:spPr bwMode="auto">
          <a:xfrm>
            <a:off x="731004" y="1965337"/>
            <a:ext cx="7681991" cy="50196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marL="0" indent="0" algn="ctr" rtl="0" eaLnBrk="1" fontAlgn="base" hangingPunct="1">
              <a:lnSpc>
                <a:spcPct val="100000"/>
              </a:lnSpc>
              <a:spcBef>
                <a:spcPts val="576"/>
              </a:spcBef>
              <a:spcAft>
                <a:spcPts val="600"/>
              </a:spcAft>
              <a:buClr>
                <a:srgbClr val="327A86"/>
              </a:buClr>
              <a:buFont typeface="Wingdings" charset="2"/>
              <a:buNone/>
              <a:defRPr sz="2800" b="1">
                <a:solidFill>
                  <a:schemeClr val="tx2"/>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pPr marL="0" marR="0" lvl="0" indent="0" algn="ctr" defTabSz="914400" rtl="0" eaLnBrk="1" fontAlgn="base" latinLnBrk="0" hangingPunct="1">
              <a:lnSpc>
                <a:spcPct val="100000"/>
              </a:lnSpc>
              <a:spcBef>
                <a:spcPts val="576"/>
              </a:spcBef>
              <a:spcAft>
                <a:spcPts val="600"/>
              </a:spcAft>
              <a:buClr>
                <a:srgbClr val="327A86"/>
              </a:buClr>
              <a:buSzTx/>
              <a:buFont typeface="Wingdings" charset="2"/>
              <a:buNone/>
              <a:tabLst/>
              <a:defRPr/>
            </a:pPr>
            <a:r>
              <a:rPr kumimoji="0" lang="de-DE" sz="2800" b="1" i="0" u="none" strike="noStrike" kern="0" cap="none" spc="0" normalizeH="0" baseline="0" noProof="0" dirty="0">
                <a:ln>
                  <a:noFill/>
                </a:ln>
                <a:solidFill>
                  <a:srgbClr val="327A86"/>
                </a:solidFill>
                <a:effectLst/>
                <a:uLnTx/>
                <a:uFillTx/>
                <a:latin typeface="Calibri"/>
                <a:ea typeface="ＭＳ Ｐゴシック"/>
                <a:cs typeface="Calibri"/>
              </a:rPr>
              <a:t>Vielen Dank für Ihre Aufmerksamkeit!</a:t>
            </a:r>
          </a:p>
        </p:txBody>
      </p:sp>
      <p:sp>
        <p:nvSpPr>
          <p:cNvPr id="7" name="Textplatzhalter 4">
            <a:extLst>
              <a:ext uri="{FF2B5EF4-FFF2-40B4-BE49-F238E27FC236}">
                <a16:creationId xmlns:a16="http://schemas.microsoft.com/office/drawing/2014/main" id="{BD976FBB-8AE6-A6E1-7DD4-289D8ED5F6FC}"/>
              </a:ext>
            </a:extLst>
          </p:cNvPr>
          <p:cNvSpPr txBox="1">
            <a:spLocks/>
          </p:cNvSpPr>
          <p:nvPr/>
        </p:nvSpPr>
        <p:spPr bwMode="auto">
          <a:xfrm>
            <a:off x="1619672" y="5251575"/>
            <a:ext cx="3510136" cy="50196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marL="0" indent="0" algn="ctr" rtl="0" eaLnBrk="1" fontAlgn="base" hangingPunct="1">
              <a:lnSpc>
                <a:spcPct val="100000"/>
              </a:lnSpc>
              <a:spcBef>
                <a:spcPts val="576"/>
              </a:spcBef>
              <a:spcAft>
                <a:spcPts val="600"/>
              </a:spcAft>
              <a:buClr>
                <a:srgbClr val="327A86"/>
              </a:buClr>
              <a:buFont typeface="Wingdings" charset="2"/>
              <a:buNone/>
              <a:defRPr sz="2000" b="0">
                <a:solidFill>
                  <a:schemeClr val="tx2"/>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pPr marL="0" marR="0" lvl="0" indent="0" algn="ctr" defTabSz="914400" rtl="0" eaLnBrk="1" fontAlgn="base" latinLnBrk="0" hangingPunct="1">
              <a:lnSpc>
                <a:spcPct val="100000"/>
              </a:lnSpc>
              <a:spcBef>
                <a:spcPts val="576"/>
              </a:spcBef>
              <a:spcAft>
                <a:spcPts val="600"/>
              </a:spcAft>
              <a:buClr>
                <a:srgbClr val="327A86"/>
              </a:buClr>
              <a:buSzTx/>
              <a:buFont typeface="Wingdings" charset="2"/>
              <a:buNone/>
              <a:tabLst/>
              <a:defRPr/>
            </a:pPr>
            <a:r>
              <a:rPr kumimoji="0" lang="de-DE" sz="2400" b="0" i="0" u="none" strike="noStrike" kern="0" cap="none" spc="0" normalizeH="0" baseline="0" noProof="0" dirty="0">
                <a:ln>
                  <a:noFill/>
                </a:ln>
                <a:solidFill>
                  <a:srgbClr val="FFFFFF"/>
                </a:solidFill>
                <a:effectLst/>
                <a:uLnTx/>
                <a:uFillTx/>
                <a:latin typeface="Calibri"/>
                <a:ea typeface="ＭＳ Ｐゴシック"/>
                <a:cs typeface="Calibri"/>
              </a:rPr>
              <a:t>Fragen und Diskussion</a:t>
            </a:r>
          </a:p>
        </p:txBody>
      </p:sp>
      <p:grpSp>
        <p:nvGrpSpPr>
          <p:cNvPr id="8" name="Gruppieren 7">
            <a:extLst>
              <a:ext uri="{FF2B5EF4-FFF2-40B4-BE49-F238E27FC236}">
                <a16:creationId xmlns:a16="http://schemas.microsoft.com/office/drawing/2014/main" id="{3FCEBD65-2B11-33A2-9232-B56E19DF6F69}"/>
              </a:ext>
            </a:extLst>
          </p:cNvPr>
          <p:cNvGrpSpPr/>
          <p:nvPr/>
        </p:nvGrpSpPr>
        <p:grpSpPr>
          <a:xfrm>
            <a:off x="7092280" y="4641683"/>
            <a:ext cx="1921814" cy="1748665"/>
            <a:chOff x="7092280" y="4641683"/>
            <a:chExt cx="1921814" cy="1748665"/>
          </a:xfrm>
        </p:grpSpPr>
        <p:sp>
          <p:nvSpPr>
            <p:cNvPr id="9" name="Textfeld 8">
              <a:extLst>
                <a:ext uri="{FF2B5EF4-FFF2-40B4-BE49-F238E27FC236}">
                  <a16:creationId xmlns:a16="http://schemas.microsoft.com/office/drawing/2014/main" id="{015D1592-91B6-4876-D723-FEFFD2DE4BFB}"/>
                </a:ext>
              </a:extLst>
            </p:cNvPr>
            <p:cNvSpPr txBox="1"/>
            <p:nvPr/>
          </p:nvSpPr>
          <p:spPr>
            <a:xfrm>
              <a:off x="7092280" y="4641683"/>
              <a:ext cx="1098849" cy="223138"/>
            </a:xfrm>
            <a:prstGeom prst="rect">
              <a:avLst/>
            </a:prstGeom>
            <a:noFill/>
          </p:spPr>
          <p:txBody>
            <a:bodyPr wrap="square" rtlCol="0">
              <a:spAutoFit/>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de-DE" sz="85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rPr>
                <a:t>In Kooperation mit</a:t>
              </a:r>
            </a:p>
          </p:txBody>
        </p:sp>
        <p:sp>
          <p:nvSpPr>
            <p:cNvPr id="10" name="Textfeld 9">
              <a:extLst>
                <a:ext uri="{FF2B5EF4-FFF2-40B4-BE49-F238E27FC236}">
                  <a16:creationId xmlns:a16="http://schemas.microsoft.com/office/drawing/2014/main" id="{13CDBE16-8D1A-E1C2-1464-6B58D8395A5C}"/>
                </a:ext>
              </a:extLst>
            </p:cNvPr>
            <p:cNvSpPr txBox="1"/>
            <p:nvPr/>
          </p:nvSpPr>
          <p:spPr>
            <a:xfrm>
              <a:off x="7178398" y="5251575"/>
              <a:ext cx="1835696" cy="113877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800" b="1" i="0" u="none" strike="noStrike" kern="1200" cap="none" spc="0" normalizeH="0" baseline="0" noProof="0" dirty="0">
                  <a:ln>
                    <a:noFill/>
                  </a:ln>
                  <a:solidFill>
                    <a:prstClr val="black"/>
                  </a:solidFill>
                  <a:effectLst/>
                  <a:uLnTx/>
                  <a:uFillTx/>
                  <a:latin typeface="Arial" charset="0"/>
                  <a:ea typeface="ＭＳ Ｐゴシック" charset="-128"/>
                </a:rPr>
                <a:t>Institut für Qualitätsentwicklung an Schulen</a:t>
              </a:r>
              <a:r>
                <a:rPr kumimoji="0" lang="de-DE" sz="800" b="0" i="0" u="none" strike="noStrike" kern="1200" cap="none" spc="0" normalizeH="0" baseline="0" noProof="0" dirty="0">
                  <a:ln>
                    <a:noFill/>
                  </a:ln>
                  <a:solidFill>
                    <a:prstClr val="black"/>
                  </a:solidFill>
                  <a:effectLst/>
                  <a:uLnTx/>
                  <a:uFillTx/>
                  <a:latin typeface="Arial" charset="0"/>
                  <a:ea typeface="ＭＳ Ｐゴシック" charset="-128"/>
                </a:rPr>
                <a:t>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800" b="1" i="0" u="none" strike="noStrike" kern="1200" cap="none" spc="0" normalizeH="0" baseline="0" noProof="0" dirty="0">
                  <a:ln>
                    <a:noFill/>
                  </a:ln>
                  <a:solidFill>
                    <a:prstClr val="black"/>
                  </a:solidFill>
                  <a:effectLst/>
                  <a:uLnTx/>
                  <a:uFillTx/>
                  <a:latin typeface="Arial" charset="0"/>
                  <a:ea typeface="ＭＳ Ｐゴシック" charset="-128"/>
                </a:rPr>
                <a:t>Schleswig-Holstein</a:t>
              </a:r>
              <a:r>
                <a:rPr kumimoji="0" lang="de-DE" sz="800" b="0" i="0" u="none" strike="noStrike" kern="1200" cap="none" spc="0" normalizeH="0" baseline="0" noProof="0" dirty="0">
                  <a:ln>
                    <a:noFill/>
                  </a:ln>
                  <a:solidFill>
                    <a:prstClr val="black"/>
                  </a:solidFill>
                  <a:effectLst/>
                  <a:uLnTx/>
                  <a:uFillTx/>
                  <a:latin typeface="Arial" charset="0"/>
                  <a:ea typeface="ＭＳ Ｐゴシック" charset="-128"/>
                </a:rPr>
                <a:t> (IQSH)</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800" b="0" i="0" u="none" strike="noStrike" kern="1200" cap="none" spc="0" normalizeH="0" baseline="0" noProof="0" dirty="0">
                  <a:ln>
                    <a:noFill/>
                  </a:ln>
                  <a:solidFill>
                    <a:prstClr val="black"/>
                  </a:solidFill>
                  <a:effectLst/>
                  <a:uLnTx/>
                  <a:uFillTx/>
                  <a:latin typeface="Arial" charset="0"/>
                  <a:ea typeface="ＭＳ Ｐゴシック" charset="-128"/>
                </a:rPr>
                <a:t>des Ministeriums für Bildung, Wissenschaft und Kultur</a:t>
              </a:r>
              <a:br>
                <a:rPr kumimoji="0" lang="de-DE" sz="800" b="0" i="0" u="none" strike="noStrike" kern="1200" cap="none" spc="0" normalizeH="0" baseline="0" noProof="0" dirty="0">
                  <a:ln>
                    <a:noFill/>
                  </a:ln>
                  <a:solidFill>
                    <a:prstClr val="black"/>
                  </a:solidFill>
                  <a:effectLst/>
                  <a:uLnTx/>
                  <a:uFillTx/>
                  <a:latin typeface="Arial" charset="0"/>
                  <a:ea typeface="ＭＳ Ｐゴシック" charset="-128"/>
                </a:rPr>
              </a:br>
              <a:r>
                <a:rPr kumimoji="0" lang="de-DE" sz="800" b="0" i="0" u="none" strike="noStrike" kern="1200" cap="none" spc="0" normalizeH="0" baseline="0" noProof="0" dirty="0">
                  <a:ln>
                    <a:noFill/>
                  </a:ln>
                  <a:solidFill>
                    <a:prstClr val="black"/>
                  </a:solidFill>
                  <a:effectLst/>
                  <a:uLnTx/>
                  <a:uFillTx/>
                  <a:latin typeface="Arial" charset="0"/>
                  <a:ea typeface="ＭＳ Ｐゴシック" charset="-128"/>
                </a:rPr>
                <a:t>des Landes Schleswig-Holstein</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pic>
          <p:nvPicPr>
            <p:cNvPr id="11" name="Grafik 10">
              <a:extLst>
                <a:ext uri="{FF2B5EF4-FFF2-40B4-BE49-F238E27FC236}">
                  <a16:creationId xmlns:a16="http://schemas.microsoft.com/office/drawing/2014/main" id="{7DCB98E1-9705-1469-AC3E-38A3DF967F18}"/>
                </a:ext>
              </a:extLst>
            </p:cNvPr>
            <p:cNvPicPr/>
            <p:nvPr/>
          </p:nvPicPr>
          <p:blipFill>
            <a:blip r:embed="rId4" cstate="email">
              <a:extLst>
                <a:ext uri="{28A0092B-C50C-407E-A947-70E740481C1C}">
                  <a14:useLocalDpi xmlns:a14="http://schemas.microsoft.com/office/drawing/2010/main" val="0"/>
                </a:ext>
              </a:extLst>
            </a:blip>
            <a:stretch>
              <a:fillRect/>
            </a:stretch>
          </p:blipFill>
          <p:spPr>
            <a:xfrm>
              <a:off x="7272809" y="4882407"/>
              <a:ext cx="985709" cy="369168"/>
            </a:xfrm>
            <a:prstGeom prst="rect">
              <a:avLst/>
            </a:prstGeom>
          </p:spPr>
        </p:pic>
      </p:grpSp>
    </p:spTree>
    <p:extLst>
      <p:ext uri="{BB962C8B-B14F-4D97-AF65-F5344CB8AC3E}">
        <p14:creationId xmlns:p14="http://schemas.microsoft.com/office/powerpoint/2010/main" val="305998191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sz="1500" dirty="0"/>
              <a:t>Abb. Folie 1 und 2: </a:t>
            </a:r>
            <a:r>
              <a:rPr lang="de-DE" sz="1500" dirty="0">
                <a:solidFill>
                  <a:srgbClr val="000000"/>
                </a:solidFill>
              </a:rPr>
              <a:t>Eigenkreation von Marcel Klinger</a:t>
            </a:r>
          </a:p>
          <a:p>
            <a:r>
              <a:rPr lang="de-DE" sz="1500" dirty="0"/>
              <a:t>Abb. Folie 5, 11, 24, 40: Jens Lindström</a:t>
            </a:r>
          </a:p>
          <a:p>
            <a:r>
              <a:rPr lang="de-DE" sz="1500" dirty="0"/>
              <a:t>Abb. Arbeitsblatt „Lernvideos produzieren“ (zu sehen auf Folie 5) Vorschaubilder gemäß der jeweils verlinkten Videos: DZLM-DigMA-BS5-Lernvideos-Produzieren-AB.docx</a:t>
            </a:r>
            <a:br>
              <a:rPr lang="de-DE" sz="1500" dirty="0"/>
            </a:br>
            <a:endParaRPr lang="de-DE" sz="1500" dirty="0">
              <a:latin typeface="Calibri" pitchFamily="34" charset="0"/>
            </a:endParaRPr>
          </a:p>
          <a:p>
            <a:endParaRPr lang="de-DE" sz="1500" dirty="0">
              <a:latin typeface="Calibri" pitchFamily="34" charset="0"/>
            </a:endParaRPr>
          </a:p>
          <a:p>
            <a:endParaRPr lang="de-DE" sz="1500" dirty="0">
              <a:solidFill>
                <a:srgbClr val="000000"/>
              </a:solidFill>
            </a:endParaRPr>
          </a:p>
          <a:p>
            <a:endParaRPr lang="de-DE" dirty="0">
              <a:solidFill>
                <a:srgbClr val="000000"/>
              </a:solidFill>
            </a:endParaRPr>
          </a:p>
          <a:p>
            <a:endParaRPr lang="de-DE" dirty="0">
              <a:solidFill>
                <a:srgbClr val="000000"/>
              </a:solidFill>
            </a:endParaRPr>
          </a:p>
          <a:p>
            <a:endParaRPr lang="de-DE" dirty="0"/>
          </a:p>
          <a:p>
            <a:endParaRPr lang="de-DE" dirty="0"/>
          </a:p>
        </p:txBody>
      </p:sp>
      <p:sp>
        <p:nvSpPr>
          <p:cNvPr id="3" name="Titel 2"/>
          <p:cNvSpPr>
            <a:spLocks noGrp="1"/>
          </p:cNvSpPr>
          <p:nvPr>
            <p:ph type="title"/>
          </p:nvPr>
        </p:nvSpPr>
        <p:spPr/>
        <p:txBody>
          <a:bodyPr>
            <a:noAutofit/>
          </a:bodyPr>
          <a:lstStyle/>
          <a:p>
            <a:r>
              <a:rPr lang="de-DE" sz="2500" dirty="0">
                <a:latin typeface="Calibri" panose="020F0502020204030204" pitchFamily="34" charset="0"/>
                <a:cs typeface="Calibri" panose="020F0502020204030204" pitchFamily="34" charset="0"/>
              </a:rPr>
              <a:t>Abbildungsverzeichnis</a:t>
            </a:r>
          </a:p>
        </p:txBody>
      </p:sp>
      <p:sp>
        <p:nvSpPr>
          <p:cNvPr id="4" name="Textplatzhalter 3">
            <a:extLst>
              <a:ext uri="{FF2B5EF4-FFF2-40B4-BE49-F238E27FC236}">
                <a16:creationId xmlns:a16="http://schemas.microsoft.com/office/drawing/2014/main" id="{1F8BBC4A-4514-DD89-E1A6-474C09D66EB2}"/>
              </a:ext>
            </a:extLst>
          </p:cNvPr>
          <p:cNvSpPr>
            <a:spLocks noGrp="1"/>
          </p:cNvSpPr>
          <p:nvPr>
            <p:ph type="body" sz="quarter" idx="10"/>
          </p:nvPr>
        </p:nvSpPr>
        <p:spPr/>
        <p:txBody>
          <a:bodyPr/>
          <a:lstStyle/>
          <a:p>
            <a:endParaRPr lang="de-DE"/>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Inhaltsplatzhalter 3">
            <a:extLst>
              <a:ext uri="{FF2B5EF4-FFF2-40B4-BE49-F238E27FC236}">
                <a16:creationId xmlns:a16="http://schemas.microsoft.com/office/drawing/2014/main" id="{2C66A9AF-EE44-5AD0-D007-F33663D7C6BF}"/>
              </a:ext>
            </a:extLst>
          </p:cNvPr>
          <p:cNvSpPr>
            <a:spLocks noGrp="1"/>
          </p:cNvSpPr>
          <p:nvPr>
            <p:ph idx="1"/>
          </p:nvPr>
        </p:nvSpPr>
        <p:spPr>
          <a:xfrm>
            <a:off x="3064412" y="1340768"/>
            <a:ext cx="5684524" cy="5355232"/>
          </a:xfrm>
        </p:spPr>
        <p:txBody>
          <a:bodyPr/>
          <a:lstStyle/>
          <a:p>
            <a:r>
              <a:rPr lang="de-DE" sz="2000" dirty="0"/>
              <a:t>Ein paar Stative sollten bereitgehalten werden (siehe dazu auch Folie zu Stativen im Bereich </a:t>
            </a:r>
            <a:br>
              <a:rPr lang="de-DE" sz="2000" dirty="0"/>
            </a:br>
            <a:r>
              <a:rPr lang="de-DE" sz="2000" dirty="0"/>
              <a:t>C – Produktionsverfahren)</a:t>
            </a:r>
          </a:p>
          <a:p>
            <a:endParaRPr lang="de-DE" sz="2000" dirty="0"/>
          </a:p>
          <a:p>
            <a:endParaRPr lang="de-DE" sz="2000" dirty="0"/>
          </a:p>
          <a:p>
            <a:endParaRPr lang="de-DE" sz="2000" dirty="0"/>
          </a:p>
          <a:p>
            <a:pPr marL="0" indent="0">
              <a:buNone/>
            </a:pPr>
            <a:endParaRPr lang="de-DE" sz="2000" dirty="0"/>
          </a:p>
          <a:p>
            <a:r>
              <a:rPr lang="de-DE" sz="2000" kern="0" dirty="0"/>
              <a:t>Das Arbeitsblatt „Lernvideos produzieren“ sollte für die Teilnehmenden gedruckt und/oder online zur Verfügung gestellt werden.</a:t>
            </a:r>
          </a:p>
          <a:p>
            <a:endParaRPr lang="de-DE" sz="2000" dirty="0"/>
          </a:p>
        </p:txBody>
      </p:sp>
      <p:sp>
        <p:nvSpPr>
          <p:cNvPr id="3" name="Titel 2">
            <a:extLst>
              <a:ext uri="{FF2B5EF4-FFF2-40B4-BE49-F238E27FC236}">
                <a16:creationId xmlns:a16="http://schemas.microsoft.com/office/drawing/2014/main" id="{7B7FC370-92E5-BF93-8C2B-4AAC73B62DF2}"/>
              </a:ext>
            </a:extLst>
          </p:cNvPr>
          <p:cNvSpPr>
            <a:spLocks noGrp="1"/>
          </p:cNvSpPr>
          <p:nvPr>
            <p:ph type="title"/>
          </p:nvPr>
        </p:nvSpPr>
        <p:spPr/>
        <p:txBody>
          <a:bodyPr/>
          <a:lstStyle/>
          <a:p>
            <a:r>
              <a:rPr lang="de-DE" dirty="0"/>
              <a:t>Vorbereitung</a:t>
            </a:r>
          </a:p>
        </p:txBody>
      </p:sp>
      <p:pic>
        <p:nvPicPr>
          <p:cNvPr id="5" name="Grafik 4">
            <a:extLst>
              <a:ext uri="{FF2B5EF4-FFF2-40B4-BE49-F238E27FC236}">
                <a16:creationId xmlns:a16="http://schemas.microsoft.com/office/drawing/2014/main" id="{1B74262C-2098-AB60-3B34-9E05C1551657}"/>
              </a:ext>
            </a:extLst>
          </p:cNvPr>
          <p:cNvPicPr>
            <a:picLocks noChangeAspect="1"/>
          </p:cNvPicPr>
          <p:nvPr/>
        </p:nvPicPr>
        <p:blipFill rotWithShape="1">
          <a:blip r:embed="rId3"/>
          <a:srcRect r="2256"/>
          <a:stretch/>
        </p:blipFill>
        <p:spPr>
          <a:xfrm>
            <a:off x="252000" y="720000"/>
            <a:ext cx="2308837" cy="2648454"/>
          </a:xfrm>
          <a:prstGeom prst="rect">
            <a:avLst/>
          </a:prstGeom>
        </p:spPr>
      </p:pic>
      <p:pic>
        <p:nvPicPr>
          <p:cNvPr id="11" name="Grafik 10">
            <a:extLst>
              <a:ext uri="{FF2B5EF4-FFF2-40B4-BE49-F238E27FC236}">
                <a16:creationId xmlns:a16="http://schemas.microsoft.com/office/drawing/2014/main" id="{F9B42EE3-0B9A-5206-46C1-56EF0D69506C}"/>
              </a:ext>
            </a:extLst>
          </p:cNvPr>
          <p:cNvPicPr>
            <a:picLocks noChangeAspect="1"/>
          </p:cNvPicPr>
          <p:nvPr/>
        </p:nvPicPr>
        <p:blipFill>
          <a:blip r:embed="rId4"/>
          <a:stretch>
            <a:fillRect/>
          </a:stretch>
        </p:blipFill>
        <p:spPr>
          <a:xfrm>
            <a:off x="904203" y="3708000"/>
            <a:ext cx="1656634" cy="2348880"/>
          </a:xfrm>
          <a:prstGeom prst="rect">
            <a:avLst/>
          </a:prstGeom>
          <a:ln>
            <a:solidFill>
              <a:schemeClr val="tx1"/>
            </a:solidFill>
          </a:ln>
        </p:spPr>
      </p:pic>
      <p:sp>
        <p:nvSpPr>
          <p:cNvPr id="12" name="Inhaltsplatzhalter 3">
            <a:extLst>
              <a:ext uri="{FF2B5EF4-FFF2-40B4-BE49-F238E27FC236}">
                <a16:creationId xmlns:a16="http://schemas.microsoft.com/office/drawing/2014/main" id="{7BFA5414-42C7-A61C-C607-86D0B5519FAE}"/>
              </a:ext>
            </a:extLst>
          </p:cNvPr>
          <p:cNvSpPr txBox="1">
            <a:spLocks/>
          </p:cNvSpPr>
          <p:nvPr/>
        </p:nvSpPr>
        <p:spPr bwMode="auto">
          <a:xfrm>
            <a:off x="3347864" y="4176532"/>
            <a:ext cx="5401072" cy="2606545"/>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5"/>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6"/>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6"/>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6"/>
              </a:buBlip>
              <a:defRPr sz="1200">
                <a:solidFill>
                  <a:schemeClr val="tx1"/>
                </a:solidFill>
                <a:latin typeface="+mn-lt"/>
                <a:ea typeface="+mn-ea"/>
              </a:defRPr>
            </a:lvl9pPr>
          </a:lstStyle>
          <a:p>
            <a:endParaRPr lang="de-DE" kern="0" dirty="0"/>
          </a:p>
        </p:txBody>
      </p:sp>
      <p:sp>
        <p:nvSpPr>
          <p:cNvPr id="2" name="Textfeld 1">
            <a:extLst>
              <a:ext uri="{FF2B5EF4-FFF2-40B4-BE49-F238E27FC236}">
                <a16:creationId xmlns:a16="http://schemas.microsoft.com/office/drawing/2014/main" id="{BB7A2686-E542-E741-A2EE-4F226537219A}"/>
              </a:ext>
            </a:extLst>
          </p:cNvPr>
          <p:cNvSpPr txBox="1"/>
          <p:nvPr/>
        </p:nvSpPr>
        <p:spPr>
          <a:xfrm>
            <a:off x="202822" y="3368454"/>
            <a:ext cx="3743936" cy="215444"/>
          </a:xfrm>
          <a:prstGeom prst="rect">
            <a:avLst/>
          </a:prstGeom>
          <a:noFill/>
        </p:spPr>
        <p:txBody>
          <a:bodyPr wrap="square" rtlCol="0">
            <a:spAutoFit/>
          </a:bodyPr>
          <a:lstStyle/>
          <a:p>
            <a:pPr marL="342900" indent="-342900">
              <a:spcBef>
                <a:spcPts val="400"/>
              </a:spcBef>
            </a:pPr>
            <a:r>
              <a:rPr lang="de-DE" sz="800" dirty="0">
                <a:latin typeface="Calibri"/>
                <a:cs typeface="Calibri"/>
              </a:rPr>
              <a:t>Eigene Aufnahme von Jens </a:t>
            </a:r>
            <a:r>
              <a:rPr lang="de-DE" sz="800" dirty="0" err="1">
                <a:latin typeface="Calibri"/>
                <a:cs typeface="Calibri"/>
              </a:rPr>
              <a:t>Lindström</a:t>
            </a:r>
            <a:endParaRPr lang="de-DE" sz="800" dirty="0">
              <a:latin typeface="Calibri"/>
              <a:cs typeface="Calibri"/>
            </a:endParaRPr>
          </a:p>
        </p:txBody>
      </p:sp>
    </p:spTree>
    <p:extLst>
      <p:ext uri="{BB962C8B-B14F-4D97-AF65-F5344CB8AC3E}">
        <p14:creationId xmlns:p14="http://schemas.microsoft.com/office/powerpoint/2010/main" val="4173350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34C42F98-627F-A54E-AC82-F936B771E4BF}"/>
              </a:ext>
            </a:extLst>
          </p:cNvPr>
          <p:cNvSpPr>
            <a:spLocks noGrp="1"/>
          </p:cNvSpPr>
          <p:nvPr>
            <p:ph type="title"/>
          </p:nvPr>
        </p:nvSpPr>
        <p:spPr/>
        <p:txBody>
          <a:bodyPr>
            <a:normAutofit/>
          </a:bodyPr>
          <a:lstStyle/>
          <a:p>
            <a:r>
              <a:rPr lang="de-DE" dirty="0"/>
              <a:t>Mögliche Zeitstruktur für eine dreistündige Veranstaltung</a:t>
            </a:r>
          </a:p>
        </p:txBody>
      </p:sp>
      <p:graphicFrame>
        <p:nvGraphicFramePr>
          <p:cNvPr id="15" name="Tabelle 14">
            <a:extLst>
              <a:ext uri="{FF2B5EF4-FFF2-40B4-BE49-F238E27FC236}">
                <a16:creationId xmlns:a16="http://schemas.microsoft.com/office/drawing/2014/main" id="{4E7FBDF2-FF78-6562-52EC-371C45A4B4D0}"/>
              </a:ext>
            </a:extLst>
          </p:cNvPr>
          <p:cNvGraphicFramePr>
            <a:graphicFrameLocks noGrp="1"/>
          </p:cNvGraphicFramePr>
          <p:nvPr>
            <p:extLst>
              <p:ext uri="{D42A27DB-BD31-4B8C-83A1-F6EECF244321}">
                <p14:modId xmlns:p14="http://schemas.microsoft.com/office/powerpoint/2010/main" val="3565047173"/>
              </p:ext>
            </p:extLst>
          </p:nvPr>
        </p:nvGraphicFramePr>
        <p:xfrm>
          <a:off x="323528" y="905764"/>
          <a:ext cx="8352927" cy="5568226"/>
        </p:xfrm>
        <a:graphic>
          <a:graphicData uri="http://schemas.openxmlformats.org/drawingml/2006/table">
            <a:tbl>
              <a:tblPr/>
              <a:tblGrid>
                <a:gridCol w="795647">
                  <a:extLst>
                    <a:ext uri="{9D8B030D-6E8A-4147-A177-3AD203B41FA5}">
                      <a16:colId xmlns:a16="http://schemas.microsoft.com/office/drawing/2014/main" val="399101589"/>
                    </a:ext>
                  </a:extLst>
                </a:gridCol>
                <a:gridCol w="4748969">
                  <a:extLst>
                    <a:ext uri="{9D8B030D-6E8A-4147-A177-3AD203B41FA5}">
                      <a16:colId xmlns:a16="http://schemas.microsoft.com/office/drawing/2014/main" val="4005472260"/>
                    </a:ext>
                  </a:extLst>
                </a:gridCol>
                <a:gridCol w="907751">
                  <a:extLst>
                    <a:ext uri="{9D8B030D-6E8A-4147-A177-3AD203B41FA5}">
                      <a16:colId xmlns:a16="http://schemas.microsoft.com/office/drawing/2014/main" val="3999469637"/>
                    </a:ext>
                  </a:extLst>
                </a:gridCol>
                <a:gridCol w="1900560">
                  <a:extLst>
                    <a:ext uri="{9D8B030D-6E8A-4147-A177-3AD203B41FA5}">
                      <a16:colId xmlns:a16="http://schemas.microsoft.com/office/drawing/2014/main" val="4226339261"/>
                    </a:ext>
                  </a:extLst>
                </a:gridCol>
              </a:tblGrid>
              <a:tr h="169906">
                <a:tc>
                  <a:txBody>
                    <a:bodyPr/>
                    <a:lstStyle/>
                    <a:p>
                      <a:pPr>
                        <a:lnSpc>
                          <a:spcPts val="1200"/>
                        </a:lnSpc>
                      </a:pPr>
                      <a:r>
                        <a:rPr lang="de-DE" sz="1200" b="1">
                          <a:effectLst/>
                          <a:latin typeface="Calibri" panose="020F0502020204030204" pitchFamily="34" charset="0"/>
                          <a:ea typeface="MS PGothic" panose="020B0600070205080204" pitchFamily="34" charset="-128"/>
                          <a:cs typeface="Times New Roman" panose="02020603050405020304" pitchFamily="18" charset="0"/>
                        </a:rPr>
                        <a:t>Zeit</a:t>
                      </a:r>
                    </a:p>
                  </a:txBody>
                  <a:tcPr marL="108000" marR="108000" marT="3600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effectLst/>
                          <a:latin typeface="Calibri" panose="020F0502020204030204" pitchFamily="34" charset="0"/>
                          <a:ea typeface="MS PGothic" panose="020B0600070205080204" pitchFamily="34" charset="-128"/>
                          <a:cs typeface="Times New Roman" panose="02020603050405020304" pitchFamily="18" charset="0"/>
                        </a:rPr>
                        <a:t>Phase / Aktivität</a:t>
                      </a:r>
                    </a:p>
                  </a:txBody>
                  <a:tcPr marL="108000" marR="108000" marT="3600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dirty="0">
                          <a:effectLst/>
                          <a:latin typeface="Calibri" panose="020F0502020204030204" pitchFamily="34" charset="0"/>
                          <a:ea typeface="MS PGothic" panose="020B0600070205080204" pitchFamily="34" charset="-128"/>
                          <a:cs typeface="Times New Roman" panose="02020603050405020304" pitchFamily="18" charset="0"/>
                        </a:rPr>
                        <a:t>Sozialform</a:t>
                      </a:r>
                    </a:p>
                  </a:txBody>
                  <a:tcPr marL="108000" marR="108000" marT="3600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dirty="0">
                          <a:effectLst/>
                          <a:latin typeface="Calibri" panose="020F0502020204030204" pitchFamily="34" charset="0"/>
                          <a:ea typeface="MS PGothic" panose="020B0600070205080204" pitchFamily="34" charset="-128"/>
                          <a:cs typeface="Times New Roman" panose="02020603050405020304" pitchFamily="18" charset="0"/>
                        </a:rPr>
                        <a:t>Material / Medien</a:t>
                      </a: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96557351"/>
                  </a:ext>
                </a:extLst>
              </a:tr>
              <a:tr h="672505">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5'</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A	Einstieg</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Begrüßung</a:t>
                      </a: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Formalia (Anwesenheitsliste)</a:t>
                      </a:r>
                    </a:p>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PL</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Abschnitt A</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79990299"/>
                  </a:ext>
                </a:extLst>
              </a:tr>
              <a:tr h="840038">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40'</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B	Gestaltungsmittel</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Teilnehmenden erarbeiten sich verschiedene Produktionsverfahren für Lernvideos</a:t>
                      </a:r>
                    </a:p>
                    <a:p>
                      <a:pPr marL="342900" lvl="0" indent="-342900">
                        <a:lnSpc>
                          <a:spcPts val="1200"/>
                        </a:lnSpc>
                        <a:buClr>
                          <a:srgbClr val="327A86"/>
                        </a:buClr>
                        <a:buFont typeface="Wingdings" panose="05000000000000000000" pitchFamily="2" charset="2"/>
                        <a:buChar char=""/>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Ergebnisse werden im Plenum gesammelt</a:t>
                      </a:r>
                    </a:p>
                    <a:p>
                      <a:pPr>
                        <a:lnSpc>
                          <a:spcPts val="1200"/>
                        </a:lnSpc>
                      </a:pPr>
                      <a:r>
                        <a:rPr lang="de-DE" sz="1200" b="1"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GA/PL</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im Abschnitt B</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Arbeitsblatt „Lernvideos produzieren“ Abschnitt „Beispielvideos“</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48169616"/>
                  </a:ext>
                </a:extLst>
              </a:tr>
              <a:tr h="840038">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20'</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	Produktionsverfahren</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Teilnehmenden erarbeiten sich verschiedene Produktionsverfahren für Lernvideos</a:t>
                      </a: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p>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GA/PL</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im Abschnitt C</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Arbeitsblatt „Lernvideos produzieren“ Abschnitt „Einfache Produktionsmethoden“</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20619754"/>
                  </a:ext>
                </a:extLst>
              </a:tr>
              <a:tr h="672505">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60'</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	Lernvideoproduktion</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Teilnehmenden produzieren selbstständig Lernvideos anhand eines festen Produktionsplans</a:t>
                      </a:r>
                    </a:p>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GA</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im Abschnitt D</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48560919"/>
                  </a:ext>
                </a:extLst>
              </a:tr>
              <a:tr h="672505">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20'</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E	Vorstellen der Ergebnisse</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fertig produzierten Videos der Teilnehmenden werden gezeigt und wertgeschätzt</a:t>
                      </a:r>
                    </a:p>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PL</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im Abschnitt E</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27159328"/>
                  </a:ext>
                </a:extLst>
              </a:tr>
              <a:tr h="840038">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20'</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	Methodische Hinweise</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Teilnehmenden reflektieren die Möglichkeiten und Schwierigkeiten der Videoproduktion und entwickeln Ideen für den Transfer in die eigene Praxis</a:t>
                      </a: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PL</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im Abschnitt F</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34630165"/>
                  </a:ext>
                </a:extLst>
              </a:tr>
              <a:tr h="840038">
                <a:tc>
                  <a:txBody>
                    <a:bodyPr/>
                    <a:lstStyle/>
                    <a:p>
                      <a:pPr>
                        <a:lnSpc>
                          <a:spcPts val="1200"/>
                        </a:lnSpc>
                      </a:pPr>
                      <a:r>
                        <a:rPr lang="de-DE" sz="1200" b="0" dirty="0">
                          <a:effectLst/>
                          <a:latin typeface="Calibri" panose="020F0502020204030204" pitchFamily="34" charset="0"/>
                          <a:ea typeface="MS PGothic" panose="020B0600070205080204" pitchFamily="34" charset="-128"/>
                          <a:cs typeface="Times New Roman" panose="02020603050405020304" pitchFamily="18" charset="0"/>
                        </a:rPr>
                        <a:t>15'</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G	Reflexion und Ausblick</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lnSpc>
                          <a:spcPts val="1200"/>
                        </a:lnSpc>
                        <a:buClr>
                          <a:srgbClr val="327A86"/>
                        </a:buClr>
                        <a:buFont typeface="Wingdings" panose="05000000000000000000" pitchFamily="2" charset="2"/>
                        <a:buChar char=""/>
                      </a:pPr>
                      <a:r>
                        <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Die Teilnehmenden reflektieren die Möglichkeiten und Schwierigkeiten der Videoproduktion und entwickeln Ideen für den Transfer in die eigene Praxis</a:t>
                      </a:r>
                    </a:p>
                    <a:p>
                      <a:pPr>
                        <a:lnSpc>
                          <a:spcPts val="1200"/>
                        </a:lnSpc>
                      </a:pPr>
                      <a:r>
                        <a:rPr lang="de-DE" sz="1200" b="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GA/PL</a:t>
                      </a: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Folien im Abschnitt G</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108000" marR="108000" marT="36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18937790"/>
                  </a:ext>
                </a:extLst>
              </a:tr>
            </a:tbl>
          </a:graphicData>
        </a:graphic>
      </p:graphicFrame>
      <p:sp>
        <p:nvSpPr>
          <p:cNvPr id="4" name="Textfeld 3">
            <a:extLst>
              <a:ext uri="{FF2B5EF4-FFF2-40B4-BE49-F238E27FC236}">
                <a16:creationId xmlns:a16="http://schemas.microsoft.com/office/drawing/2014/main" id="{F30777CB-CA27-624E-861D-F3B1452D96B4}"/>
              </a:ext>
            </a:extLst>
          </p:cNvPr>
          <p:cNvSpPr txBox="1"/>
          <p:nvPr/>
        </p:nvSpPr>
        <p:spPr>
          <a:xfrm>
            <a:off x="-178532" y="1124744"/>
            <a:ext cx="9647075" cy="636015"/>
          </a:xfrm>
          <a:prstGeom prst="rect">
            <a:avLst/>
          </a:prstGeom>
          <a:solidFill>
            <a:srgbClr val="A6A6A6">
              <a:alpha val="25098"/>
            </a:srgbClr>
          </a:solidFill>
        </p:spPr>
        <p:txBody>
          <a:bodyPr wrap="square" rtlCol="0">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spTree>
    <p:extLst>
      <p:ext uri="{BB962C8B-B14F-4D97-AF65-F5344CB8AC3E}">
        <p14:creationId xmlns:p14="http://schemas.microsoft.com/office/powerpoint/2010/main" val="1030871597"/>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hteck 14">
            <a:extLst>
              <a:ext uri="{FF2B5EF4-FFF2-40B4-BE49-F238E27FC236}">
                <a16:creationId xmlns:a16="http://schemas.microsoft.com/office/drawing/2014/main" id="{34A42D18-EDE2-3043-BC23-EA4C83789EF9}"/>
              </a:ext>
            </a:extLst>
          </p:cNvPr>
          <p:cNvSpPr/>
          <p:nvPr/>
        </p:nvSpPr>
        <p:spPr bwMode="auto">
          <a:xfrm>
            <a:off x="-972616" y="1052736"/>
            <a:ext cx="9785312" cy="576064"/>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11" name="Rechteck 10"/>
          <p:cNvSpPr/>
          <p:nvPr/>
        </p:nvSpPr>
        <p:spPr bwMode="auto">
          <a:xfrm>
            <a:off x="-197796" y="1116000"/>
            <a:ext cx="899592" cy="5913400"/>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9" name="Inhaltsplatzhalter 8"/>
          <p:cNvSpPr>
            <a:spLocks noGrp="1"/>
          </p:cNvSpPr>
          <p:nvPr>
            <p:ph type="body" sz="quarter" idx="10"/>
          </p:nvPr>
        </p:nvSpPr>
        <p:spPr/>
        <p:txBody>
          <a:bodyPr/>
          <a:lstStyle/>
          <a:p>
            <a:pPr marL="514350" indent="-514350">
              <a:buClr>
                <a:srgbClr val="327A86"/>
              </a:buClr>
              <a:buAutoNum type="arabicPeriod"/>
            </a:pPr>
            <a:r>
              <a:rPr lang="de-DE" sz="2400" dirty="0"/>
              <a:t>Einstieg</a:t>
            </a:r>
          </a:p>
          <a:p>
            <a:pPr marL="514350" indent="-514350">
              <a:buClr>
                <a:srgbClr val="327A86"/>
              </a:buClr>
              <a:buAutoNum type="arabicPeriod"/>
            </a:pPr>
            <a:r>
              <a:rPr lang="de-DE" sz="2400" dirty="0"/>
              <a:t>Gestaltungsmittel</a:t>
            </a:r>
          </a:p>
          <a:p>
            <a:pPr marL="514350" indent="-514350">
              <a:buClr>
                <a:srgbClr val="327A86"/>
              </a:buClr>
              <a:buFont typeface="Arial" panose="020B0604020202020204" pitchFamily="34" charset="0"/>
              <a:buAutoNum type="arabicPeriod"/>
            </a:pPr>
            <a:r>
              <a:rPr lang="de-DE" sz="2400" dirty="0"/>
              <a:t>Produktionsverfahren</a:t>
            </a:r>
          </a:p>
          <a:p>
            <a:pPr marL="514350" indent="-514350">
              <a:buClr>
                <a:srgbClr val="327A86"/>
              </a:buClr>
              <a:buFont typeface="Arial" panose="020B0604020202020204" pitchFamily="34" charset="0"/>
              <a:buAutoNum type="arabicPeriod"/>
            </a:pPr>
            <a:r>
              <a:rPr lang="de-DE" sz="2400" dirty="0">
                <a:latin typeface="Calibri" panose="020F0502020204030204" pitchFamily="34" charset="0"/>
                <a:cs typeface="Calibri" panose="020F0502020204030204" pitchFamily="34" charset="0"/>
              </a:rPr>
              <a:t>Lernvideoproduktion</a:t>
            </a:r>
          </a:p>
          <a:p>
            <a:pPr marL="514350" indent="-514350">
              <a:buClr>
                <a:srgbClr val="327A86"/>
              </a:buClr>
              <a:buAutoNum type="arabicPeriod"/>
            </a:pPr>
            <a:r>
              <a:rPr lang="de-DE" sz="2400" dirty="0">
                <a:latin typeface="Calibri" panose="020F0502020204030204" pitchFamily="34" charset="0"/>
                <a:cs typeface="Calibri" panose="020F0502020204030204" pitchFamily="34" charset="0"/>
              </a:rPr>
              <a:t>Vorstellen der Ergebnisse</a:t>
            </a:r>
          </a:p>
          <a:p>
            <a:pPr marL="514350" indent="-514350">
              <a:buClr>
                <a:srgbClr val="327A86"/>
              </a:buClr>
              <a:buAutoNum type="arabicPeriod"/>
            </a:pPr>
            <a:r>
              <a:rPr lang="de-DE" sz="2400" dirty="0">
                <a:latin typeface="Calibri" panose="020F0502020204030204" pitchFamily="34" charset="0"/>
                <a:cs typeface="Calibri" panose="020F0502020204030204" pitchFamily="34" charset="0"/>
              </a:rPr>
              <a:t>Methodische Hinweise</a:t>
            </a:r>
          </a:p>
          <a:p>
            <a:pPr marL="514350" indent="-514350">
              <a:buClr>
                <a:srgbClr val="327A86"/>
              </a:buClr>
              <a:buAutoNum type="arabicPeriod"/>
            </a:pPr>
            <a:r>
              <a:rPr lang="de-DE" sz="2400" dirty="0">
                <a:latin typeface="Calibri" panose="020F0502020204030204" pitchFamily="34" charset="0"/>
                <a:cs typeface="Calibri" panose="020F0502020204030204" pitchFamily="34" charset="0"/>
              </a:rPr>
              <a:t>Reflexion und Ausblick</a:t>
            </a:r>
            <a:endParaRPr lang="de-DE" sz="2500" dirty="0"/>
          </a:p>
        </p:txBody>
      </p:sp>
      <p:sp>
        <p:nvSpPr>
          <p:cNvPr id="13" name="Textfeld 12"/>
          <p:cNvSpPr txBox="1"/>
          <p:nvPr/>
        </p:nvSpPr>
        <p:spPr>
          <a:xfrm>
            <a:off x="6957391" y="132522"/>
            <a:ext cx="184731" cy="400110"/>
          </a:xfrm>
          <a:prstGeom prst="rect">
            <a:avLst/>
          </a:prstGeom>
          <a:noFill/>
        </p:spPr>
        <p:txBody>
          <a:bodyPr wrap="none" rtlCol="0">
            <a:spAutoFit/>
          </a:bodyPr>
          <a:lstStyle/>
          <a:p>
            <a:endParaRPr lang="de-DE" sz="2000" dirty="0">
              <a:latin typeface="Calibri" panose="020F0502020204030204" pitchFamily="34" charset="0"/>
            </a:endParaRPr>
          </a:p>
        </p:txBody>
      </p:sp>
      <p:sp>
        <p:nvSpPr>
          <p:cNvPr id="14" name="Textfeld 13"/>
          <p:cNvSpPr txBox="1"/>
          <p:nvPr/>
        </p:nvSpPr>
        <p:spPr>
          <a:xfrm>
            <a:off x="8812696" y="92765"/>
            <a:ext cx="184731" cy="400110"/>
          </a:xfrm>
          <a:prstGeom prst="rect">
            <a:avLst/>
          </a:prstGeom>
          <a:noFill/>
        </p:spPr>
        <p:txBody>
          <a:bodyPr wrap="none" rtlCol="0">
            <a:spAutoFit/>
          </a:bodyPr>
          <a:lstStyle/>
          <a:p>
            <a:endParaRPr lang="de-DE" sz="2000" dirty="0">
              <a:latin typeface="Calibri" panose="020F0502020204030204" pitchFamily="34" charset="0"/>
            </a:endParaRPr>
          </a:p>
        </p:txBody>
      </p:sp>
    </p:spTree>
    <p:extLst>
      <p:ext uri="{BB962C8B-B14F-4D97-AF65-F5344CB8AC3E}">
        <p14:creationId xmlns:p14="http://schemas.microsoft.com/office/powerpoint/2010/main" val="36614900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7" name="Inhaltsplatzhalter 8">
            <a:extLst>
              <a:ext uri="{FF2B5EF4-FFF2-40B4-BE49-F238E27FC236}">
                <a16:creationId xmlns:a16="http://schemas.microsoft.com/office/drawing/2014/main" id="{1B7DB1FC-91BF-1E42-BCE8-607B039929B5}"/>
              </a:ext>
            </a:extLst>
          </p:cNvPr>
          <p:cNvGraphicFramePr>
            <a:graphicFrameLocks/>
          </p:cNvGraphicFramePr>
          <p:nvPr>
            <p:extLst>
              <p:ext uri="{D42A27DB-BD31-4B8C-83A1-F6EECF244321}">
                <p14:modId xmlns:p14="http://schemas.microsoft.com/office/powerpoint/2010/main" val="3333226229"/>
              </p:ext>
            </p:extLst>
          </p:nvPr>
        </p:nvGraphicFramePr>
        <p:xfrm>
          <a:off x="685800" y="1076810"/>
          <a:ext cx="7772400" cy="5323840"/>
        </p:xfrm>
        <a:graphic>
          <a:graphicData uri="http://schemas.openxmlformats.org/drawingml/2006/table">
            <a:tbl>
              <a:tblPr firstRow="1" bandRow="1">
                <a:tableStyleId>{69012ECD-51FC-41F1-AA8D-1B2483CD663E}</a:tableStyleId>
              </a:tblPr>
              <a:tblGrid>
                <a:gridCol w="1727547">
                  <a:extLst>
                    <a:ext uri="{9D8B030D-6E8A-4147-A177-3AD203B41FA5}">
                      <a16:colId xmlns:a16="http://schemas.microsoft.com/office/drawing/2014/main" val="20000"/>
                    </a:ext>
                  </a:extLst>
                </a:gridCol>
                <a:gridCol w="6044853">
                  <a:extLst>
                    <a:ext uri="{9D8B030D-6E8A-4147-A177-3AD203B41FA5}">
                      <a16:colId xmlns:a16="http://schemas.microsoft.com/office/drawing/2014/main" val="20001"/>
                    </a:ext>
                  </a:extLst>
                </a:gridCol>
              </a:tblGrid>
              <a:tr h="370840">
                <a:tc>
                  <a:txBody>
                    <a:bodyPr/>
                    <a:lstStyle/>
                    <a:p>
                      <a:r>
                        <a:rPr lang="de-DE" b="1" dirty="0"/>
                        <a:t>Zeit</a:t>
                      </a:r>
                      <a:endParaRPr lang="de-DE" b="1" dirty="0">
                        <a:latin typeface="Calibri" panose="020F0502020204030204" pitchFamily="34" charset="0"/>
                        <a:cs typeface="Calibri" panose="020F0502020204030204" pitchFamily="34" charset="0"/>
                      </a:endParaRPr>
                    </a:p>
                  </a:txBody>
                  <a:tcPr/>
                </a:tc>
                <a:tc>
                  <a:txBody>
                    <a:bodyPr/>
                    <a:lstStyle/>
                    <a:p>
                      <a:r>
                        <a:rPr lang="de-DE" b="1" dirty="0"/>
                        <a:t>Inhalt</a:t>
                      </a:r>
                      <a:endParaRPr lang="de-DE" b="1"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000"/>
                  </a:ext>
                </a:extLst>
              </a:tr>
              <a:tr h="741680">
                <a:tc>
                  <a:txBody>
                    <a:bodyPr/>
                    <a:lstStyle/>
                    <a:p>
                      <a:r>
                        <a:rPr lang="de-DE" dirty="0"/>
                        <a:t>15.00 – 15.05</a:t>
                      </a:r>
                      <a:endParaRPr lang="de-DE" dirty="0">
                        <a:latin typeface="Calibri" panose="020F0502020204030204" pitchFamily="34" charset="0"/>
                        <a:cs typeface="Calibri" panose="020F0502020204030204" pitchFamily="34" charset="0"/>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de-DE" sz="1800" b="1" kern="1200" dirty="0">
                          <a:solidFill>
                            <a:schemeClr val="dk1"/>
                          </a:solidFill>
                        </a:rPr>
                        <a:t>A	Einstieg</a:t>
                      </a:r>
                      <a:endParaRPr lang="de-DE" sz="1800" b="1" kern="1200" dirty="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10001"/>
                  </a:ext>
                </a:extLst>
              </a:tr>
              <a:tr h="370840">
                <a:tc>
                  <a:txBody>
                    <a:bodyPr/>
                    <a:lstStyle/>
                    <a:p>
                      <a:r>
                        <a:rPr lang="de-DE" dirty="0"/>
                        <a:t>15.05 – 15.45</a:t>
                      </a:r>
                      <a:endParaRPr lang="de-DE" dirty="0">
                        <a:latin typeface="Calibri" panose="020F0502020204030204" pitchFamily="34" charset="0"/>
                        <a:cs typeface="Calibri" panose="020F0502020204030204" pitchFamily="34" charset="0"/>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de-DE" sz="1800" b="1" kern="1200" dirty="0">
                          <a:solidFill>
                            <a:schemeClr val="dk1"/>
                          </a:solidFill>
                        </a:rPr>
                        <a:t>B	Gestaltungsmittel</a:t>
                      </a:r>
                    </a:p>
                    <a:p>
                      <a:pPr marL="0" marR="0" lvl="0" indent="0" algn="l" defTabSz="457200" rtl="0" eaLnBrk="1" fontAlgn="auto" latinLnBrk="0" hangingPunct="1">
                        <a:lnSpc>
                          <a:spcPct val="100000"/>
                        </a:lnSpc>
                        <a:spcBef>
                          <a:spcPts val="0"/>
                        </a:spcBef>
                        <a:spcAft>
                          <a:spcPts val="0"/>
                        </a:spcAft>
                        <a:buClrTx/>
                        <a:buSzTx/>
                        <a:buFontTx/>
                        <a:buNone/>
                        <a:tabLst/>
                        <a:defRPr/>
                      </a:pPr>
                      <a:endParaRPr lang="de-DE" sz="1800" b="1" kern="1200" dirty="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10003"/>
                  </a:ext>
                </a:extLst>
              </a:tr>
              <a:tr h="370840">
                <a:tc>
                  <a:txBody>
                    <a:bodyPr/>
                    <a:lstStyle/>
                    <a:p>
                      <a:r>
                        <a:rPr lang="de-DE" dirty="0"/>
                        <a:t>15.45 – 16.05</a:t>
                      </a:r>
                      <a:endParaRPr lang="de-DE" dirty="0">
                        <a:latin typeface="Calibri" panose="020F0502020204030204" pitchFamily="34" charset="0"/>
                        <a:cs typeface="Calibri" panose="020F0502020204030204" pitchFamily="34" charset="0"/>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de-DE" sz="1800" b="1" kern="1200" dirty="0">
                          <a:solidFill>
                            <a:schemeClr val="dk1"/>
                          </a:solidFill>
                        </a:rPr>
                        <a:t>C	Produktionsverfahren</a:t>
                      </a:r>
                    </a:p>
                    <a:p>
                      <a:pPr marL="0" marR="0" lvl="0" indent="0" algn="l" defTabSz="457200" rtl="0" eaLnBrk="1" fontAlgn="auto" latinLnBrk="0" hangingPunct="1">
                        <a:lnSpc>
                          <a:spcPct val="100000"/>
                        </a:lnSpc>
                        <a:spcBef>
                          <a:spcPts val="0"/>
                        </a:spcBef>
                        <a:spcAft>
                          <a:spcPts val="0"/>
                        </a:spcAft>
                        <a:buClrTx/>
                        <a:buSzTx/>
                        <a:buFontTx/>
                        <a:buNone/>
                        <a:tabLst/>
                        <a:defRPr/>
                      </a:pPr>
                      <a:endParaRPr lang="de-DE" sz="1800" b="1" kern="1200" dirty="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1813873268"/>
                  </a:ext>
                </a:extLst>
              </a:tr>
              <a:tr h="370840">
                <a:tc>
                  <a:txBody>
                    <a:bodyPr/>
                    <a:lstStyle/>
                    <a:p>
                      <a:r>
                        <a:rPr lang="de-DE" b="0" dirty="0">
                          <a:solidFill>
                            <a:schemeClr val="bg1"/>
                          </a:solidFill>
                        </a:rPr>
                        <a:t>16.05 – 16.15</a:t>
                      </a:r>
                      <a:endParaRPr lang="de-DE" b="0" dirty="0">
                        <a:solidFill>
                          <a:schemeClr val="bg1"/>
                        </a:solidFill>
                        <a:latin typeface="Calibri" panose="020F0502020204030204" pitchFamily="34" charset="0"/>
                        <a:cs typeface="Calibri" panose="020F0502020204030204" pitchFamily="34" charset="0"/>
                      </a:endParaRPr>
                    </a:p>
                  </a:txBody>
                  <a:tcPr/>
                </a:tc>
                <a:tc>
                  <a:txBody>
                    <a:bodyPr/>
                    <a:lstStyle/>
                    <a:p>
                      <a:r>
                        <a:rPr lang="de-DE" sz="1800" b="1" kern="1200" dirty="0">
                          <a:solidFill>
                            <a:schemeClr val="bg1"/>
                          </a:solidFill>
                        </a:rPr>
                        <a:t>	Pause</a:t>
                      </a:r>
                      <a:endParaRPr lang="de-DE" sz="1800" b="1" kern="1200" dirty="0">
                        <a:solidFill>
                          <a:schemeClr val="bg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2240304098"/>
                  </a:ext>
                </a:extLst>
              </a:tr>
              <a:tr h="370840">
                <a:tc>
                  <a:txBody>
                    <a:bodyPr/>
                    <a:lstStyle/>
                    <a:p>
                      <a:r>
                        <a:rPr lang="de-DE" dirty="0"/>
                        <a:t>16.15 – 17.15</a:t>
                      </a:r>
                      <a:endParaRPr lang="de-DE" dirty="0">
                        <a:latin typeface="Calibri" panose="020F0502020204030204" pitchFamily="34" charset="0"/>
                        <a:cs typeface="Calibri" panose="020F0502020204030204" pitchFamily="34" charset="0"/>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de-DE" sz="1800" b="1" kern="1200" dirty="0">
                          <a:solidFill>
                            <a:schemeClr val="dk1"/>
                          </a:solidFill>
                        </a:rPr>
                        <a:t>D	Lernvideoproduktion</a:t>
                      </a:r>
                    </a:p>
                    <a:p>
                      <a:pPr marL="0" marR="0" lvl="0" indent="0" algn="l" defTabSz="457200" rtl="0" eaLnBrk="1" fontAlgn="auto" latinLnBrk="0" hangingPunct="1">
                        <a:lnSpc>
                          <a:spcPct val="100000"/>
                        </a:lnSpc>
                        <a:spcBef>
                          <a:spcPts val="0"/>
                        </a:spcBef>
                        <a:spcAft>
                          <a:spcPts val="0"/>
                        </a:spcAft>
                        <a:buClrTx/>
                        <a:buSzTx/>
                        <a:buFontTx/>
                        <a:buNone/>
                        <a:tabLst/>
                        <a:defRPr/>
                      </a:pPr>
                      <a:endParaRPr lang="de-DE" sz="1800" b="1" kern="1200" dirty="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57459498"/>
                  </a:ext>
                </a:extLst>
              </a:tr>
              <a:tr h="370840">
                <a:tc>
                  <a:txBody>
                    <a:bodyPr/>
                    <a:lstStyle/>
                    <a:p>
                      <a:r>
                        <a:rPr lang="de-DE" dirty="0"/>
                        <a:t>17.15 – 17.35</a:t>
                      </a:r>
                      <a:endParaRPr lang="de-DE" dirty="0">
                        <a:latin typeface="Calibri" panose="020F0502020204030204" pitchFamily="34" charset="0"/>
                        <a:cs typeface="Calibri" panose="020F0502020204030204" pitchFamily="34" charset="0"/>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de-DE" sz="1800" b="1" kern="1200" dirty="0">
                          <a:solidFill>
                            <a:schemeClr val="dk1"/>
                          </a:solidFill>
                        </a:rPr>
                        <a:t>E	Vorstellen der Ergebnisse</a:t>
                      </a:r>
                    </a:p>
                    <a:p>
                      <a:pPr marL="0" marR="0" lvl="0" indent="0" algn="l" defTabSz="457200" rtl="0" eaLnBrk="1" fontAlgn="auto" latinLnBrk="0" hangingPunct="1">
                        <a:lnSpc>
                          <a:spcPct val="100000"/>
                        </a:lnSpc>
                        <a:spcBef>
                          <a:spcPts val="0"/>
                        </a:spcBef>
                        <a:spcAft>
                          <a:spcPts val="0"/>
                        </a:spcAft>
                        <a:buClrTx/>
                        <a:buSzTx/>
                        <a:buFontTx/>
                        <a:buNone/>
                        <a:tabLst/>
                        <a:defRPr/>
                      </a:pPr>
                      <a:endParaRPr lang="de-DE" sz="1800" b="1" kern="1200" dirty="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1865922225"/>
                  </a:ext>
                </a:extLst>
              </a:tr>
              <a:tr h="370840">
                <a:tc>
                  <a:txBody>
                    <a:bodyPr/>
                    <a:lstStyle/>
                    <a:p>
                      <a:r>
                        <a:rPr lang="de-DE" dirty="0"/>
                        <a:t>17.35 – 17.45</a:t>
                      </a:r>
                      <a:endParaRPr lang="de-DE" dirty="0">
                        <a:latin typeface="Calibri" panose="020F0502020204030204" pitchFamily="34" charset="0"/>
                        <a:cs typeface="Calibri" panose="020F0502020204030204" pitchFamily="34" charset="0"/>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de-DE" sz="1800" b="1" kern="1200" dirty="0">
                          <a:solidFill>
                            <a:schemeClr val="dk1"/>
                          </a:solidFill>
                        </a:rPr>
                        <a:t>F	Methodische Hinweise</a:t>
                      </a:r>
                    </a:p>
                    <a:p>
                      <a:pPr marL="0" marR="0" lvl="0" indent="0" algn="l" defTabSz="457200" rtl="0" eaLnBrk="1" fontAlgn="auto" latinLnBrk="0" hangingPunct="1">
                        <a:lnSpc>
                          <a:spcPct val="100000"/>
                        </a:lnSpc>
                        <a:spcBef>
                          <a:spcPts val="0"/>
                        </a:spcBef>
                        <a:spcAft>
                          <a:spcPts val="0"/>
                        </a:spcAft>
                        <a:buClrTx/>
                        <a:buSzTx/>
                        <a:buFontTx/>
                        <a:buNone/>
                        <a:tabLst/>
                        <a:defRPr/>
                      </a:pPr>
                      <a:endParaRPr lang="de-DE" sz="1800" b="1" kern="1200" dirty="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2005253028"/>
                  </a:ext>
                </a:extLst>
              </a:tr>
              <a:tr h="370840">
                <a:tc>
                  <a:txBody>
                    <a:bodyPr/>
                    <a:lstStyle/>
                    <a:p>
                      <a:r>
                        <a:rPr lang="de-DE" dirty="0"/>
                        <a:t>17.45 – 18.00</a:t>
                      </a:r>
                      <a:endParaRPr lang="de-DE" dirty="0">
                        <a:latin typeface="Calibri" panose="020F0502020204030204" pitchFamily="34" charset="0"/>
                        <a:cs typeface="Calibri" panose="020F0502020204030204" pitchFamily="34" charset="0"/>
                      </a:endParaRP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de-DE" sz="1800" b="1" kern="1200" dirty="0">
                          <a:solidFill>
                            <a:schemeClr val="dk1"/>
                          </a:solidFill>
                        </a:rPr>
                        <a:t>G	Reflexion und Ausblick</a:t>
                      </a:r>
                    </a:p>
                    <a:p>
                      <a:pPr marL="0" marR="0" lvl="0" indent="0" algn="l" defTabSz="457200" rtl="0" eaLnBrk="1" fontAlgn="auto" latinLnBrk="0" hangingPunct="1">
                        <a:lnSpc>
                          <a:spcPct val="100000"/>
                        </a:lnSpc>
                        <a:spcBef>
                          <a:spcPts val="0"/>
                        </a:spcBef>
                        <a:spcAft>
                          <a:spcPts val="0"/>
                        </a:spcAft>
                        <a:buClrTx/>
                        <a:buSzTx/>
                        <a:buFontTx/>
                        <a:buNone/>
                        <a:tabLst/>
                        <a:defRPr/>
                      </a:pPr>
                      <a:endParaRPr lang="de-DE" sz="1800" b="1" kern="1200" dirty="0">
                        <a:solidFill>
                          <a:schemeClr val="dk1"/>
                        </a:solidFill>
                        <a:latin typeface="Calibri" panose="020F0502020204030204" pitchFamily="34" charset="0"/>
                        <a:ea typeface="+mn-ea"/>
                        <a:cs typeface="Calibri" panose="020F0502020204030204" pitchFamily="34" charset="0"/>
                      </a:endParaRPr>
                    </a:p>
                  </a:txBody>
                  <a:tcPr/>
                </a:tc>
                <a:extLst>
                  <a:ext uri="{0D108BD9-81ED-4DB2-BD59-A6C34878D82A}">
                    <a16:rowId xmlns:a16="http://schemas.microsoft.com/office/drawing/2014/main" val="4156943130"/>
                  </a:ext>
                </a:extLst>
              </a:tr>
            </a:tbl>
          </a:graphicData>
        </a:graphic>
      </p:graphicFrame>
      <p:sp>
        <p:nvSpPr>
          <p:cNvPr id="4" name="Titel 3">
            <a:extLst>
              <a:ext uri="{FF2B5EF4-FFF2-40B4-BE49-F238E27FC236}">
                <a16:creationId xmlns:a16="http://schemas.microsoft.com/office/drawing/2014/main" id="{645F42FF-220B-5C41-8535-2BC68104000E}"/>
              </a:ext>
            </a:extLst>
          </p:cNvPr>
          <p:cNvSpPr>
            <a:spLocks noGrp="1"/>
          </p:cNvSpPr>
          <p:nvPr>
            <p:ph type="title"/>
          </p:nvPr>
        </p:nvSpPr>
        <p:spPr/>
        <p:txBody>
          <a:bodyPr/>
          <a:lstStyle/>
          <a:p>
            <a:r>
              <a:rPr lang="de-DE" sz="2400" dirty="0">
                <a:latin typeface="Calibri" panose="020F0502020204030204" pitchFamily="34" charset="0"/>
                <a:cs typeface="Calibri" panose="020F0502020204030204" pitchFamily="34" charset="0"/>
              </a:rPr>
              <a:t>Zum heutigen Tag</a:t>
            </a:r>
            <a:endParaRPr lang="de-DE" dirty="0"/>
          </a:p>
        </p:txBody>
      </p:sp>
      <p:sp>
        <p:nvSpPr>
          <p:cNvPr id="5" name="Textplatzhalter 4">
            <a:extLst>
              <a:ext uri="{FF2B5EF4-FFF2-40B4-BE49-F238E27FC236}">
                <a16:creationId xmlns:a16="http://schemas.microsoft.com/office/drawing/2014/main" id="{CFF0B968-A935-A8F6-0829-55BCDF357A9F}"/>
              </a:ext>
            </a:extLst>
          </p:cNvPr>
          <p:cNvSpPr>
            <a:spLocks noGrp="1"/>
          </p:cNvSpPr>
          <p:nvPr>
            <p:ph type="body" sz="quarter" idx="10"/>
          </p:nvPr>
        </p:nvSpPr>
        <p:spPr/>
        <p:txBody>
          <a:bodyPr/>
          <a:lstStyle/>
          <a:p>
            <a:endParaRPr lang="de-DE"/>
          </a:p>
        </p:txBody>
      </p:sp>
    </p:spTree>
    <p:extLst>
      <p:ext uri="{BB962C8B-B14F-4D97-AF65-F5344CB8AC3E}">
        <p14:creationId xmlns:p14="http://schemas.microsoft.com/office/powerpoint/2010/main" val="39688254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9"/>
          <p:cNvSpPr>
            <a:spLocks noGrp="1"/>
          </p:cNvSpPr>
          <p:nvPr>
            <p:ph type="title"/>
          </p:nvPr>
        </p:nvSpPr>
        <p:spPr/>
        <p:txBody>
          <a:bodyPr>
            <a:normAutofit/>
          </a:bodyPr>
          <a:lstStyle/>
          <a:p>
            <a:r>
              <a:rPr lang="de-DE" dirty="0"/>
              <a:t>Überblick: </a:t>
            </a:r>
            <a:r>
              <a:rPr lang="de-DE" dirty="0" err="1"/>
              <a:t>DigMA</a:t>
            </a:r>
            <a:r>
              <a:rPr lang="de-DE" dirty="0"/>
              <a:t> - Digitale Medien zur kognitiven Aktivierung</a:t>
            </a:r>
            <a:endParaRPr lang="de-DE" sz="2500" dirty="0"/>
          </a:p>
        </p:txBody>
      </p:sp>
      <p:sp>
        <p:nvSpPr>
          <p:cNvPr id="4" name="Textplatzhalter 3">
            <a:extLst>
              <a:ext uri="{FF2B5EF4-FFF2-40B4-BE49-F238E27FC236}">
                <a16:creationId xmlns:a16="http://schemas.microsoft.com/office/drawing/2014/main" id="{F99D6777-6C09-880C-B173-21C50F64829B}"/>
              </a:ext>
            </a:extLst>
          </p:cNvPr>
          <p:cNvSpPr>
            <a:spLocks noGrp="1"/>
          </p:cNvSpPr>
          <p:nvPr>
            <p:ph type="body" sz="quarter" idx="10"/>
          </p:nvPr>
        </p:nvSpPr>
        <p:spPr/>
        <p:txBody>
          <a:bodyPr/>
          <a:lstStyle/>
          <a:p>
            <a:endParaRPr lang="de-DE"/>
          </a:p>
        </p:txBody>
      </p:sp>
      <p:graphicFrame>
        <p:nvGraphicFramePr>
          <p:cNvPr id="2" name="Diagramm 1">
            <a:extLst>
              <a:ext uri="{FF2B5EF4-FFF2-40B4-BE49-F238E27FC236}">
                <a16:creationId xmlns:a16="http://schemas.microsoft.com/office/drawing/2014/main" id="{0DA6184A-5CC8-E842-A034-6C4F55DCD53B}"/>
              </a:ext>
            </a:extLst>
          </p:cNvPr>
          <p:cNvGraphicFramePr/>
          <p:nvPr>
            <p:extLst>
              <p:ext uri="{D42A27DB-BD31-4B8C-83A1-F6EECF244321}">
                <p14:modId xmlns:p14="http://schemas.microsoft.com/office/powerpoint/2010/main" val="2757586134"/>
              </p:ext>
            </p:extLst>
          </p:nvPr>
        </p:nvGraphicFramePr>
        <p:xfrm>
          <a:off x="1123327" y="766927"/>
          <a:ext cx="7629736" cy="543046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feld 6">
            <a:extLst>
              <a:ext uri="{FF2B5EF4-FFF2-40B4-BE49-F238E27FC236}">
                <a16:creationId xmlns:a16="http://schemas.microsoft.com/office/drawing/2014/main" id="{34BEF256-A4BD-1B49-AA94-C634660AAF69}"/>
              </a:ext>
            </a:extLst>
          </p:cNvPr>
          <p:cNvSpPr txBox="1"/>
          <p:nvPr/>
        </p:nvSpPr>
        <p:spPr>
          <a:xfrm>
            <a:off x="929089" y="2952766"/>
            <a:ext cx="736099" cy="400110"/>
          </a:xfrm>
          <a:prstGeom prst="rect">
            <a:avLst/>
          </a:prstGeom>
          <a:solidFill>
            <a:srgbClr val="F8B44F"/>
          </a:solidFill>
        </p:spPr>
        <p:txBody>
          <a:bodyPr wrap="square" rtlCol="0">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2000" b="0" i="0" u="none" strike="noStrike" kern="1200" cap="none" spc="0" normalizeH="0" baseline="0" noProof="0" dirty="0">
                <a:ln>
                  <a:noFill/>
                </a:ln>
                <a:solidFill>
                  <a:srgbClr val="FFFFFF"/>
                </a:solidFill>
                <a:effectLst/>
                <a:uLnTx/>
                <a:uFillTx/>
                <a:latin typeface="Calibri" panose="020F0502020204030204" pitchFamily="34" charset="0"/>
                <a:ea typeface="ＭＳ Ｐゴシック" charset="-128"/>
              </a:rPr>
              <a:t>3h</a:t>
            </a:r>
          </a:p>
        </p:txBody>
      </p:sp>
      <p:sp>
        <p:nvSpPr>
          <p:cNvPr id="16" name="Textfeld 15">
            <a:extLst>
              <a:ext uri="{FF2B5EF4-FFF2-40B4-BE49-F238E27FC236}">
                <a16:creationId xmlns:a16="http://schemas.microsoft.com/office/drawing/2014/main" id="{D92EDBD6-DE4F-8240-A4FA-47EC81BBC47A}"/>
              </a:ext>
            </a:extLst>
          </p:cNvPr>
          <p:cNvSpPr txBox="1"/>
          <p:nvPr/>
        </p:nvSpPr>
        <p:spPr>
          <a:xfrm>
            <a:off x="935039" y="3679496"/>
            <a:ext cx="736099" cy="400110"/>
          </a:xfrm>
          <a:prstGeom prst="rect">
            <a:avLst/>
          </a:prstGeom>
          <a:solidFill>
            <a:srgbClr val="327A86"/>
          </a:solid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2000" b="0" i="0" u="none" strike="noStrike" kern="1200" cap="none" spc="0" normalizeH="0" baseline="0" noProof="0" dirty="0">
                <a:ln>
                  <a:noFill/>
                </a:ln>
                <a:solidFill>
                  <a:srgbClr val="FFFFFF"/>
                </a:solidFill>
                <a:effectLst/>
                <a:uLnTx/>
                <a:uFillTx/>
                <a:latin typeface="Calibri" panose="020F0502020204030204" pitchFamily="34" charset="0"/>
                <a:ea typeface="ＭＳ Ｐゴシック" charset="-128"/>
              </a:rPr>
              <a:t>1 ½ h</a:t>
            </a:r>
          </a:p>
        </p:txBody>
      </p:sp>
      <p:grpSp>
        <p:nvGrpSpPr>
          <p:cNvPr id="11" name="Gruppieren 10">
            <a:extLst>
              <a:ext uri="{FF2B5EF4-FFF2-40B4-BE49-F238E27FC236}">
                <a16:creationId xmlns:a16="http://schemas.microsoft.com/office/drawing/2014/main" id="{3C11FF04-1352-A749-835A-7CC0EBAAC0CD}"/>
              </a:ext>
            </a:extLst>
          </p:cNvPr>
          <p:cNvGrpSpPr/>
          <p:nvPr/>
        </p:nvGrpSpPr>
        <p:grpSpPr>
          <a:xfrm>
            <a:off x="1123325" y="6165304"/>
            <a:ext cx="7560000" cy="468000"/>
            <a:chOff x="398150" y="4901882"/>
            <a:chExt cx="6880968" cy="515808"/>
          </a:xfrm>
          <a:solidFill>
            <a:srgbClr val="337A87"/>
          </a:solidFill>
        </p:grpSpPr>
        <p:sp>
          <p:nvSpPr>
            <p:cNvPr id="12" name="Rechteck 11">
              <a:extLst>
                <a:ext uri="{FF2B5EF4-FFF2-40B4-BE49-F238E27FC236}">
                  <a16:creationId xmlns:a16="http://schemas.microsoft.com/office/drawing/2014/main" id="{357FFDAC-0D8F-9745-94C2-6DA287C7A0D2}"/>
                </a:ext>
              </a:extLst>
            </p:cNvPr>
            <p:cNvSpPr/>
            <p:nvPr/>
          </p:nvSpPr>
          <p:spPr>
            <a:xfrm>
              <a:off x="398150" y="4901882"/>
              <a:ext cx="6880968" cy="515808"/>
            </a:xfrm>
            <a:prstGeom prst="rect">
              <a:avLst/>
            </a:prstGeom>
            <a:grpFill/>
            <a:ln w="25400" cap="flat" cmpd="sng" algn="ctr">
              <a:solidFill>
                <a:prstClr val="white">
                  <a:hueOff val="0"/>
                  <a:satOff val="0"/>
                  <a:lumOff val="0"/>
                  <a:alphaOff val="0"/>
                </a:prstClr>
              </a:solidFill>
              <a:prstDash val="solid"/>
            </a:ln>
            <a:effectLst/>
          </p:spPr>
          <p:style>
            <a:lnRef idx="2">
              <a:scrgbClr r="0" g="0" b="0"/>
            </a:lnRef>
            <a:fillRef idx="1">
              <a:scrgbClr r="0" g="0" b="0"/>
            </a:fillRef>
            <a:effectRef idx="0">
              <a:scrgbClr r="0" g="0" b="0"/>
            </a:effectRef>
            <a:fontRef idx="minor">
              <a:schemeClr val="lt1"/>
            </a:fontRef>
          </p:style>
        </p:sp>
        <p:sp>
          <p:nvSpPr>
            <p:cNvPr id="13" name="Textfeld 12">
              <a:extLst>
                <a:ext uri="{FF2B5EF4-FFF2-40B4-BE49-F238E27FC236}">
                  <a16:creationId xmlns:a16="http://schemas.microsoft.com/office/drawing/2014/main" id="{B1CFB9D2-1A94-FF4C-AD85-5412BE679045}"/>
                </a:ext>
              </a:extLst>
            </p:cNvPr>
            <p:cNvSpPr txBox="1"/>
            <p:nvPr/>
          </p:nvSpPr>
          <p:spPr>
            <a:xfrm>
              <a:off x="398150" y="4901882"/>
              <a:ext cx="6880968" cy="515808"/>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415569" tIns="40640" rIns="40640" bIns="40640" numCol="1" spcCol="1270" anchor="ctr" anchorCtr="0">
              <a:noAutofit/>
            </a:bodyPr>
            <a:lstStyle/>
            <a:p>
              <a:pPr marL="0" marR="0" lvl="0" indent="0" algn="l" defTabSz="711200" rtl="0" eaLnBrk="0" fontAlgn="base" latinLnBrk="0" hangingPunct="0">
                <a:lnSpc>
                  <a:spcPct val="90000"/>
                </a:lnSpc>
                <a:spcBef>
                  <a:spcPct val="0"/>
                </a:spcBef>
                <a:spcAft>
                  <a:spcPct val="35000"/>
                </a:spcAft>
                <a:buClrTx/>
                <a:buSzTx/>
                <a:buFontTx/>
                <a:buNone/>
                <a:tabLst/>
                <a:defRPr/>
              </a:pPr>
              <a:endParaRPr kumimoji="0" lang="de-DE" sz="1700" b="0" i="0" u="none" strike="noStrike" kern="1200" cap="none" spc="0" normalizeH="0" baseline="0" noProof="0" dirty="0">
                <a:ln>
                  <a:noFill/>
                </a:ln>
                <a:solidFill>
                  <a:prstClr val="white"/>
                </a:solidFill>
                <a:effectLst/>
                <a:uLnTx/>
                <a:uFillTx/>
                <a:latin typeface="Arial"/>
                <a:ea typeface="ＭＳ Ｐゴシック"/>
                <a:cs typeface="ＭＳ Ｐゴシック"/>
              </a:endParaRPr>
            </a:p>
          </p:txBody>
        </p:sp>
      </p:grpSp>
      <p:sp>
        <p:nvSpPr>
          <p:cNvPr id="14" name="Oval 13">
            <a:extLst>
              <a:ext uri="{FF2B5EF4-FFF2-40B4-BE49-F238E27FC236}">
                <a16:creationId xmlns:a16="http://schemas.microsoft.com/office/drawing/2014/main" id="{8232745A-3187-D547-B8B1-348C9D65A355}"/>
              </a:ext>
            </a:extLst>
          </p:cNvPr>
          <p:cNvSpPr>
            <a:spLocks noChangeAspect="1"/>
          </p:cNvSpPr>
          <p:nvPr/>
        </p:nvSpPr>
        <p:spPr>
          <a:xfrm>
            <a:off x="769090" y="6073081"/>
            <a:ext cx="634558" cy="617945"/>
          </a:xfrm>
          <a:prstGeom prst="ellipse">
            <a:avLst/>
          </a:prstGeom>
          <a:ln>
            <a:solidFill>
              <a:srgbClr val="337A87"/>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5" name="Textfeld 14">
            <a:extLst>
              <a:ext uri="{FF2B5EF4-FFF2-40B4-BE49-F238E27FC236}">
                <a16:creationId xmlns:a16="http://schemas.microsoft.com/office/drawing/2014/main" id="{3AFDA949-E9F8-4248-885C-DD3B346C6A83}"/>
              </a:ext>
            </a:extLst>
          </p:cNvPr>
          <p:cNvSpPr txBox="1"/>
          <p:nvPr/>
        </p:nvSpPr>
        <p:spPr>
          <a:xfrm>
            <a:off x="1493404" y="6197387"/>
            <a:ext cx="6480720"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800" b="0" i="0" u="none" strike="noStrike" kern="1200" cap="none" spc="0" normalizeH="0" baseline="0" noProof="0" dirty="0">
                <a:ln>
                  <a:noFill/>
                </a:ln>
                <a:solidFill>
                  <a:srgbClr val="FFFFFF"/>
                </a:solidFill>
                <a:effectLst/>
                <a:uLnTx/>
                <a:uFillTx/>
                <a:latin typeface="Calibri"/>
                <a:ea typeface="ＭＳ Ｐゴシック" charset="-128"/>
              </a:rPr>
              <a:t>8 Einsatz von Videos am Beispiel von </a:t>
            </a:r>
            <a:r>
              <a:rPr kumimoji="0" lang="de-DE" sz="1800" b="0" i="1" u="none" strike="noStrike" kern="1200" cap="none" spc="0" normalizeH="0" baseline="0" noProof="0" dirty="0" err="1">
                <a:ln>
                  <a:noFill/>
                </a:ln>
                <a:solidFill>
                  <a:srgbClr val="FFFFFF"/>
                </a:solidFill>
                <a:effectLst/>
                <a:uLnTx/>
                <a:uFillTx/>
                <a:latin typeface="Calibri"/>
                <a:ea typeface="ＭＳ Ｐゴシック" charset="-128"/>
              </a:rPr>
              <a:t>Flipped</a:t>
            </a:r>
            <a:r>
              <a:rPr kumimoji="0" lang="de-DE" sz="1800" b="0" i="1" u="none" strike="noStrike" kern="1200" cap="none" spc="0" normalizeH="0" baseline="0" noProof="0" dirty="0">
                <a:ln>
                  <a:noFill/>
                </a:ln>
                <a:solidFill>
                  <a:srgbClr val="FFFFFF"/>
                </a:solidFill>
                <a:effectLst/>
                <a:uLnTx/>
                <a:uFillTx/>
                <a:latin typeface="Calibri"/>
                <a:ea typeface="ＭＳ Ｐゴシック" charset="-128"/>
              </a:rPr>
              <a:t> </a:t>
            </a:r>
            <a:r>
              <a:rPr kumimoji="0" lang="de-DE" sz="1800" b="0" i="1" u="none" strike="noStrike" kern="1200" cap="none" spc="0" normalizeH="0" baseline="0" noProof="0" dirty="0" err="1">
                <a:ln>
                  <a:noFill/>
                </a:ln>
                <a:solidFill>
                  <a:srgbClr val="FFFFFF"/>
                </a:solidFill>
                <a:effectLst/>
                <a:uLnTx/>
                <a:uFillTx/>
                <a:latin typeface="Calibri"/>
                <a:ea typeface="ＭＳ Ｐゴシック" charset="-128"/>
              </a:rPr>
              <a:t>Classroom</a:t>
            </a:r>
            <a:endParaRPr kumimoji="0" lang="de-DE" sz="1800" b="0" i="1" u="none" strike="noStrike" kern="1200" cap="none" spc="0" normalizeH="0" baseline="0" noProof="0" dirty="0">
              <a:ln>
                <a:noFill/>
              </a:ln>
              <a:solidFill>
                <a:srgbClr val="FFFFFF"/>
              </a:solidFill>
              <a:effectLst/>
              <a:uLnTx/>
              <a:uFillTx/>
              <a:latin typeface="Calibri"/>
              <a:ea typeface="ＭＳ Ｐゴシック" charset="-128"/>
            </a:endParaRPr>
          </a:p>
        </p:txBody>
      </p:sp>
    </p:spTree>
    <p:extLst>
      <p:ext uri="{BB962C8B-B14F-4D97-AF65-F5344CB8AC3E}">
        <p14:creationId xmlns:p14="http://schemas.microsoft.com/office/powerpoint/2010/main" val="691218124"/>
      </p:ext>
    </p:extLst>
  </p:cSld>
  <p:clrMapOvr>
    <a:masterClrMapping/>
  </p:clrMapOvr>
</p:sld>
</file>

<file path=ppt/theme/theme1.xml><?xml version="1.0" encoding="utf-8"?>
<a:theme xmlns:a="http://schemas.openxmlformats.org/drawingml/2006/main" name="Content Folien">
  <a:themeElements>
    <a:clrScheme name="DZLM">
      <a:dk1>
        <a:sysClr val="windowText" lastClr="000000"/>
      </a:dk1>
      <a:lt1>
        <a:srgbClr val="FFFFFF"/>
      </a:lt1>
      <a:dk2>
        <a:srgbClr val="327A86"/>
      </a:dk2>
      <a:lt2>
        <a:srgbClr val="F8B44F"/>
      </a:lt2>
      <a:accent1>
        <a:srgbClr val="327A86"/>
      </a:accent1>
      <a:accent2>
        <a:srgbClr val="A44168"/>
      </a:accent2>
      <a:accent3>
        <a:srgbClr val="737373"/>
      </a:accent3>
      <a:accent4>
        <a:srgbClr val="F8B44F"/>
      </a:accent4>
      <a:accent5>
        <a:srgbClr val="000000"/>
      </a:accent5>
      <a:accent6>
        <a:srgbClr val="FFFFFF"/>
      </a:accent6>
      <a:hlink>
        <a:srgbClr val="327A86"/>
      </a:hlink>
      <a:folHlink>
        <a:srgbClr val="327A86"/>
      </a:folHlink>
    </a:clrScheme>
    <a:fontScheme name="DZLM">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marL="342900" indent="-342900">
          <a:spcBef>
            <a:spcPts val="400"/>
          </a:spcBef>
          <a:defRPr sz="1800" dirty="0">
            <a:latin typeface="Calibri"/>
            <a:cs typeface="Calibri"/>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DiFStufe_Thema_Folien_Blankovorlage_220119.pptx" id="{4723AF96-0039-4EFF-BE54-A13E6DB0C4A4}" vid="{C7C8C8E0-0B95-493C-8632-F0514B4FE3C6}"/>
    </a:ext>
  </a:extLst>
</a:theme>
</file>

<file path=ppt/theme/theme2.xml><?xml version="1.0" encoding="utf-8"?>
<a:theme xmlns:a="http://schemas.openxmlformats.org/drawingml/2006/main" name="Zwischenfolien für Fortbildende">
  <a:themeElements>
    <a:clrScheme name="DZLM">
      <a:dk1>
        <a:sysClr val="windowText" lastClr="000000"/>
      </a:dk1>
      <a:lt1>
        <a:srgbClr val="FFFFFF"/>
      </a:lt1>
      <a:dk2>
        <a:srgbClr val="327A86"/>
      </a:dk2>
      <a:lt2>
        <a:srgbClr val="F8B44F"/>
      </a:lt2>
      <a:accent1>
        <a:srgbClr val="737373"/>
      </a:accent1>
      <a:accent2>
        <a:srgbClr val="C8D2D8"/>
      </a:accent2>
      <a:accent3>
        <a:srgbClr val="A44168"/>
      </a:accent3>
      <a:accent4>
        <a:srgbClr val="CCDEE1"/>
      </a:accent4>
      <a:accent5>
        <a:srgbClr val="FDECD3"/>
      </a:accent5>
      <a:accent6>
        <a:srgbClr val="CDB987"/>
      </a:accent6>
      <a:hlink>
        <a:srgbClr val="327A86"/>
      </a:hlink>
      <a:folHlink>
        <a:srgbClr val="327A86"/>
      </a:folHlink>
    </a:clrScheme>
    <a:fontScheme name="DZLM">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marL="342900" indent="-342900">
          <a:spcBef>
            <a:spcPts val="400"/>
          </a:spcBef>
          <a:defRPr sz="1800" dirty="0">
            <a:latin typeface="Calibri"/>
            <a:cs typeface="Calibri"/>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DiFStufe_Thema_Folien_Blankovorlage_220119.pptx" id="{4723AF96-0039-4EFF-BE54-A13E6DB0C4A4}" vid="{EDC3609A-2625-4A53-BCBA-9542746B2287}"/>
    </a:ext>
  </a:extLst>
</a:theme>
</file>

<file path=ppt/theme/theme3.xml><?xml version="1.0" encoding="utf-8"?>
<a:theme xmlns:a="http://schemas.openxmlformats.org/drawingml/2006/main" name="Titel- &amp; Schlussfolien">
  <a:themeElements>
    <a:clrScheme name="DZLM">
      <a:dk1>
        <a:sysClr val="windowText" lastClr="000000"/>
      </a:dk1>
      <a:lt1>
        <a:srgbClr val="FFFFFF"/>
      </a:lt1>
      <a:dk2>
        <a:srgbClr val="327A86"/>
      </a:dk2>
      <a:lt2>
        <a:srgbClr val="F8B44F"/>
      </a:lt2>
      <a:accent1>
        <a:srgbClr val="327A86"/>
      </a:accent1>
      <a:accent2>
        <a:srgbClr val="A44168"/>
      </a:accent2>
      <a:accent3>
        <a:srgbClr val="737373"/>
      </a:accent3>
      <a:accent4>
        <a:srgbClr val="F8B44F"/>
      </a:accent4>
      <a:accent5>
        <a:srgbClr val="000000"/>
      </a:accent5>
      <a:accent6>
        <a:srgbClr val="FFFFFF"/>
      </a:accent6>
      <a:hlink>
        <a:srgbClr val="327A86"/>
      </a:hlink>
      <a:folHlink>
        <a:srgbClr val="327A8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ZLM_DiFStufe_Thema_Folien_Blankovorlage_220119.pptx" id="{4723AF96-0039-4EFF-BE54-A13E6DB0C4A4}" vid="{EC19EBBE-A10A-41C5-92E9-27CD920416A5}"/>
    </a:ext>
  </a:extLst>
</a:theme>
</file>

<file path=ppt/theme/theme4.xml><?xml version="1.0" encoding="utf-8"?>
<a:theme xmlns:a="http://schemas.openxmlformats.org/drawingml/2006/main" name="1_Content Folien">
  <a:themeElements>
    <a:clrScheme name="DZLM">
      <a:dk1>
        <a:sysClr val="windowText" lastClr="000000"/>
      </a:dk1>
      <a:lt1>
        <a:srgbClr val="FFFFFF"/>
      </a:lt1>
      <a:dk2>
        <a:srgbClr val="327A86"/>
      </a:dk2>
      <a:lt2>
        <a:srgbClr val="F8B44F"/>
      </a:lt2>
      <a:accent1>
        <a:srgbClr val="327A86"/>
      </a:accent1>
      <a:accent2>
        <a:srgbClr val="A44168"/>
      </a:accent2>
      <a:accent3>
        <a:srgbClr val="737373"/>
      </a:accent3>
      <a:accent4>
        <a:srgbClr val="F8B44F"/>
      </a:accent4>
      <a:accent5>
        <a:srgbClr val="000000"/>
      </a:accent5>
      <a:accent6>
        <a:srgbClr val="FFFFFF"/>
      </a:accent6>
      <a:hlink>
        <a:srgbClr val="327A86"/>
      </a:hlink>
      <a:folHlink>
        <a:srgbClr val="327A86"/>
      </a:folHlink>
    </a:clrScheme>
    <a:fontScheme name="DZLM">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marL="342900" indent="-342900">
          <a:spcBef>
            <a:spcPts val="400"/>
          </a:spcBef>
          <a:defRPr sz="1800" dirty="0">
            <a:latin typeface="Calibri"/>
            <a:cs typeface="Calibri"/>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Materialvorlage-mit-Beispielseiten_2021-10-18.potx" id="{A0D54F44-059B-49F3-879C-4D58EE8C4FA4}" vid="{BF7B2B45-D649-4D22-B1CE-A734156E32F3}"/>
    </a:ext>
  </a:extLst>
</a:theme>
</file>

<file path=ppt/theme/theme5.xml><?xml version="1.0" encoding="utf-8"?>
<a:theme xmlns:a="http://schemas.openxmlformats.org/drawingml/2006/main" name="1_Titel- &amp; Schlussfolien">
  <a:themeElements>
    <a:clrScheme name="DZLM">
      <a:dk1>
        <a:sysClr val="windowText" lastClr="000000"/>
      </a:dk1>
      <a:lt1>
        <a:srgbClr val="FFFFFF"/>
      </a:lt1>
      <a:dk2>
        <a:srgbClr val="327A86"/>
      </a:dk2>
      <a:lt2>
        <a:srgbClr val="F8B44F"/>
      </a:lt2>
      <a:accent1>
        <a:srgbClr val="327A86"/>
      </a:accent1>
      <a:accent2>
        <a:srgbClr val="A44168"/>
      </a:accent2>
      <a:accent3>
        <a:srgbClr val="737373"/>
      </a:accent3>
      <a:accent4>
        <a:srgbClr val="F8B44F"/>
      </a:accent4>
      <a:accent5>
        <a:srgbClr val="000000"/>
      </a:accent5>
      <a:accent6>
        <a:srgbClr val="FFFFFF"/>
      </a:accent6>
      <a:hlink>
        <a:srgbClr val="327A86"/>
      </a:hlink>
      <a:folHlink>
        <a:srgbClr val="327A8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ZLM_DiFStufe_Thema_Folien_Blankovorlage_220119.pptx" id="{4723AF96-0039-4EFF-BE54-A13E6DB0C4A4}" vid="{EC19EBBE-A10A-41C5-92E9-27CD920416A5}"/>
    </a:ext>
  </a:extLst>
</a:theme>
</file>

<file path=ppt/theme/theme6.xml><?xml version="1.0" encoding="utf-8"?>
<a:theme xmlns:a="http://schemas.openxmlformats.org/drawingml/2006/main" name="Office-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DZLM">
    <a:dk1>
      <a:sysClr val="windowText" lastClr="000000"/>
    </a:dk1>
    <a:lt1>
      <a:srgbClr val="FFFFFF"/>
    </a:lt1>
    <a:dk2>
      <a:srgbClr val="327A86"/>
    </a:dk2>
    <a:lt2>
      <a:srgbClr val="F8B44F"/>
    </a:lt2>
    <a:accent1>
      <a:srgbClr val="327A86"/>
    </a:accent1>
    <a:accent2>
      <a:srgbClr val="A44168"/>
    </a:accent2>
    <a:accent3>
      <a:srgbClr val="737373"/>
    </a:accent3>
    <a:accent4>
      <a:srgbClr val="F8B44F"/>
    </a:accent4>
    <a:accent5>
      <a:srgbClr val="000000"/>
    </a:accent5>
    <a:accent6>
      <a:srgbClr val="FFFFFF"/>
    </a:accent6>
    <a:hlink>
      <a:srgbClr val="327A86"/>
    </a:hlink>
    <a:folHlink>
      <a:srgbClr val="327A86"/>
    </a:folHlink>
  </a:clrScheme>
</a:themeOverride>
</file>

<file path=docProps/app.xml><?xml version="1.0" encoding="utf-8"?>
<Properties xmlns="http://schemas.openxmlformats.org/officeDocument/2006/extended-properties" xmlns:vt="http://schemas.openxmlformats.org/officeDocument/2006/docPropsVTypes">
  <Template>DZLM_DigWerk_BS_1.potx</Template>
  <TotalTime>0</TotalTime>
  <Words>7119</Words>
  <Application>Microsoft Office PowerPoint</Application>
  <PresentationFormat>Bildschirmpräsentation (4:3)</PresentationFormat>
  <Paragraphs>1104</Paragraphs>
  <Slides>49</Slides>
  <Notes>45</Notes>
  <HiddenSlides>14</HiddenSlides>
  <MMClips>0</MMClips>
  <ScaleCrop>false</ScaleCrop>
  <HeadingPairs>
    <vt:vector size="6" baseType="variant">
      <vt:variant>
        <vt:lpstr>Verwendete Schriftarten</vt:lpstr>
      </vt:variant>
      <vt:variant>
        <vt:i4>6</vt:i4>
      </vt:variant>
      <vt:variant>
        <vt:lpstr>Design</vt:lpstr>
      </vt:variant>
      <vt:variant>
        <vt:i4>5</vt:i4>
      </vt:variant>
      <vt:variant>
        <vt:lpstr>Folientitel</vt:lpstr>
      </vt:variant>
      <vt:variant>
        <vt:i4>49</vt:i4>
      </vt:variant>
    </vt:vector>
  </HeadingPairs>
  <TitlesOfParts>
    <vt:vector size="60" baseType="lpstr">
      <vt:lpstr>Arial</vt:lpstr>
      <vt:lpstr>Calibri</vt:lpstr>
      <vt:lpstr>Calibri Normal</vt:lpstr>
      <vt:lpstr>Cambria</vt:lpstr>
      <vt:lpstr>Segoe UI</vt:lpstr>
      <vt:lpstr>Wingdings</vt:lpstr>
      <vt:lpstr>Content Folien</vt:lpstr>
      <vt:lpstr>Zwischenfolien für Fortbildende</vt:lpstr>
      <vt:lpstr>Titel- &amp; Schlussfolien</vt:lpstr>
      <vt:lpstr>1_Content Folien</vt:lpstr>
      <vt:lpstr>1_Titel- &amp; Schlussfolien</vt:lpstr>
      <vt:lpstr>PowerPoint-Präsentation</vt:lpstr>
      <vt:lpstr>PowerPoint-Präsentation</vt:lpstr>
      <vt:lpstr>Hinweise zu den Lizenzbedingungen</vt:lpstr>
      <vt:lpstr>Mögliche Zeitstruktur für eine dreistündige Veranstaltung</vt:lpstr>
      <vt:lpstr>Vorbereitung</vt:lpstr>
      <vt:lpstr>Mögliche Zeitstruktur für eine dreistündige Veranstaltung</vt:lpstr>
      <vt:lpstr>PowerPoint-Präsentation</vt:lpstr>
      <vt:lpstr>Zum heutigen Tag</vt:lpstr>
      <vt:lpstr>Überblick: DigMA - Digitale Medien zur kognitiven Aktivierung</vt:lpstr>
      <vt:lpstr>Landkarte: Kognitive Aktivierung im Mathematikunterricht</vt:lpstr>
      <vt:lpstr>Methodik - Aufnahmeverfahren</vt:lpstr>
      <vt:lpstr>Landkarte: Kognitive Aktivierung im Mathematikunterricht</vt:lpstr>
      <vt:lpstr>Mögliche Zeitstruktur für eine dreistündige Veranstaltung</vt:lpstr>
      <vt:lpstr>PowerPoint-Präsentation</vt:lpstr>
      <vt:lpstr>Gestaltungsmittel</vt:lpstr>
      <vt:lpstr>Mögliche Arbeitsergebnisse</vt:lpstr>
      <vt:lpstr>Landkarte: Kognitive Aktivierung im Mathematikunterricht</vt:lpstr>
      <vt:lpstr>Mögliche Zeitstruktur für eine dreistündige Veranstaltung</vt:lpstr>
      <vt:lpstr>PowerPoint-Präsentation</vt:lpstr>
      <vt:lpstr>Aufnahmeverfahren</vt:lpstr>
      <vt:lpstr>Mögliche Arbeitsergebnisse</vt:lpstr>
      <vt:lpstr>Produktionsverfahren</vt:lpstr>
      <vt:lpstr>Produktionsverfahren</vt:lpstr>
      <vt:lpstr>Produktionsverfahren</vt:lpstr>
      <vt:lpstr>Aufnahmeverfahren</vt:lpstr>
      <vt:lpstr>Landkarte: Kognitive Aktivierung im Mathematikunterricht</vt:lpstr>
      <vt:lpstr>Mögliche Zeitstruktur für eine dreistündige Veranstaltung</vt:lpstr>
      <vt:lpstr>PowerPoint-Präsentation</vt:lpstr>
      <vt:lpstr>Methodik - Schritte der Videoproduktion</vt:lpstr>
      <vt:lpstr>Und jetzt sind Sie dran!</vt:lpstr>
      <vt:lpstr>Landkarte: Kognitive Aktivierung im Mathematikunterricht</vt:lpstr>
      <vt:lpstr>Mögliche Zeitstruktur für eine dreistündige Veranstaltung</vt:lpstr>
      <vt:lpstr>PowerPoint-Präsentation</vt:lpstr>
      <vt:lpstr>Lernfilme vorstellen</vt:lpstr>
      <vt:lpstr>Lernfilme vorstellen</vt:lpstr>
      <vt:lpstr>Mögliche Zeitstruktur für eine dreistündige Veranstaltung</vt:lpstr>
      <vt:lpstr>PowerPoint-Präsentation</vt:lpstr>
      <vt:lpstr>Videos erstellen durch Schülerinnen und Schüler</vt:lpstr>
      <vt:lpstr>Urheberrecht, OER</vt:lpstr>
      <vt:lpstr>Datenschutz und Lichtbilder</vt:lpstr>
      <vt:lpstr>Wie werden die Videos bereitgestellt?</vt:lpstr>
      <vt:lpstr>Mögliche Zeitstruktur für eine dreistündige Veranstaltung</vt:lpstr>
      <vt:lpstr>PowerPoint-Präsentation</vt:lpstr>
      <vt:lpstr>Reflexion</vt:lpstr>
      <vt:lpstr>Landkarte: Kognitive Aktivierung im Mathematikunterricht</vt:lpstr>
      <vt:lpstr>Überblick: DigMA - Digitale Medien zur kognitiven Aktivierung</vt:lpstr>
      <vt:lpstr>Bitte geben Sie uns Ihr Feedback und setzen Sie Ihre Zeichen</vt:lpstr>
      <vt:lpstr>PowerPoint-Präsentation</vt:lpstr>
      <vt:lpstr>Abbildungsverzeichnis</vt:lpstr>
    </vt:vector>
  </TitlesOfParts>
  <Company>Microsoft</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Evtl. Untertitel (27 pt, weiß)</dc:title>
  <dc:creator>Henrik Wiedbusch</dc:creator>
  <cp:lastModifiedBy>Franziska Frenzel</cp:lastModifiedBy>
  <cp:revision>548</cp:revision>
  <cp:lastPrinted>2016-11-02T13:26:49Z</cp:lastPrinted>
  <dcterms:created xsi:type="dcterms:W3CDTF">2016-03-22T15:03:10Z</dcterms:created>
  <dcterms:modified xsi:type="dcterms:W3CDTF">2023-06-22T10:15:03Z</dcterms:modified>
</cp:coreProperties>
</file>